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10058400" cy="77724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1518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907" y="0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r">
              <a:defRPr sz="1100"/>
            </a:lvl1pPr>
          </a:lstStyle>
          <a:p>
            <a:fld id="{42C2A219-F826-4A09-9ED6-8B45CAF5F7D3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162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907" y="6658162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r">
              <a:defRPr sz="1100"/>
            </a:lvl1pPr>
          </a:lstStyle>
          <a:p>
            <a:fld id="{1AE6145F-B652-455B-86FB-4CA9EA53B6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26" Type="http://schemas.openxmlformats.org/officeDocument/2006/relationships/image" Target="../media/image106.png"/><Relationship Id="rId39" Type="http://schemas.openxmlformats.org/officeDocument/2006/relationships/image" Target="../media/image119.png"/><Relationship Id="rId3" Type="http://schemas.openxmlformats.org/officeDocument/2006/relationships/image" Target="../media/image64.png"/><Relationship Id="rId21" Type="http://schemas.openxmlformats.org/officeDocument/2006/relationships/image" Target="../media/image101.png"/><Relationship Id="rId34" Type="http://schemas.openxmlformats.org/officeDocument/2006/relationships/image" Target="../media/image114.png"/><Relationship Id="rId42" Type="http://schemas.openxmlformats.org/officeDocument/2006/relationships/image" Target="../media/image122.png"/><Relationship Id="rId7" Type="http://schemas.openxmlformats.org/officeDocument/2006/relationships/image" Target="../media/image6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5" Type="http://schemas.openxmlformats.org/officeDocument/2006/relationships/image" Target="../media/image105.png"/><Relationship Id="rId33" Type="http://schemas.openxmlformats.org/officeDocument/2006/relationships/image" Target="../media/image113.png"/><Relationship Id="rId38" Type="http://schemas.openxmlformats.org/officeDocument/2006/relationships/image" Target="../media/image118.png"/><Relationship Id="rId46" Type="http://schemas.openxmlformats.org/officeDocument/2006/relationships/image" Target="../media/image126.png"/><Relationship Id="rId2" Type="http://schemas.openxmlformats.org/officeDocument/2006/relationships/image" Target="../media/image1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29" Type="http://schemas.openxmlformats.org/officeDocument/2006/relationships/image" Target="../media/image109.png"/><Relationship Id="rId41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91.png"/><Relationship Id="rId24" Type="http://schemas.openxmlformats.org/officeDocument/2006/relationships/image" Target="../media/image104.png"/><Relationship Id="rId32" Type="http://schemas.openxmlformats.org/officeDocument/2006/relationships/image" Target="../media/image112.png"/><Relationship Id="rId37" Type="http://schemas.openxmlformats.org/officeDocument/2006/relationships/image" Target="../media/image117.png"/><Relationship Id="rId40" Type="http://schemas.openxmlformats.org/officeDocument/2006/relationships/image" Target="../media/image120.png"/><Relationship Id="rId45" Type="http://schemas.openxmlformats.org/officeDocument/2006/relationships/image" Target="../media/image125.png"/><Relationship Id="rId5" Type="http://schemas.openxmlformats.org/officeDocument/2006/relationships/image" Target="../media/image31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28" Type="http://schemas.openxmlformats.org/officeDocument/2006/relationships/image" Target="../media/image108.png"/><Relationship Id="rId36" Type="http://schemas.openxmlformats.org/officeDocument/2006/relationships/image" Target="../media/image116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31" Type="http://schemas.openxmlformats.org/officeDocument/2006/relationships/image" Target="../media/image111.png"/><Relationship Id="rId44" Type="http://schemas.openxmlformats.org/officeDocument/2006/relationships/image" Target="../media/image124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Relationship Id="rId27" Type="http://schemas.openxmlformats.org/officeDocument/2006/relationships/image" Target="../media/image107.png"/><Relationship Id="rId30" Type="http://schemas.openxmlformats.org/officeDocument/2006/relationships/image" Target="../media/image110.png"/><Relationship Id="rId35" Type="http://schemas.openxmlformats.org/officeDocument/2006/relationships/image" Target="../media/image115.png"/><Relationship Id="rId43" Type="http://schemas.openxmlformats.org/officeDocument/2006/relationships/image" Target="../media/image1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29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31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30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26" Type="http://schemas.openxmlformats.org/officeDocument/2006/relationships/image" Target="../media/image157.png"/><Relationship Id="rId39" Type="http://schemas.openxmlformats.org/officeDocument/2006/relationships/image" Target="../media/image170.png"/><Relationship Id="rId3" Type="http://schemas.openxmlformats.org/officeDocument/2006/relationships/image" Target="../media/image29.png"/><Relationship Id="rId21" Type="http://schemas.openxmlformats.org/officeDocument/2006/relationships/image" Target="../media/image152.png"/><Relationship Id="rId34" Type="http://schemas.openxmlformats.org/officeDocument/2006/relationships/image" Target="../media/image165.png"/><Relationship Id="rId42" Type="http://schemas.openxmlformats.org/officeDocument/2006/relationships/image" Target="../media/image173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5" Type="http://schemas.openxmlformats.org/officeDocument/2006/relationships/image" Target="../media/image156.png"/><Relationship Id="rId33" Type="http://schemas.openxmlformats.org/officeDocument/2006/relationships/image" Target="../media/image164.png"/><Relationship Id="rId38" Type="http://schemas.openxmlformats.org/officeDocument/2006/relationships/image" Target="../media/image169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20" Type="http://schemas.openxmlformats.org/officeDocument/2006/relationships/image" Target="../media/image151.png"/><Relationship Id="rId29" Type="http://schemas.openxmlformats.org/officeDocument/2006/relationships/image" Target="../media/image160.png"/><Relationship Id="rId41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24" Type="http://schemas.openxmlformats.org/officeDocument/2006/relationships/image" Target="../media/image155.png"/><Relationship Id="rId32" Type="http://schemas.openxmlformats.org/officeDocument/2006/relationships/image" Target="../media/image163.png"/><Relationship Id="rId37" Type="http://schemas.openxmlformats.org/officeDocument/2006/relationships/image" Target="../media/image168.png"/><Relationship Id="rId40" Type="http://schemas.openxmlformats.org/officeDocument/2006/relationships/image" Target="../media/image171.png"/><Relationship Id="rId5" Type="http://schemas.openxmlformats.org/officeDocument/2006/relationships/image" Target="../media/image31.png"/><Relationship Id="rId15" Type="http://schemas.openxmlformats.org/officeDocument/2006/relationships/image" Target="../media/image146.png"/><Relationship Id="rId23" Type="http://schemas.openxmlformats.org/officeDocument/2006/relationships/image" Target="../media/image154.png"/><Relationship Id="rId28" Type="http://schemas.openxmlformats.org/officeDocument/2006/relationships/image" Target="../media/image159.png"/><Relationship Id="rId36" Type="http://schemas.openxmlformats.org/officeDocument/2006/relationships/image" Target="../media/image167.png"/><Relationship Id="rId10" Type="http://schemas.openxmlformats.org/officeDocument/2006/relationships/image" Target="../media/image141.png"/><Relationship Id="rId19" Type="http://schemas.openxmlformats.org/officeDocument/2006/relationships/image" Target="../media/image150.png"/><Relationship Id="rId31" Type="http://schemas.openxmlformats.org/officeDocument/2006/relationships/image" Target="../media/image162.png"/><Relationship Id="rId4" Type="http://schemas.openxmlformats.org/officeDocument/2006/relationships/image" Target="../media/image30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Relationship Id="rId22" Type="http://schemas.openxmlformats.org/officeDocument/2006/relationships/image" Target="../media/image153.png"/><Relationship Id="rId27" Type="http://schemas.openxmlformats.org/officeDocument/2006/relationships/image" Target="../media/image158.png"/><Relationship Id="rId30" Type="http://schemas.openxmlformats.org/officeDocument/2006/relationships/image" Target="../media/image161.png"/><Relationship Id="rId35" Type="http://schemas.openxmlformats.org/officeDocument/2006/relationships/image" Target="../media/image166.png"/><Relationship Id="rId43" Type="http://schemas.openxmlformats.org/officeDocument/2006/relationships/image" Target="../media/image1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4.png"/><Relationship Id="rId3" Type="http://schemas.openxmlformats.org/officeDocument/2006/relationships/image" Target="../media/image29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31.png"/><Relationship Id="rId10" Type="http://schemas.openxmlformats.org/officeDocument/2006/relationships/image" Target="../media/image181.png"/><Relationship Id="rId4" Type="http://schemas.openxmlformats.org/officeDocument/2006/relationships/image" Target="../media/image30.png"/><Relationship Id="rId9" Type="http://schemas.openxmlformats.org/officeDocument/2006/relationships/image" Target="../media/image1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1.png"/><Relationship Id="rId18" Type="http://schemas.openxmlformats.org/officeDocument/2006/relationships/image" Target="../media/image196.png"/><Relationship Id="rId26" Type="http://schemas.openxmlformats.org/officeDocument/2006/relationships/image" Target="../media/image204.png"/><Relationship Id="rId39" Type="http://schemas.openxmlformats.org/officeDocument/2006/relationships/image" Target="../media/image217.png"/><Relationship Id="rId21" Type="http://schemas.openxmlformats.org/officeDocument/2006/relationships/image" Target="../media/image199.png"/><Relationship Id="rId34" Type="http://schemas.openxmlformats.org/officeDocument/2006/relationships/image" Target="../media/image212.png"/><Relationship Id="rId42" Type="http://schemas.openxmlformats.org/officeDocument/2006/relationships/image" Target="../media/image220.png"/><Relationship Id="rId47" Type="http://schemas.openxmlformats.org/officeDocument/2006/relationships/image" Target="../media/image225.png"/><Relationship Id="rId50" Type="http://schemas.openxmlformats.org/officeDocument/2006/relationships/image" Target="../media/image228.png"/><Relationship Id="rId55" Type="http://schemas.openxmlformats.org/officeDocument/2006/relationships/image" Target="../media/image233.png"/><Relationship Id="rId7" Type="http://schemas.openxmlformats.org/officeDocument/2006/relationships/image" Target="../media/image67.png"/><Relationship Id="rId12" Type="http://schemas.openxmlformats.org/officeDocument/2006/relationships/image" Target="../media/image190.png"/><Relationship Id="rId17" Type="http://schemas.openxmlformats.org/officeDocument/2006/relationships/image" Target="../media/image195.png"/><Relationship Id="rId25" Type="http://schemas.openxmlformats.org/officeDocument/2006/relationships/image" Target="../media/image203.png"/><Relationship Id="rId33" Type="http://schemas.openxmlformats.org/officeDocument/2006/relationships/image" Target="../media/image211.png"/><Relationship Id="rId38" Type="http://schemas.openxmlformats.org/officeDocument/2006/relationships/image" Target="../media/image216.png"/><Relationship Id="rId46" Type="http://schemas.openxmlformats.org/officeDocument/2006/relationships/image" Target="../media/image224.png"/><Relationship Id="rId59" Type="http://schemas.openxmlformats.org/officeDocument/2006/relationships/image" Target="../media/image237.png"/><Relationship Id="rId2" Type="http://schemas.openxmlformats.org/officeDocument/2006/relationships/image" Target="../media/image1.png"/><Relationship Id="rId16" Type="http://schemas.openxmlformats.org/officeDocument/2006/relationships/image" Target="../media/image194.png"/><Relationship Id="rId20" Type="http://schemas.openxmlformats.org/officeDocument/2006/relationships/image" Target="../media/image198.png"/><Relationship Id="rId29" Type="http://schemas.openxmlformats.org/officeDocument/2006/relationships/image" Target="../media/image207.png"/><Relationship Id="rId41" Type="http://schemas.openxmlformats.org/officeDocument/2006/relationships/image" Target="../media/image219.png"/><Relationship Id="rId54" Type="http://schemas.openxmlformats.org/officeDocument/2006/relationships/image" Target="../media/image2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189.png"/><Relationship Id="rId24" Type="http://schemas.openxmlformats.org/officeDocument/2006/relationships/image" Target="../media/image202.png"/><Relationship Id="rId32" Type="http://schemas.openxmlformats.org/officeDocument/2006/relationships/image" Target="../media/image210.png"/><Relationship Id="rId37" Type="http://schemas.openxmlformats.org/officeDocument/2006/relationships/image" Target="../media/image215.png"/><Relationship Id="rId40" Type="http://schemas.openxmlformats.org/officeDocument/2006/relationships/image" Target="../media/image218.png"/><Relationship Id="rId45" Type="http://schemas.openxmlformats.org/officeDocument/2006/relationships/image" Target="../media/image223.png"/><Relationship Id="rId53" Type="http://schemas.openxmlformats.org/officeDocument/2006/relationships/image" Target="../media/image231.png"/><Relationship Id="rId58" Type="http://schemas.openxmlformats.org/officeDocument/2006/relationships/image" Target="../media/image236.png"/><Relationship Id="rId5" Type="http://schemas.openxmlformats.org/officeDocument/2006/relationships/image" Target="../media/image31.png"/><Relationship Id="rId15" Type="http://schemas.openxmlformats.org/officeDocument/2006/relationships/image" Target="../media/image193.png"/><Relationship Id="rId23" Type="http://schemas.openxmlformats.org/officeDocument/2006/relationships/image" Target="../media/image201.png"/><Relationship Id="rId28" Type="http://schemas.openxmlformats.org/officeDocument/2006/relationships/image" Target="../media/image206.png"/><Relationship Id="rId36" Type="http://schemas.openxmlformats.org/officeDocument/2006/relationships/image" Target="../media/image214.png"/><Relationship Id="rId49" Type="http://schemas.openxmlformats.org/officeDocument/2006/relationships/image" Target="../media/image227.png"/><Relationship Id="rId57" Type="http://schemas.openxmlformats.org/officeDocument/2006/relationships/image" Target="../media/image235.png"/><Relationship Id="rId10" Type="http://schemas.openxmlformats.org/officeDocument/2006/relationships/image" Target="../media/image188.png"/><Relationship Id="rId19" Type="http://schemas.openxmlformats.org/officeDocument/2006/relationships/image" Target="../media/image197.png"/><Relationship Id="rId31" Type="http://schemas.openxmlformats.org/officeDocument/2006/relationships/image" Target="../media/image209.png"/><Relationship Id="rId44" Type="http://schemas.openxmlformats.org/officeDocument/2006/relationships/image" Target="../media/image222.png"/><Relationship Id="rId52" Type="http://schemas.openxmlformats.org/officeDocument/2006/relationships/image" Target="../media/image23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192.png"/><Relationship Id="rId22" Type="http://schemas.openxmlformats.org/officeDocument/2006/relationships/image" Target="../media/image200.png"/><Relationship Id="rId27" Type="http://schemas.openxmlformats.org/officeDocument/2006/relationships/image" Target="../media/image205.png"/><Relationship Id="rId30" Type="http://schemas.openxmlformats.org/officeDocument/2006/relationships/image" Target="../media/image208.png"/><Relationship Id="rId35" Type="http://schemas.openxmlformats.org/officeDocument/2006/relationships/image" Target="../media/image213.png"/><Relationship Id="rId43" Type="http://schemas.openxmlformats.org/officeDocument/2006/relationships/image" Target="../media/image221.png"/><Relationship Id="rId48" Type="http://schemas.openxmlformats.org/officeDocument/2006/relationships/image" Target="../media/image226.png"/><Relationship Id="rId56" Type="http://schemas.openxmlformats.org/officeDocument/2006/relationships/image" Target="../media/image234.png"/><Relationship Id="rId8" Type="http://schemas.openxmlformats.org/officeDocument/2006/relationships/image" Target="../media/image68.png"/><Relationship Id="rId51" Type="http://schemas.openxmlformats.org/officeDocument/2006/relationships/image" Target="../media/image229.png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29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31.png"/><Relationship Id="rId10" Type="http://schemas.openxmlformats.org/officeDocument/2006/relationships/image" Target="../media/image57.png"/><Relationship Id="rId4" Type="http://schemas.openxmlformats.org/officeDocument/2006/relationships/image" Target="../media/image30.png"/><Relationship Id="rId9" Type="http://schemas.openxmlformats.org/officeDocument/2006/relationships/image" Target="../media/image5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242.png"/><Relationship Id="rId18" Type="http://schemas.openxmlformats.org/officeDocument/2006/relationships/image" Target="../media/image247.png"/><Relationship Id="rId26" Type="http://schemas.openxmlformats.org/officeDocument/2006/relationships/image" Target="../media/image255.png"/><Relationship Id="rId39" Type="http://schemas.openxmlformats.org/officeDocument/2006/relationships/image" Target="../media/image268.png"/><Relationship Id="rId3" Type="http://schemas.openxmlformats.org/officeDocument/2006/relationships/image" Target="../media/image64.png"/><Relationship Id="rId21" Type="http://schemas.openxmlformats.org/officeDocument/2006/relationships/image" Target="../media/image250.png"/><Relationship Id="rId34" Type="http://schemas.openxmlformats.org/officeDocument/2006/relationships/image" Target="../media/image263.png"/><Relationship Id="rId7" Type="http://schemas.openxmlformats.org/officeDocument/2006/relationships/image" Target="../media/image67.png"/><Relationship Id="rId12" Type="http://schemas.openxmlformats.org/officeDocument/2006/relationships/image" Target="../media/image241.png"/><Relationship Id="rId17" Type="http://schemas.openxmlformats.org/officeDocument/2006/relationships/image" Target="../media/image246.png"/><Relationship Id="rId25" Type="http://schemas.openxmlformats.org/officeDocument/2006/relationships/image" Target="../media/image254.png"/><Relationship Id="rId33" Type="http://schemas.openxmlformats.org/officeDocument/2006/relationships/image" Target="../media/image262.png"/><Relationship Id="rId38" Type="http://schemas.openxmlformats.org/officeDocument/2006/relationships/image" Target="../media/image267.png"/><Relationship Id="rId2" Type="http://schemas.openxmlformats.org/officeDocument/2006/relationships/image" Target="../media/image1.png"/><Relationship Id="rId16" Type="http://schemas.openxmlformats.org/officeDocument/2006/relationships/image" Target="../media/image245.png"/><Relationship Id="rId20" Type="http://schemas.openxmlformats.org/officeDocument/2006/relationships/image" Target="../media/image249.png"/><Relationship Id="rId29" Type="http://schemas.openxmlformats.org/officeDocument/2006/relationships/image" Target="../media/image2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240.png"/><Relationship Id="rId24" Type="http://schemas.openxmlformats.org/officeDocument/2006/relationships/image" Target="../media/image253.png"/><Relationship Id="rId32" Type="http://schemas.openxmlformats.org/officeDocument/2006/relationships/image" Target="../media/image261.png"/><Relationship Id="rId37" Type="http://schemas.openxmlformats.org/officeDocument/2006/relationships/image" Target="../media/image266.png"/><Relationship Id="rId5" Type="http://schemas.openxmlformats.org/officeDocument/2006/relationships/image" Target="../media/image31.png"/><Relationship Id="rId15" Type="http://schemas.openxmlformats.org/officeDocument/2006/relationships/image" Target="../media/image244.png"/><Relationship Id="rId23" Type="http://schemas.openxmlformats.org/officeDocument/2006/relationships/image" Target="../media/image252.png"/><Relationship Id="rId28" Type="http://schemas.openxmlformats.org/officeDocument/2006/relationships/image" Target="../media/image257.png"/><Relationship Id="rId36" Type="http://schemas.openxmlformats.org/officeDocument/2006/relationships/image" Target="../media/image265.png"/><Relationship Id="rId10" Type="http://schemas.openxmlformats.org/officeDocument/2006/relationships/image" Target="../media/image239.png"/><Relationship Id="rId19" Type="http://schemas.openxmlformats.org/officeDocument/2006/relationships/image" Target="../media/image248.png"/><Relationship Id="rId31" Type="http://schemas.openxmlformats.org/officeDocument/2006/relationships/image" Target="../media/image26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243.png"/><Relationship Id="rId22" Type="http://schemas.openxmlformats.org/officeDocument/2006/relationships/image" Target="../media/image251.png"/><Relationship Id="rId27" Type="http://schemas.openxmlformats.org/officeDocument/2006/relationships/image" Target="../media/image256.png"/><Relationship Id="rId30" Type="http://schemas.openxmlformats.org/officeDocument/2006/relationships/image" Target="../media/image259.png"/><Relationship Id="rId35" Type="http://schemas.openxmlformats.org/officeDocument/2006/relationships/image" Target="../media/image2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13" Type="http://schemas.openxmlformats.org/officeDocument/2006/relationships/image" Target="../media/image279.png"/><Relationship Id="rId3" Type="http://schemas.openxmlformats.org/officeDocument/2006/relationships/image" Target="../media/image29.png"/><Relationship Id="rId7" Type="http://schemas.openxmlformats.org/officeDocument/2006/relationships/image" Target="../media/image273.png"/><Relationship Id="rId12" Type="http://schemas.openxmlformats.org/officeDocument/2006/relationships/image" Target="../media/image278.png"/><Relationship Id="rId2" Type="http://schemas.openxmlformats.org/officeDocument/2006/relationships/image" Target="../media/image1.png"/><Relationship Id="rId16" Type="http://schemas.openxmlformats.org/officeDocument/2006/relationships/image" Target="../media/image2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2.png"/><Relationship Id="rId11" Type="http://schemas.openxmlformats.org/officeDocument/2006/relationships/image" Target="../media/image277.png"/><Relationship Id="rId5" Type="http://schemas.openxmlformats.org/officeDocument/2006/relationships/image" Target="../media/image31.png"/><Relationship Id="rId15" Type="http://schemas.openxmlformats.org/officeDocument/2006/relationships/image" Target="../media/image281.png"/><Relationship Id="rId10" Type="http://schemas.openxmlformats.org/officeDocument/2006/relationships/image" Target="../media/image276.png"/><Relationship Id="rId4" Type="http://schemas.openxmlformats.org/officeDocument/2006/relationships/image" Target="../media/image30.png"/><Relationship Id="rId9" Type="http://schemas.openxmlformats.org/officeDocument/2006/relationships/image" Target="../media/image275.png"/><Relationship Id="rId14" Type="http://schemas.openxmlformats.org/officeDocument/2006/relationships/image" Target="../media/image2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13" Type="http://schemas.openxmlformats.org/officeDocument/2006/relationships/image" Target="../media/image292.png"/><Relationship Id="rId3" Type="http://schemas.openxmlformats.org/officeDocument/2006/relationships/image" Target="../media/image29.png"/><Relationship Id="rId7" Type="http://schemas.openxmlformats.org/officeDocument/2006/relationships/image" Target="../media/image286.png"/><Relationship Id="rId12" Type="http://schemas.openxmlformats.org/officeDocument/2006/relationships/image" Target="../media/image2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5.png"/><Relationship Id="rId11" Type="http://schemas.openxmlformats.org/officeDocument/2006/relationships/image" Target="../media/image290.png"/><Relationship Id="rId5" Type="http://schemas.openxmlformats.org/officeDocument/2006/relationships/image" Target="../media/image31.png"/><Relationship Id="rId15" Type="http://schemas.openxmlformats.org/officeDocument/2006/relationships/image" Target="../media/image52.png"/><Relationship Id="rId10" Type="http://schemas.openxmlformats.org/officeDocument/2006/relationships/image" Target="../media/image289.png"/><Relationship Id="rId4" Type="http://schemas.openxmlformats.org/officeDocument/2006/relationships/image" Target="../media/image30.png"/><Relationship Id="rId9" Type="http://schemas.openxmlformats.org/officeDocument/2006/relationships/image" Target="../media/image288.png"/><Relationship Id="rId14" Type="http://schemas.openxmlformats.org/officeDocument/2006/relationships/image" Target="../media/image2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13" Type="http://schemas.openxmlformats.org/officeDocument/2006/relationships/image" Target="../media/image307.png"/><Relationship Id="rId3" Type="http://schemas.openxmlformats.org/officeDocument/2006/relationships/image" Target="../media/image29.png"/><Relationship Id="rId7" Type="http://schemas.openxmlformats.org/officeDocument/2006/relationships/image" Target="../media/image301.png"/><Relationship Id="rId12" Type="http://schemas.openxmlformats.org/officeDocument/2006/relationships/image" Target="../media/image3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png"/><Relationship Id="rId11" Type="http://schemas.openxmlformats.org/officeDocument/2006/relationships/image" Target="../media/image305.png"/><Relationship Id="rId5" Type="http://schemas.openxmlformats.org/officeDocument/2006/relationships/image" Target="../media/image31.png"/><Relationship Id="rId10" Type="http://schemas.openxmlformats.org/officeDocument/2006/relationships/image" Target="../media/image304.png"/><Relationship Id="rId4" Type="http://schemas.openxmlformats.org/officeDocument/2006/relationships/image" Target="../media/image30.png"/><Relationship Id="rId9" Type="http://schemas.openxmlformats.org/officeDocument/2006/relationships/image" Target="../media/image303.png"/><Relationship Id="rId14" Type="http://schemas.openxmlformats.org/officeDocument/2006/relationships/image" Target="../media/image30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16.png"/><Relationship Id="rId18" Type="http://schemas.openxmlformats.org/officeDocument/2006/relationships/image" Target="../media/image321.png"/><Relationship Id="rId26" Type="http://schemas.openxmlformats.org/officeDocument/2006/relationships/image" Target="../media/image329.png"/><Relationship Id="rId39" Type="http://schemas.openxmlformats.org/officeDocument/2006/relationships/image" Target="../media/image176.png"/><Relationship Id="rId3" Type="http://schemas.openxmlformats.org/officeDocument/2006/relationships/image" Target="../media/image29.png"/><Relationship Id="rId21" Type="http://schemas.openxmlformats.org/officeDocument/2006/relationships/image" Target="../media/image324.png"/><Relationship Id="rId34" Type="http://schemas.openxmlformats.org/officeDocument/2006/relationships/image" Target="../media/image337.png"/><Relationship Id="rId7" Type="http://schemas.openxmlformats.org/officeDocument/2006/relationships/image" Target="../media/image310.png"/><Relationship Id="rId12" Type="http://schemas.openxmlformats.org/officeDocument/2006/relationships/image" Target="../media/image315.png"/><Relationship Id="rId17" Type="http://schemas.openxmlformats.org/officeDocument/2006/relationships/image" Target="../media/image320.png"/><Relationship Id="rId25" Type="http://schemas.openxmlformats.org/officeDocument/2006/relationships/image" Target="../media/image328.png"/><Relationship Id="rId33" Type="http://schemas.openxmlformats.org/officeDocument/2006/relationships/image" Target="../media/image336.png"/><Relationship Id="rId38" Type="http://schemas.openxmlformats.org/officeDocument/2006/relationships/image" Target="../media/image341.png"/><Relationship Id="rId2" Type="http://schemas.openxmlformats.org/officeDocument/2006/relationships/image" Target="../media/image1.png"/><Relationship Id="rId16" Type="http://schemas.openxmlformats.org/officeDocument/2006/relationships/image" Target="../media/image319.png"/><Relationship Id="rId20" Type="http://schemas.openxmlformats.org/officeDocument/2006/relationships/image" Target="../media/image323.png"/><Relationship Id="rId29" Type="http://schemas.openxmlformats.org/officeDocument/2006/relationships/image" Target="../media/image3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9.png"/><Relationship Id="rId11" Type="http://schemas.openxmlformats.org/officeDocument/2006/relationships/image" Target="../media/image314.png"/><Relationship Id="rId24" Type="http://schemas.openxmlformats.org/officeDocument/2006/relationships/image" Target="../media/image327.png"/><Relationship Id="rId32" Type="http://schemas.openxmlformats.org/officeDocument/2006/relationships/image" Target="../media/image335.png"/><Relationship Id="rId37" Type="http://schemas.openxmlformats.org/officeDocument/2006/relationships/image" Target="../media/image340.png"/><Relationship Id="rId5" Type="http://schemas.openxmlformats.org/officeDocument/2006/relationships/image" Target="../media/image31.png"/><Relationship Id="rId15" Type="http://schemas.openxmlformats.org/officeDocument/2006/relationships/image" Target="../media/image318.png"/><Relationship Id="rId23" Type="http://schemas.openxmlformats.org/officeDocument/2006/relationships/image" Target="../media/image326.png"/><Relationship Id="rId28" Type="http://schemas.openxmlformats.org/officeDocument/2006/relationships/image" Target="../media/image331.png"/><Relationship Id="rId36" Type="http://schemas.openxmlformats.org/officeDocument/2006/relationships/image" Target="../media/image339.png"/><Relationship Id="rId10" Type="http://schemas.openxmlformats.org/officeDocument/2006/relationships/image" Target="../media/image313.png"/><Relationship Id="rId19" Type="http://schemas.openxmlformats.org/officeDocument/2006/relationships/image" Target="../media/image322.png"/><Relationship Id="rId31" Type="http://schemas.openxmlformats.org/officeDocument/2006/relationships/image" Target="../media/image334.png"/><Relationship Id="rId4" Type="http://schemas.openxmlformats.org/officeDocument/2006/relationships/image" Target="../media/image30.png"/><Relationship Id="rId9" Type="http://schemas.openxmlformats.org/officeDocument/2006/relationships/image" Target="../media/image312.png"/><Relationship Id="rId14" Type="http://schemas.openxmlformats.org/officeDocument/2006/relationships/image" Target="../media/image317.png"/><Relationship Id="rId22" Type="http://schemas.openxmlformats.org/officeDocument/2006/relationships/image" Target="../media/image325.png"/><Relationship Id="rId27" Type="http://schemas.openxmlformats.org/officeDocument/2006/relationships/image" Target="../media/image330.png"/><Relationship Id="rId30" Type="http://schemas.openxmlformats.org/officeDocument/2006/relationships/image" Target="../media/image333.png"/><Relationship Id="rId35" Type="http://schemas.openxmlformats.org/officeDocument/2006/relationships/image" Target="../media/image33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345.png"/><Relationship Id="rId18" Type="http://schemas.openxmlformats.org/officeDocument/2006/relationships/image" Target="../media/image350.png"/><Relationship Id="rId3" Type="http://schemas.openxmlformats.org/officeDocument/2006/relationships/image" Target="../media/image64.png"/><Relationship Id="rId21" Type="http://schemas.openxmlformats.org/officeDocument/2006/relationships/image" Target="../media/image353.png"/><Relationship Id="rId7" Type="http://schemas.openxmlformats.org/officeDocument/2006/relationships/image" Target="../media/image67.png"/><Relationship Id="rId12" Type="http://schemas.openxmlformats.org/officeDocument/2006/relationships/image" Target="../media/image344.png"/><Relationship Id="rId17" Type="http://schemas.openxmlformats.org/officeDocument/2006/relationships/image" Target="../media/image349.png"/><Relationship Id="rId2" Type="http://schemas.openxmlformats.org/officeDocument/2006/relationships/image" Target="../media/image1.png"/><Relationship Id="rId16" Type="http://schemas.openxmlformats.org/officeDocument/2006/relationships/image" Target="../media/image348.png"/><Relationship Id="rId20" Type="http://schemas.openxmlformats.org/officeDocument/2006/relationships/image" Target="../media/image3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343.png"/><Relationship Id="rId5" Type="http://schemas.openxmlformats.org/officeDocument/2006/relationships/image" Target="../media/image31.png"/><Relationship Id="rId15" Type="http://schemas.openxmlformats.org/officeDocument/2006/relationships/image" Target="../media/image347.png"/><Relationship Id="rId23" Type="http://schemas.openxmlformats.org/officeDocument/2006/relationships/image" Target="../media/image355.png"/><Relationship Id="rId10" Type="http://schemas.openxmlformats.org/officeDocument/2006/relationships/image" Target="../media/image342.png"/><Relationship Id="rId19" Type="http://schemas.openxmlformats.org/officeDocument/2006/relationships/image" Target="../media/image351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346.png"/><Relationship Id="rId22" Type="http://schemas.openxmlformats.org/officeDocument/2006/relationships/image" Target="../media/image3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29.png"/><Relationship Id="rId7" Type="http://schemas.openxmlformats.org/officeDocument/2006/relationships/image" Target="../media/image3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4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image" Target="../media/image1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31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9.png"/><Relationship Id="rId7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9.png"/><Relationship Id="rId7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" y="4812792"/>
            <a:ext cx="9153144" cy="2506980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19319"/>
            <a:ext cx="9150100" cy="4108713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04" y="755904"/>
            <a:ext cx="774192" cy="848868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6" y="5158740"/>
            <a:ext cx="4072127" cy="350520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" y="5141976"/>
            <a:ext cx="4114809" cy="385572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5143500"/>
            <a:ext cx="4105656" cy="382524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" y="5141976"/>
            <a:ext cx="4114809" cy="385572"/>
          </a:xfrm>
          <a:prstGeom prst="rect">
            <a:avLst/>
          </a:prstGeom>
        </p:spPr>
      </p:pic>
      <p:pic>
        <p:nvPicPr>
          <p:cNvPr id="12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44" y="5158740"/>
            <a:ext cx="1104900" cy="347472"/>
          </a:xfrm>
          <a:prstGeom prst="rect">
            <a:avLst/>
          </a:prstGeom>
        </p:spPr>
      </p:pic>
      <p:pic>
        <p:nvPicPr>
          <p:cNvPr id="13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56" y="5135806"/>
            <a:ext cx="1141476" cy="388694"/>
          </a:xfrm>
          <a:prstGeom prst="rect">
            <a:avLst/>
          </a:prstGeom>
        </p:spPr>
      </p:pic>
      <p:pic>
        <p:nvPicPr>
          <p:cNvPr id="14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80" y="5143500"/>
            <a:ext cx="1138427" cy="379476"/>
          </a:xfrm>
          <a:prstGeom prst="rect">
            <a:avLst/>
          </a:prstGeom>
        </p:spPr>
      </p:pic>
      <p:pic>
        <p:nvPicPr>
          <p:cNvPr id="15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56" y="5135806"/>
            <a:ext cx="1141476" cy="388694"/>
          </a:xfrm>
          <a:prstGeom prst="rect">
            <a:avLst/>
          </a:prstGeom>
        </p:spPr>
      </p:pic>
      <p:pic>
        <p:nvPicPr>
          <p:cNvPr id="16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92" y="5164836"/>
            <a:ext cx="231648" cy="336804"/>
          </a:xfrm>
          <a:prstGeom prst="rect">
            <a:avLst/>
          </a:prstGeom>
        </p:spPr>
      </p:pic>
      <p:pic>
        <p:nvPicPr>
          <p:cNvPr id="17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28" y="5141900"/>
            <a:ext cx="265175" cy="376504"/>
          </a:xfrm>
          <a:prstGeom prst="rect">
            <a:avLst/>
          </a:prstGeom>
        </p:spPr>
      </p:pic>
      <p:pic>
        <p:nvPicPr>
          <p:cNvPr id="18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51" y="5149596"/>
            <a:ext cx="262128" cy="367284"/>
          </a:xfrm>
          <a:prstGeom prst="rect">
            <a:avLst/>
          </a:prstGeom>
        </p:spPr>
      </p:pic>
      <p:pic>
        <p:nvPicPr>
          <p:cNvPr id="19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28" y="5141900"/>
            <a:ext cx="265175" cy="376504"/>
          </a:xfrm>
          <a:prstGeom prst="rect">
            <a:avLst/>
          </a:prstGeom>
        </p:spPr>
      </p:pic>
      <p:pic>
        <p:nvPicPr>
          <p:cNvPr id="20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60" y="5164836"/>
            <a:ext cx="1030224" cy="336804"/>
          </a:xfrm>
          <a:prstGeom prst="rect">
            <a:avLst/>
          </a:prstGeom>
        </p:spPr>
      </p:pic>
      <p:pic>
        <p:nvPicPr>
          <p:cNvPr id="21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96" y="5141900"/>
            <a:ext cx="1071398" cy="376504"/>
          </a:xfrm>
          <a:prstGeom prst="rect">
            <a:avLst/>
          </a:prstGeom>
        </p:spPr>
      </p:pic>
      <p:pic>
        <p:nvPicPr>
          <p:cNvPr id="22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19" y="5149596"/>
            <a:ext cx="1062228" cy="367284"/>
          </a:xfrm>
          <a:prstGeom prst="rect">
            <a:avLst/>
          </a:prstGeom>
        </p:spPr>
      </p:pic>
      <p:pic>
        <p:nvPicPr>
          <p:cNvPr id="23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96" y="5141900"/>
            <a:ext cx="1071398" cy="376504"/>
          </a:xfrm>
          <a:prstGeom prst="rect">
            <a:avLst/>
          </a:prstGeom>
        </p:spPr>
      </p:pic>
      <p:pic>
        <p:nvPicPr>
          <p:cNvPr id="24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24" y="5164836"/>
            <a:ext cx="248412" cy="336804"/>
          </a:xfrm>
          <a:prstGeom prst="rect">
            <a:avLst/>
          </a:prstGeom>
        </p:spPr>
      </p:pic>
      <p:pic>
        <p:nvPicPr>
          <p:cNvPr id="25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736" y="5141900"/>
            <a:ext cx="291183" cy="376504"/>
          </a:xfrm>
          <a:prstGeom prst="rect">
            <a:avLst/>
          </a:prstGeom>
        </p:spPr>
      </p:pic>
      <p:pic>
        <p:nvPicPr>
          <p:cNvPr id="26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260" y="5149596"/>
            <a:ext cx="281940" cy="367284"/>
          </a:xfrm>
          <a:prstGeom prst="rect">
            <a:avLst/>
          </a:prstGeom>
        </p:spPr>
      </p:pic>
      <p:pic>
        <p:nvPicPr>
          <p:cNvPr id="27" name="Imag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736" y="5141900"/>
            <a:ext cx="291183" cy="376504"/>
          </a:xfrm>
          <a:prstGeom prst="rect">
            <a:avLst/>
          </a:prstGeom>
        </p:spPr>
      </p:pic>
      <p:pic>
        <p:nvPicPr>
          <p:cNvPr id="28" name="Image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67" y="5164836"/>
            <a:ext cx="995172" cy="341376"/>
          </a:xfrm>
          <a:prstGeom prst="rect">
            <a:avLst/>
          </a:prstGeom>
        </p:spPr>
      </p:pic>
      <p:pic>
        <p:nvPicPr>
          <p:cNvPr id="29" name="Image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103" y="5141901"/>
            <a:ext cx="1036356" cy="382599"/>
          </a:xfrm>
          <a:prstGeom prst="rect">
            <a:avLst/>
          </a:prstGeom>
        </p:spPr>
      </p:pic>
      <p:pic>
        <p:nvPicPr>
          <p:cNvPr id="30" name="Image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28" y="5149596"/>
            <a:ext cx="1027175" cy="373380"/>
          </a:xfrm>
          <a:prstGeom prst="rect">
            <a:avLst/>
          </a:prstGeom>
        </p:spPr>
      </p:pic>
      <p:pic>
        <p:nvPicPr>
          <p:cNvPr id="31" name="Image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103" y="5141901"/>
            <a:ext cx="1036356" cy="382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12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12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12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pic>
        <p:nvPicPr>
          <p:cNvPr id="12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8740"/>
          </a:xfrm>
          <a:prstGeom prst="rect">
            <a:avLst/>
          </a:prstGeom>
        </p:spPr>
      </p:pic>
      <p:pic>
        <p:nvPicPr>
          <p:cNvPr id="12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272540"/>
            <a:ext cx="76200" cy="76200"/>
          </a:xfrm>
          <a:prstGeom prst="rect">
            <a:avLst/>
          </a:prstGeom>
        </p:spPr>
      </p:pic>
      <p:pic>
        <p:nvPicPr>
          <p:cNvPr id="12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57200"/>
            <a:ext cx="457200" cy="891540"/>
          </a:xfrm>
          <a:prstGeom prst="rect">
            <a:avLst/>
          </a:prstGeom>
        </p:spPr>
      </p:pic>
      <p:pic>
        <p:nvPicPr>
          <p:cNvPr id="130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272540"/>
            <a:ext cx="76200" cy="76200"/>
          </a:xfrm>
          <a:prstGeom prst="rect">
            <a:avLst/>
          </a:prstGeom>
        </p:spPr>
      </p:pic>
      <p:pic>
        <p:nvPicPr>
          <p:cNvPr id="131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40407"/>
            <a:ext cx="8228076" cy="24384"/>
          </a:xfrm>
          <a:prstGeom prst="rect">
            <a:avLst/>
          </a:prstGeom>
        </p:spPr>
      </p:pic>
      <p:pic>
        <p:nvPicPr>
          <p:cNvPr id="132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40407"/>
            <a:ext cx="8228076" cy="24384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800074" y="857211"/>
            <a:ext cx="283006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347233" y="663267"/>
            <a:ext cx="3607461" cy="4541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720" b="1" spc="10" dirty="0">
                <a:solidFill>
                  <a:srgbClr val="47494B"/>
                </a:solidFill>
                <a:latin typeface="Arial"/>
                <a:cs typeface="Arial"/>
              </a:rPr>
              <a:t>Progres Anjab &amp; ABK</a:t>
            </a:r>
            <a:endParaRPr sz="2700">
              <a:latin typeface="Arial"/>
              <a:cs typeface="Arial"/>
            </a:endParaRPr>
          </a:p>
        </p:txBody>
      </p:sp>
      <p:pic>
        <p:nvPicPr>
          <p:cNvPr id="133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3816095"/>
            <a:ext cx="1328928" cy="1414272"/>
          </a:xfrm>
          <a:prstGeom prst="rect">
            <a:avLst/>
          </a:prstGeom>
        </p:spPr>
      </p:pic>
      <p:pic>
        <p:nvPicPr>
          <p:cNvPr id="134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48" y="3653028"/>
            <a:ext cx="1322832" cy="338327"/>
          </a:xfrm>
          <a:prstGeom prst="rect">
            <a:avLst/>
          </a:prstGeom>
        </p:spPr>
      </p:pic>
      <p:pic>
        <p:nvPicPr>
          <p:cNvPr id="135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6448" cy="5239512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3291131" y="4403032"/>
            <a:ext cx="818845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C00000"/>
                </a:solidFill>
                <a:latin typeface="Arial"/>
                <a:cs typeface="Arial"/>
              </a:rPr>
              <a:t>ORTALA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136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44" y="3581400"/>
            <a:ext cx="376427" cy="393192"/>
          </a:xfrm>
          <a:prstGeom prst="rect">
            <a:avLst/>
          </a:prstGeom>
        </p:spPr>
      </p:pic>
      <p:pic>
        <p:nvPicPr>
          <p:cNvPr id="137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03" y="3567684"/>
            <a:ext cx="405384" cy="420623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3619299" y="3675485"/>
            <a:ext cx="13052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38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07" y="4174236"/>
            <a:ext cx="469392" cy="550164"/>
          </a:xfrm>
          <a:prstGeom prst="rect">
            <a:avLst/>
          </a:prstGeom>
        </p:spPr>
      </p:pic>
      <p:pic>
        <p:nvPicPr>
          <p:cNvPr id="139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92" y="4136136"/>
            <a:ext cx="502920" cy="627888"/>
          </a:xfrm>
          <a:prstGeom prst="rect">
            <a:avLst/>
          </a:prstGeom>
        </p:spPr>
      </p:pic>
      <p:pic>
        <p:nvPicPr>
          <p:cNvPr id="140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" y="3755136"/>
            <a:ext cx="1353312" cy="1353312"/>
          </a:xfrm>
          <a:prstGeom prst="rect">
            <a:avLst/>
          </a:prstGeom>
        </p:spPr>
      </p:pic>
      <p:pic>
        <p:nvPicPr>
          <p:cNvPr id="141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5" y="3585972"/>
            <a:ext cx="1351788" cy="347471"/>
          </a:xfrm>
          <a:prstGeom prst="rect">
            <a:avLst/>
          </a:prstGeom>
        </p:spPr>
      </p:pic>
      <p:pic>
        <p:nvPicPr>
          <p:cNvPr id="142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9884" cy="5120640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884481" y="4302074"/>
            <a:ext cx="1150772" cy="2551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0" b="1" spc="10" dirty="0">
                <a:solidFill>
                  <a:srgbClr val="505254"/>
                </a:solidFill>
                <a:latin typeface="Arial"/>
                <a:cs typeface="Arial"/>
              </a:rPr>
              <a:t>UNIT KERJA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43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4" y="3575304"/>
            <a:ext cx="310896" cy="310896"/>
          </a:xfrm>
          <a:prstGeom prst="rect">
            <a:avLst/>
          </a:prstGeom>
        </p:spPr>
      </p:pic>
      <p:pic>
        <p:nvPicPr>
          <p:cNvPr id="144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87" y="3561588"/>
            <a:ext cx="339852" cy="339851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1400768" y="3628653"/>
            <a:ext cx="13052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45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88" y="4114800"/>
            <a:ext cx="477012" cy="614172"/>
          </a:xfrm>
          <a:prstGeom prst="rect">
            <a:avLst/>
          </a:prstGeom>
        </p:spPr>
      </p:pic>
      <p:pic>
        <p:nvPicPr>
          <p:cNvPr id="146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72" y="4073651"/>
            <a:ext cx="509016" cy="696468"/>
          </a:xfrm>
          <a:prstGeom prst="rect">
            <a:avLst/>
          </a:prstGeom>
        </p:spPr>
      </p:pic>
      <p:pic>
        <p:nvPicPr>
          <p:cNvPr id="147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05400"/>
            <a:ext cx="2895600" cy="2063496"/>
          </a:xfrm>
          <a:prstGeom prst="rect">
            <a:avLst/>
          </a:prstGeom>
        </p:spPr>
      </p:pic>
      <p:pic>
        <p:nvPicPr>
          <p:cNvPr id="148" name="Imag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" y="5090160"/>
            <a:ext cx="2909316" cy="2084832"/>
          </a:xfrm>
          <a:prstGeom prst="rect">
            <a:avLst/>
          </a:prstGeom>
        </p:spPr>
      </p:pic>
      <p:sp>
        <p:nvSpPr>
          <p:cNvPr id="8" name="text 1"/>
          <p:cNvSpPr txBox="1"/>
          <p:nvPr/>
        </p:nvSpPr>
        <p:spPr>
          <a:xfrm>
            <a:off x="843181" y="5903794"/>
            <a:ext cx="2543980" cy="12015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FFFF00"/>
                </a:solidFill>
                <a:latin typeface="Arial"/>
                <a:cs typeface="Arial"/>
              </a:rPr>
              <a:t>Melaksanakan anjab &amp; abk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secara mendiri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Wingdings"/>
                <a:cs typeface="Wingdings"/>
              </a:rPr>
              <a:t> </a:t>
            </a: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Alur/Proses Kerja.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spc="10" dirty="0">
                <a:solidFill>
                  <a:srgbClr val="FFFF00"/>
                </a:solidFill>
                <a:latin typeface="Wingdings"/>
                <a:cs typeface="Wingdings"/>
              </a:rPr>
              <a:t> </a:t>
            </a: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Penyusunan Prosedur Kerja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Wingdings"/>
                <a:cs typeface="Wingdings"/>
              </a:rPr>
              <a:t> </a:t>
            </a: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Analisis Prosedur Kerja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49" name="Image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68" y="3950208"/>
            <a:ext cx="1170432" cy="1011936"/>
          </a:xfrm>
          <a:prstGeom prst="rect">
            <a:avLst/>
          </a:prstGeom>
        </p:spPr>
      </p:pic>
      <p:pic>
        <p:nvPicPr>
          <p:cNvPr id="150" name="Image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463" y="3806951"/>
            <a:ext cx="1165860" cy="295656"/>
          </a:xfrm>
          <a:prstGeom prst="rect">
            <a:avLst/>
          </a:prstGeom>
        </p:spPr>
      </p:pic>
      <p:pic>
        <p:nvPicPr>
          <p:cNvPr id="151" name="Image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2992" cy="4972812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5600594" y="4630633"/>
            <a:ext cx="499599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90" b="1" spc="10" dirty="0">
                <a:solidFill>
                  <a:srgbClr val="C00000"/>
                </a:solidFill>
                <a:latin typeface="Arial"/>
                <a:cs typeface="Arial"/>
              </a:rPr>
              <a:t>BKD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152" name="Image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60" y="3657600"/>
            <a:ext cx="310896" cy="333756"/>
          </a:xfrm>
          <a:prstGeom prst="rect">
            <a:avLst/>
          </a:prstGeom>
        </p:spPr>
      </p:pic>
      <p:pic>
        <p:nvPicPr>
          <p:cNvPr id="153" name="Image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044" y="3643883"/>
            <a:ext cx="339852" cy="362712"/>
          </a:xfrm>
          <a:prstGeom prst="rect">
            <a:avLst/>
          </a:prstGeom>
        </p:spPr>
      </p:pic>
      <p:sp>
        <p:nvSpPr>
          <p:cNvPr id="10" name="text 1"/>
          <p:cNvSpPr txBox="1"/>
          <p:nvPr/>
        </p:nvSpPr>
        <p:spPr>
          <a:xfrm>
            <a:off x="5810843" y="3722316"/>
            <a:ext cx="13052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54" name="Image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6" y="4191000"/>
            <a:ext cx="969264" cy="609600"/>
          </a:xfrm>
          <a:prstGeom prst="rect">
            <a:avLst/>
          </a:prstGeom>
        </p:spPr>
      </p:pic>
      <p:pic>
        <p:nvPicPr>
          <p:cNvPr id="155" name="Image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19" y="4157471"/>
            <a:ext cx="1004316" cy="678180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6559985" y="4380905"/>
            <a:ext cx="60138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FFFF00"/>
                </a:solidFill>
                <a:latin typeface="Arial"/>
                <a:cs typeface="Arial"/>
              </a:rPr>
              <a:t>Online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56" name="Image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72" y="4047744"/>
            <a:ext cx="1080516" cy="605028"/>
          </a:xfrm>
          <a:prstGeom prst="rect">
            <a:avLst/>
          </a:prstGeom>
        </p:spPr>
      </p:pic>
      <p:pic>
        <p:nvPicPr>
          <p:cNvPr id="157" name="Image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212336"/>
            <a:ext cx="1488948" cy="2036064"/>
          </a:xfrm>
          <a:prstGeom prst="rect">
            <a:avLst/>
          </a:prstGeom>
        </p:spPr>
      </p:pic>
      <p:pic>
        <p:nvPicPr>
          <p:cNvPr id="158" name="Image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026407"/>
            <a:ext cx="1488948" cy="371856"/>
          </a:xfrm>
          <a:prstGeom prst="rect">
            <a:avLst/>
          </a:prstGeom>
        </p:spPr>
      </p:pic>
      <p:pic>
        <p:nvPicPr>
          <p:cNvPr id="159" name="Image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284" y="4012692"/>
            <a:ext cx="1516380" cy="2250948"/>
          </a:xfrm>
          <a:prstGeom prst="rect">
            <a:avLst/>
          </a:prstGeom>
        </p:spPr>
      </p:pic>
      <p:pic>
        <p:nvPicPr>
          <p:cNvPr id="160" name="Image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88" y="4443984"/>
            <a:ext cx="1335024" cy="1065276"/>
          </a:xfrm>
          <a:prstGeom prst="rect">
            <a:avLst/>
          </a:prstGeom>
        </p:spPr>
      </p:pic>
      <p:pic>
        <p:nvPicPr>
          <p:cNvPr id="161" name="Image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499616"/>
            <a:ext cx="3108960" cy="2206752"/>
          </a:xfrm>
          <a:prstGeom prst="rect">
            <a:avLst/>
          </a:prstGeom>
        </p:spPr>
      </p:pic>
      <p:pic>
        <p:nvPicPr>
          <p:cNvPr id="162" name="Image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44" y="1493520"/>
            <a:ext cx="3122676" cy="2223516"/>
          </a:xfrm>
          <a:prstGeom prst="rect">
            <a:avLst/>
          </a:prstGeom>
        </p:spPr>
      </p:pic>
      <p:sp>
        <p:nvSpPr>
          <p:cNvPr id="12" name="text 1"/>
          <p:cNvSpPr txBox="1"/>
          <p:nvPr/>
        </p:nvSpPr>
        <p:spPr>
          <a:xfrm>
            <a:off x="2093640" y="1609130"/>
            <a:ext cx="218636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Validasi hasil anjab &amp; abk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093640" y="2096810"/>
            <a:ext cx="2800168" cy="9577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spc="10" dirty="0">
                <a:solidFill>
                  <a:srgbClr val="FFFF00"/>
                </a:solidFill>
                <a:latin typeface="Wingdings"/>
                <a:cs typeface="Wingdings"/>
              </a:rPr>
              <a:t> </a:t>
            </a:r>
            <a:r>
              <a:rPr sz="1449" b="1" spc="10" dirty="0">
                <a:solidFill>
                  <a:srgbClr val="FFFF00"/>
                </a:solidFill>
                <a:latin typeface="Arial"/>
                <a:cs typeface="Arial"/>
              </a:rPr>
              <a:t>Sop (standar Prosedur Kerja)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spc="10" dirty="0">
                <a:solidFill>
                  <a:srgbClr val="FFFF00"/>
                </a:solidFill>
                <a:latin typeface="Wingdings"/>
                <a:cs typeface="Wingdings"/>
              </a:rPr>
              <a:t> </a:t>
            </a: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Kepastian Waktu Penyelesaian</a:t>
            </a:r>
            <a:endParaRPr sz="1300">
              <a:latin typeface="Arial"/>
              <a:cs typeface="Arial"/>
            </a:endParaRPr>
          </a:p>
          <a:p>
            <a:pPr marL="182879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Pekerjaan/ Pelayanan.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Wingdings"/>
                <a:cs typeface="Wingdings"/>
              </a:rPr>
              <a:t> </a:t>
            </a: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Siapa Melakukan Apa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63" name="Image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07" y="4943856"/>
            <a:ext cx="2679192" cy="2351532"/>
          </a:xfrm>
          <a:prstGeom prst="rect">
            <a:avLst/>
          </a:prstGeom>
        </p:spPr>
      </p:pic>
      <p:pic>
        <p:nvPicPr>
          <p:cNvPr id="164" name="Image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12" y="4933188"/>
            <a:ext cx="2692907" cy="2368296"/>
          </a:xfrm>
          <a:prstGeom prst="rect">
            <a:avLst/>
          </a:prstGeom>
        </p:spPr>
      </p:pic>
      <p:sp>
        <p:nvSpPr>
          <p:cNvPr id="14" name="text 1"/>
          <p:cNvSpPr txBox="1"/>
          <p:nvPr/>
        </p:nvSpPr>
        <p:spPr>
          <a:xfrm>
            <a:off x="4363036" y="5438181"/>
            <a:ext cx="198519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Entry hasil anjab &amp; abk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363036" y="5633253"/>
            <a:ext cx="10854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Ke e formasi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4363036" y="5828324"/>
            <a:ext cx="130005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389" b="1" spc="10" dirty="0">
                <a:solidFill>
                  <a:srgbClr val="FFFF00"/>
                </a:solidFill>
                <a:latin typeface="Arial"/>
                <a:cs typeface="Arial"/>
              </a:rPr>
              <a:t>Peta Jabatan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4363036" y="6023396"/>
            <a:ext cx="57671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419" b="1" spc="10" dirty="0">
                <a:solidFill>
                  <a:srgbClr val="FFFF00"/>
                </a:solidFill>
                <a:latin typeface="Arial"/>
                <a:cs typeface="Arial"/>
              </a:rPr>
              <a:t>ABK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363036" y="6218468"/>
            <a:ext cx="78507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ANJAB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4363036" y="6413541"/>
            <a:ext cx="157354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Jumlah Pegawai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4363036" y="6608613"/>
            <a:ext cx="227932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Jumlah Pegawai Pensiun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4363036" y="6803684"/>
            <a:ext cx="5236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NIP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4363036" y="6998756"/>
            <a:ext cx="136477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Kelas Jabatan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65" name="Image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07" y="1447800"/>
            <a:ext cx="2679192" cy="2662427"/>
          </a:xfrm>
          <a:prstGeom prst="rect">
            <a:avLst/>
          </a:prstGeom>
        </p:spPr>
      </p:pic>
      <p:pic>
        <p:nvPicPr>
          <p:cNvPr id="166" name="Image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712" y="1441704"/>
            <a:ext cx="2692908" cy="2682240"/>
          </a:xfrm>
          <a:prstGeom prst="rect">
            <a:avLst/>
          </a:prstGeom>
        </p:spPr>
      </p:pic>
      <p:sp>
        <p:nvSpPr>
          <p:cNvPr id="23" name="text 1"/>
          <p:cNvSpPr txBox="1"/>
          <p:nvPr/>
        </p:nvSpPr>
        <p:spPr>
          <a:xfrm>
            <a:off x="6666240" y="1459905"/>
            <a:ext cx="2212432" cy="21769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FFFF00"/>
                </a:solidFill>
                <a:latin typeface="Arial"/>
                <a:cs typeface="Arial"/>
              </a:rPr>
              <a:t>Evaluasi Data E formasi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Peta Jabatan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ABK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ANJAB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Jumlah Pegawai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Jumlah Pegawai Pensiun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NIP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Kelas Jabatan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Usul Formasi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Pengangkatan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spc="10" dirty="0">
                <a:solidFill>
                  <a:srgbClr val="FFFF00"/>
                </a:solidFill>
                <a:latin typeface="Wingdings"/>
                <a:cs typeface="Wingdings"/>
              </a:rPr>
              <a:t> </a:t>
            </a: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Anggaran Belanja SDMA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870465" y="5756633"/>
            <a:ext cx="107832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MENPAN RB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67" name="Image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047744"/>
            <a:ext cx="313944" cy="355092"/>
          </a:xfrm>
          <a:prstGeom prst="rect">
            <a:avLst/>
          </a:prstGeom>
        </p:spPr>
      </p:pic>
      <p:pic>
        <p:nvPicPr>
          <p:cNvPr id="168" name="Image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684" y="4032503"/>
            <a:ext cx="341376" cy="384048"/>
          </a:xfrm>
          <a:prstGeom prst="rect">
            <a:avLst/>
          </a:prstGeom>
        </p:spPr>
      </p:pic>
      <p:sp>
        <p:nvSpPr>
          <p:cNvPr id="25" name="text 1"/>
          <p:cNvSpPr txBox="1"/>
          <p:nvPr/>
        </p:nvSpPr>
        <p:spPr>
          <a:xfrm>
            <a:off x="8265911" y="4122366"/>
            <a:ext cx="13052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69" name="Image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" y="470916"/>
            <a:ext cx="536518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17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17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17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266" name="object 266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4265676" y="4937760"/>
            <a:ext cx="111252" cy="179832"/>
          </a:xfrm>
          <a:custGeom>
            <a:avLst/>
            <a:gdLst/>
            <a:ahLst/>
            <a:cxnLst/>
            <a:rect l="l" t="t" r="r" b="b"/>
            <a:pathLst>
              <a:path w="111252" h="179832">
                <a:moveTo>
                  <a:pt x="65531" y="0"/>
                </a:moveTo>
                <a:lnTo>
                  <a:pt x="64008" y="160020"/>
                </a:lnTo>
                <a:lnTo>
                  <a:pt x="45720" y="160020"/>
                </a:lnTo>
                <a:lnTo>
                  <a:pt x="47244" y="0"/>
                </a:lnTo>
                <a:close/>
                <a:moveTo>
                  <a:pt x="108204" y="89916"/>
                </a:moveTo>
                <a:lnTo>
                  <a:pt x="54864" y="179832"/>
                </a:lnTo>
                <a:lnTo>
                  <a:pt x="3048" y="88392"/>
                </a:lnTo>
                <a:cubicBezTo>
                  <a:pt x="0" y="83820"/>
                  <a:pt x="1524" y="77724"/>
                  <a:pt x="6096" y="76200"/>
                </a:cubicBezTo>
                <a:cubicBezTo>
                  <a:pt x="10668" y="73152"/>
                  <a:pt x="16764" y="74676"/>
                  <a:pt x="19812" y="79248"/>
                </a:cubicBezTo>
                <a:lnTo>
                  <a:pt x="62484" y="155448"/>
                </a:lnTo>
                <a:lnTo>
                  <a:pt x="47244" y="155448"/>
                </a:lnTo>
                <a:lnTo>
                  <a:pt x="91440" y="79248"/>
                </a:lnTo>
                <a:cubicBezTo>
                  <a:pt x="94487" y="74676"/>
                  <a:pt x="100584" y="74676"/>
                  <a:pt x="105156" y="76200"/>
                </a:cubicBezTo>
                <a:cubicBezTo>
                  <a:pt x="109728" y="79248"/>
                  <a:pt x="111252" y="85344"/>
                  <a:pt x="108204" y="89916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4974336" y="3796283"/>
            <a:ext cx="109727" cy="224028"/>
          </a:xfrm>
          <a:custGeom>
            <a:avLst/>
            <a:gdLst/>
            <a:ahLst/>
            <a:cxnLst/>
            <a:rect l="l" t="t" r="r" b="b"/>
            <a:pathLst>
              <a:path w="109727" h="224028">
                <a:moveTo>
                  <a:pt x="44196" y="0"/>
                </a:moveTo>
                <a:lnTo>
                  <a:pt x="45720" y="205741"/>
                </a:lnTo>
                <a:lnTo>
                  <a:pt x="65532" y="205741"/>
                </a:lnTo>
                <a:lnTo>
                  <a:pt x="64008" y="0"/>
                </a:lnTo>
                <a:close/>
                <a:moveTo>
                  <a:pt x="1524" y="134112"/>
                </a:moveTo>
                <a:lnTo>
                  <a:pt x="54864" y="224029"/>
                </a:lnTo>
                <a:lnTo>
                  <a:pt x="108204" y="132588"/>
                </a:lnTo>
                <a:cubicBezTo>
                  <a:pt x="109727" y="129541"/>
                  <a:pt x="108204" y="123444"/>
                  <a:pt x="103632" y="120397"/>
                </a:cubicBezTo>
                <a:cubicBezTo>
                  <a:pt x="99060" y="117349"/>
                  <a:pt x="92964" y="118873"/>
                  <a:pt x="91440" y="123444"/>
                </a:cubicBezTo>
                <a:lnTo>
                  <a:pt x="47244" y="199644"/>
                </a:lnTo>
                <a:lnTo>
                  <a:pt x="64008" y="199644"/>
                </a:lnTo>
                <a:lnTo>
                  <a:pt x="18288" y="124968"/>
                </a:lnTo>
                <a:cubicBezTo>
                  <a:pt x="15240" y="120397"/>
                  <a:pt x="10668" y="118873"/>
                  <a:pt x="6096" y="120397"/>
                </a:cubicBezTo>
                <a:cubicBezTo>
                  <a:pt x="1524" y="123444"/>
                  <a:pt x="0" y="129541"/>
                  <a:pt x="1524" y="134112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977384" y="3323844"/>
            <a:ext cx="109728" cy="207264"/>
          </a:xfrm>
          <a:custGeom>
            <a:avLst/>
            <a:gdLst/>
            <a:ahLst/>
            <a:cxnLst/>
            <a:rect l="l" t="t" r="r" b="b"/>
            <a:pathLst>
              <a:path w="109728" h="207264">
                <a:moveTo>
                  <a:pt x="65532" y="0"/>
                </a:moveTo>
                <a:lnTo>
                  <a:pt x="64008" y="188976"/>
                </a:lnTo>
                <a:lnTo>
                  <a:pt x="44196" y="188976"/>
                </a:lnTo>
                <a:lnTo>
                  <a:pt x="45720" y="0"/>
                </a:lnTo>
                <a:close/>
                <a:moveTo>
                  <a:pt x="108204" y="117348"/>
                </a:moveTo>
                <a:lnTo>
                  <a:pt x="54864" y="207264"/>
                </a:lnTo>
                <a:lnTo>
                  <a:pt x="1523" y="117348"/>
                </a:lnTo>
                <a:cubicBezTo>
                  <a:pt x="0" y="112776"/>
                  <a:pt x="1523" y="106680"/>
                  <a:pt x="6096" y="103632"/>
                </a:cubicBezTo>
                <a:cubicBezTo>
                  <a:pt x="10667" y="100584"/>
                  <a:pt x="16764" y="102107"/>
                  <a:pt x="18288" y="106680"/>
                </a:cubicBezTo>
                <a:lnTo>
                  <a:pt x="62484" y="184404"/>
                </a:lnTo>
                <a:lnTo>
                  <a:pt x="45720" y="184404"/>
                </a:lnTo>
                <a:lnTo>
                  <a:pt x="91440" y="108204"/>
                </a:lnTo>
                <a:cubicBezTo>
                  <a:pt x="94488" y="103632"/>
                  <a:pt x="99060" y="102107"/>
                  <a:pt x="103632" y="105156"/>
                </a:cubicBezTo>
                <a:cubicBezTo>
                  <a:pt x="108204" y="106680"/>
                  <a:pt x="109728" y="112776"/>
                  <a:pt x="108204" y="117348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974336" y="2854452"/>
            <a:ext cx="109727" cy="208788"/>
          </a:xfrm>
          <a:custGeom>
            <a:avLst/>
            <a:gdLst/>
            <a:ahLst/>
            <a:cxnLst/>
            <a:rect l="l" t="t" r="r" b="b"/>
            <a:pathLst>
              <a:path w="109727" h="208788">
                <a:moveTo>
                  <a:pt x="65532" y="0"/>
                </a:moveTo>
                <a:lnTo>
                  <a:pt x="64008" y="190500"/>
                </a:lnTo>
                <a:lnTo>
                  <a:pt x="44196" y="188976"/>
                </a:lnTo>
                <a:lnTo>
                  <a:pt x="45720" y="0"/>
                </a:lnTo>
                <a:close/>
                <a:moveTo>
                  <a:pt x="106680" y="118872"/>
                </a:moveTo>
                <a:lnTo>
                  <a:pt x="53340" y="208788"/>
                </a:lnTo>
                <a:lnTo>
                  <a:pt x="1524" y="117348"/>
                </a:lnTo>
                <a:cubicBezTo>
                  <a:pt x="0" y="112776"/>
                  <a:pt x="1524" y="108204"/>
                  <a:pt x="6096" y="105156"/>
                </a:cubicBezTo>
                <a:cubicBezTo>
                  <a:pt x="10668" y="102108"/>
                  <a:pt x="15240" y="103632"/>
                  <a:pt x="18288" y="108204"/>
                </a:cubicBezTo>
                <a:lnTo>
                  <a:pt x="62484" y="184404"/>
                </a:lnTo>
                <a:lnTo>
                  <a:pt x="45720" y="184404"/>
                </a:lnTo>
                <a:lnTo>
                  <a:pt x="91440" y="109728"/>
                </a:lnTo>
                <a:cubicBezTo>
                  <a:pt x="92964" y="105156"/>
                  <a:pt x="99060" y="103632"/>
                  <a:pt x="103632" y="105156"/>
                </a:cubicBezTo>
                <a:cubicBezTo>
                  <a:pt x="108204" y="108204"/>
                  <a:pt x="109727" y="114300"/>
                  <a:pt x="106680" y="118872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4983480" y="2420112"/>
            <a:ext cx="109727" cy="207264"/>
          </a:xfrm>
          <a:custGeom>
            <a:avLst/>
            <a:gdLst/>
            <a:ahLst/>
            <a:cxnLst/>
            <a:rect l="l" t="t" r="r" b="b"/>
            <a:pathLst>
              <a:path w="109727" h="207264">
                <a:moveTo>
                  <a:pt x="65532" y="0"/>
                </a:moveTo>
                <a:lnTo>
                  <a:pt x="64008" y="188976"/>
                </a:lnTo>
                <a:lnTo>
                  <a:pt x="45720" y="188976"/>
                </a:lnTo>
                <a:lnTo>
                  <a:pt x="45720" y="0"/>
                </a:lnTo>
                <a:close/>
                <a:moveTo>
                  <a:pt x="108204" y="117348"/>
                </a:moveTo>
                <a:lnTo>
                  <a:pt x="54864" y="207264"/>
                </a:lnTo>
                <a:lnTo>
                  <a:pt x="3048" y="117348"/>
                </a:lnTo>
                <a:cubicBezTo>
                  <a:pt x="0" y="112776"/>
                  <a:pt x="1524" y="106680"/>
                  <a:pt x="6096" y="103632"/>
                </a:cubicBezTo>
                <a:cubicBezTo>
                  <a:pt x="10668" y="102108"/>
                  <a:pt x="16764" y="103632"/>
                  <a:pt x="18288" y="108204"/>
                </a:cubicBezTo>
                <a:lnTo>
                  <a:pt x="62483" y="184404"/>
                </a:lnTo>
                <a:lnTo>
                  <a:pt x="45720" y="184404"/>
                </a:lnTo>
                <a:lnTo>
                  <a:pt x="91440" y="108204"/>
                </a:lnTo>
                <a:cubicBezTo>
                  <a:pt x="94488" y="103632"/>
                  <a:pt x="100583" y="102108"/>
                  <a:pt x="105156" y="105156"/>
                </a:cubicBezTo>
                <a:cubicBezTo>
                  <a:pt x="108204" y="108204"/>
                  <a:pt x="109727" y="112776"/>
                  <a:pt x="108204" y="117348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965448" y="2083308"/>
            <a:ext cx="3625595" cy="2599944"/>
          </a:xfrm>
          <a:custGeom>
            <a:avLst/>
            <a:gdLst/>
            <a:ahLst/>
            <a:cxnLst/>
            <a:rect l="l" t="t" r="r" b="b"/>
            <a:pathLst>
              <a:path w="3625595" h="2599944">
                <a:moveTo>
                  <a:pt x="0" y="2599944"/>
                </a:moveTo>
                <a:lnTo>
                  <a:pt x="50291" y="2599944"/>
                </a:lnTo>
                <a:lnTo>
                  <a:pt x="50291" y="2587752"/>
                </a:lnTo>
                <a:lnTo>
                  <a:pt x="0" y="2587752"/>
                </a:lnTo>
                <a:close/>
                <a:moveTo>
                  <a:pt x="88391" y="2599944"/>
                </a:moveTo>
                <a:lnTo>
                  <a:pt x="138684" y="2599944"/>
                </a:lnTo>
                <a:lnTo>
                  <a:pt x="138684" y="2587752"/>
                </a:lnTo>
                <a:lnTo>
                  <a:pt x="88391" y="2587752"/>
                </a:lnTo>
                <a:close/>
                <a:moveTo>
                  <a:pt x="176784" y="2599944"/>
                </a:moveTo>
                <a:lnTo>
                  <a:pt x="228600" y="2599944"/>
                </a:lnTo>
                <a:lnTo>
                  <a:pt x="228600" y="2587752"/>
                </a:lnTo>
                <a:lnTo>
                  <a:pt x="176784" y="2587752"/>
                </a:lnTo>
                <a:close/>
                <a:moveTo>
                  <a:pt x="266700" y="2599944"/>
                </a:moveTo>
                <a:lnTo>
                  <a:pt x="316992" y="2599944"/>
                </a:lnTo>
                <a:lnTo>
                  <a:pt x="316992" y="2587752"/>
                </a:lnTo>
                <a:lnTo>
                  <a:pt x="266700" y="2587752"/>
                </a:lnTo>
                <a:close/>
                <a:moveTo>
                  <a:pt x="355092" y="2599944"/>
                </a:moveTo>
                <a:lnTo>
                  <a:pt x="405384" y="2599944"/>
                </a:lnTo>
                <a:lnTo>
                  <a:pt x="405384" y="2587752"/>
                </a:lnTo>
                <a:lnTo>
                  <a:pt x="355092" y="2587752"/>
                </a:lnTo>
                <a:close/>
                <a:moveTo>
                  <a:pt x="443484" y="2599944"/>
                </a:moveTo>
                <a:lnTo>
                  <a:pt x="495300" y="2599944"/>
                </a:lnTo>
                <a:lnTo>
                  <a:pt x="495300" y="2587752"/>
                </a:lnTo>
                <a:lnTo>
                  <a:pt x="443484" y="2587752"/>
                </a:lnTo>
                <a:close/>
                <a:moveTo>
                  <a:pt x="533400" y="2599944"/>
                </a:moveTo>
                <a:lnTo>
                  <a:pt x="583692" y="2599944"/>
                </a:lnTo>
                <a:lnTo>
                  <a:pt x="583692" y="2587752"/>
                </a:lnTo>
                <a:lnTo>
                  <a:pt x="533400" y="2587752"/>
                </a:lnTo>
                <a:close/>
                <a:moveTo>
                  <a:pt x="621792" y="2599944"/>
                </a:moveTo>
                <a:lnTo>
                  <a:pt x="672084" y="2599944"/>
                </a:lnTo>
                <a:lnTo>
                  <a:pt x="672084" y="2587752"/>
                </a:lnTo>
                <a:lnTo>
                  <a:pt x="621792" y="2587752"/>
                </a:lnTo>
                <a:close/>
                <a:moveTo>
                  <a:pt x="710184" y="2599944"/>
                </a:moveTo>
                <a:lnTo>
                  <a:pt x="762000" y="2599944"/>
                </a:lnTo>
                <a:lnTo>
                  <a:pt x="762000" y="2587752"/>
                </a:lnTo>
                <a:lnTo>
                  <a:pt x="710184" y="2587752"/>
                </a:lnTo>
                <a:close/>
                <a:moveTo>
                  <a:pt x="800100" y="2599944"/>
                </a:moveTo>
                <a:lnTo>
                  <a:pt x="850392" y="2599944"/>
                </a:lnTo>
                <a:lnTo>
                  <a:pt x="850392" y="2587752"/>
                </a:lnTo>
                <a:lnTo>
                  <a:pt x="800100" y="2587752"/>
                </a:lnTo>
                <a:close/>
                <a:moveTo>
                  <a:pt x="888492" y="2599944"/>
                </a:moveTo>
                <a:lnTo>
                  <a:pt x="938784" y="2599944"/>
                </a:lnTo>
                <a:lnTo>
                  <a:pt x="938784" y="2587752"/>
                </a:lnTo>
                <a:lnTo>
                  <a:pt x="888492" y="2587752"/>
                </a:lnTo>
                <a:close/>
                <a:moveTo>
                  <a:pt x="976884" y="2599944"/>
                </a:moveTo>
                <a:lnTo>
                  <a:pt x="1028700" y="2599944"/>
                </a:lnTo>
                <a:lnTo>
                  <a:pt x="1028700" y="2587752"/>
                </a:lnTo>
                <a:lnTo>
                  <a:pt x="976884" y="2587752"/>
                </a:lnTo>
                <a:close/>
                <a:moveTo>
                  <a:pt x="1066800" y="2599944"/>
                </a:moveTo>
                <a:lnTo>
                  <a:pt x="1117092" y="2599944"/>
                </a:lnTo>
                <a:lnTo>
                  <a:pt x="1117092" y="2587752"/>
                </a:lnTo>
                <a:lnTo>
                  <a:pt x="1066800" y="2587752"/>
                </a:lnTo>
                <a:close/>
                <a:moveTo>
                  <a:pt x="1155192" y="2599944"/>
                </a:moveTo>
                <a:lnTo>
                  <a:pt x="1205484" y="2599944"/>
                </a:lnTo>
                <a:lnTo>
                  <a:pt x="1205484" y="2587752"/>
                </a:lnTo>
                <a:lnTo>
                  <a:pt x="1155192" y="2587752"/>
                </a:lnTo>
                <a:close/>
                <a:moveTo>
                  <a:pt x="1243584" y="2599944"/>
                </a:moveTo>
                <a:lnTo>
                  <a:pt x="1295400" y="2599944"/>
                </a:lnTo>
                <a:lnTo>
                  <a:pt x="1295400" y="2587752"/>
                </a:lnTo>
                <a:lnTo>
                  <a:pt x="1243584" y="2587752"/>
                </a:lnTo>
                <a:close/>
                <a:moveTo>
                  <a:pt x="1333500" y="2599944"/>
                </a:moveTo>
                <a:lnTo>
                  <a:pt x="1383792" y="2599944"/>
                </a:lnTo>
                <a:lnTo>
                  <a:pt x="1383792" y="2587752"/>
                </a:lnTo>
                <a:lnTo>
                  <a:pt x="1333500" y="2587752"/>
                </a:lnTo>
                <a:close/>
                <a:moveTo>
                  <a:pt x="1421892" y="2599944"/>
                </a:moveTo>
                <a:lnTo>
                  <a:pt x="1472184" y="2599944"/>
                </a:lnTo>
                <a:lnTo>
                  <a:pt x="1472184" y="2587752"/>
                </a:lnTo>
                <a:lnTo>
                  <a:pt x="1421892" y="2587752"/>
                </a:lnTo>
                <a:close/>
                <a:moveTo>
                  <a:pt x="1510284" y="2599944"/>
                </a:moveTo>
                <a:lnTo>
                  <a:pt x="1562100" y="2599944"/>
                </a:lnTo>
                <a:lnTo>
                  <a:pt x="1562100" y="2587752"/>
                </a:lnTo>
                <a:lnTo>
                  <a:pt x="1510284" y="2587752"/>
                </a:lnTo>
                <a:close/>
                <a:moveTo>
                  <a:pt x="1600200" y="2599944"/>
                </a:moveTo>
                <a:lnTo>
                  <a:pt x="1650492" y="2599944"/>
                </a:lnTo>
                <a:lnTo>
                  <a:pt x="1650492" y="2587752"/>
                </a:lnTo>
                <a:lnTo>
                  <a:pt x="1600200" y="2587752"/>
                </a:lnTo>
                <a:close/>
                <a:moveTo>
                  <a:pt x="1688592" y="2599944"/>
                </a:moveTo>
                <a:lnTo>
                  <a:pt x="1738884" y="2599944"/>
                </a:lnTo>
                <a:lnTo>
                  <a:pt x="1738884" y="2587752"/>
                </a:lnTo>
                <a:lnTo>
                  <a:pt x="1688592" y="2587752"/>
                </a:lnTo>
                <a:close/>
                <a:moveTo>
                  <a:pt x="1776984" y="2599944"/>
                </a:moveTo>
                <a:lnTo>
                  <a:pt x="1828800" y="2599944"/>
                </a:lnTo>
                <a:lnTo>
                  <a:pt x="1828800" y="2587752"/>
                </a:lnTo>
                <a:lnTo>
                  <a:pt x="1776984" y="2587752"/>
                </a:lnTo>
                <a:close/>
                <a:moveTo>
                  <a:pt x="1866900" y="2599944"/>
                </a:moveTo>
                <a:lnTo>
                  <a:pt x="1917192" y="2599944"/>
                </a:lnTo>
                <a:lnTo>
                  <a:pt x="1917192" y="2587752"/>
                </a:lnTo>
                <a:lnTo>
                  <a:pt x="1866900" y="2587752"/>
                </a:lnTo>
                <a:close/>
                <a:moveTo>
                  <a:pt x="1955292" y="2599944"/>
                </a:moveTo>
                <a:lnTo>
                  <a:pt x="2005584" y="2599944"/>
                </a:lnTo>
                <a:lnTo>
                  <a:pt x="2005584" y="2587752"/>
                </a:lnTo>
                <a:lnTo>
                  <a:pt x="1955292" y="2587752"/>
                </a:lnTo>
                <a:close/>
                <a:moveTo>
                  <a:pt x="2043684" y="2599944"/>
                </a:moveTo>
                <a:lnTo>
                  <a:pt x="2095500" y="2599944"/>
                </a:lnTo>
                <a:lnTo>
                  <a:pt x="2095500" y="2587752"/>
                </a:lnTo>
                <a:lnTo>
                  <a:pt x="2043684" y="2587752"/>
                </a:lnTo>
                <a:close/>
                <a:moveTo>
                  <a:pt x="2133600" y="2599944"/>
                </a:moveTo>
                <a:lnTo>
                  <a:pt x="2183892" y="2599944"/>
                </a:lnTo>
                <a:lnTo>
                  <a:pt x="2183892" y="2587752"/>
                </a:lnTo>
                <a:lnTo>
                  <a:pt x="2133600" y="2587752"/>
                </a:lnTo>
                <a:close/>
                <a:moveTo>
                  <a:pt x="2221992" y="2599944"/>
                </a:moveTo>
                <a:lnTo>
                  <a:pt x="2272284" y="2599944"/>
                </a:lnTo>
                <a:lnTo>
                  <a:pt x="2272284" y="2587752"/>
                </a:lnTo>
                <a:lnTo>
                  <a:pt x="2221992" y="2587752"/>
                </a:lnTo>
                <a:close/>
                <a:moveTo>
                  <a:pt x="2310384" y="2599944"/>
                </a:moveTo>
                <a:lnTo>
                  <a:pt x="2362200" y="2599944"/>
                </a:lnTo>
                <a:lnTo>
                  <a:pt x="2362200" y="2587752"/>
                </a:lnTo>
                <a:lnTo>
                  <a:pt x="2310384" y="2587752"/>
                </a:lnTo>
                <a:close/>
                <a:moveTo>
                  <a:pt x="2400300" y="2599944"/>
                </a:moveTo>
                <a:lnTo>
                  <a:pt x="2450592" y="2599944"/>
                </a:lnTo>
                <a:lnTo>
                  <a:pt x="2450592" y="2587752"/>
                </a:lnTo>
                <a:lnTo>
                  <a:pt x="2400300" y="2587752"/>
                </a:lnTo>
                <a:close/>
                <a:moveTo>
                  <a:pt x="2488692" y="2599944"/>
                </a:moveTo>
                <a:lnTo>
                  <a:pt x="2538983" y="2599944"/>
                </a:lnTo>
                <a:lnTo>
                  <a:pt x="2538983" y="2587752"/>
                </a:lnTo>
                <a:lnTo>
                  <a:pt x="2488692" y="2587752"/>
                </a:lnTo>
                <a:close/>
                <a:moveTo>
                  <a:pt x="2577083" y="2599944"/>
                </a:moveTo>
                <a:lnTo>
                  <a:pt x="2628900" y="2599944"/>
                </a:lnTo>
                <a:lnTo>
                  <a:pt x="2628900" y="2587752"/>
                </a:lnTo>
                <a:lnTo>
                  <a:pt x="2577083" y="2587752"/>
                </a:lnTo>
                <a:close/>
                <a:moveTo>
                  <a:pt x="2667000" y="2599944"/>
                </a:moveTo>
                <a:lnTo>
                  <a:pt x="2717292" y="2599944"/>
                </a:lnTo>
                <a:lnTo>
                  <a:pt x="2717292" y="2587752"/>
                </a:lnTo>
                <a:lnTo>
                  <a:pt x="2667000" y="2587752"/>
                </a:lnTo>
                <a:close/>
                <a:moveTo>
                  <a:pt x="2755392" y="2599944"/>
                </a:moveTo>
                <a:lnTo>
                  <a:pt x="2805683" y="2599944"/>
                </a:lnTo>
                <a:lnTo>
                  <a:pt x="2805683" y="2587752"/>
                </a:lnTo>
                <a:lnTo>
                  <a:pt x="2755392" y="2587752"/>
                </a:lnTo>
                <a:close/>
                <a:moveTo>
                  <a:pt x="2843783" y="2599944"/>
                </a:moveTo>
                <a:lnTo>
                  <a:pt x="2895600" y="2599944"/>
                </a:lnTo>
                <a:lnTo>
                  <a:pt x="2895600" y="2587752"/>
                </a:lnTo>
                <a:lnTo>
                  <a:pt x="2843783" y="2587752"/>
                </a:lnTo>
                <a:close/>
                <a:moveTo>
                  <a:pt x="2933700" y="2599944"/>
                </a:moveTo>
                <a:lnTo>
                  <a:pt x="2983992" y="2599944"/>
                </a:lnTo>
                <a:lnTo>
                  <a:pt x="2983992" y="2587752"/>
                </a:lnTo>
                <a:lnTo>
                  <a:pt x="2933700" y="2587752"/>
                </a:lnTo>
                <a:close/>
                <a:moveTo>
                  <a:pt x="3022092" y="2599944"/>
                </a:moveTo>
                <a:lnTo>
                  <a:pt x="3072383" y="2599944"/>
                </a:lnTo>
                <a:lnTo>
                  <a:pt x="3072383" y="2587752"/>
                </a:lnTo>
                <a:lnTo>
                  <a:pt x="3022092" y="2587752"/>
                </a:lnTo>
                <a:close/>
                <a:moveTo>
                  <a:pt x="3110483" y="2599944"/>
                </a:moveTo>
                <a:lnTo>
                  <a:pt x="3162300" y="2599944"/>
                </a:lnTo>
                <a:lnTo>
                  <a:pt x="3162300" y="2587752"/>
                </a:lnTo>
                <a:lnTo>
                  <a:pt x="3110483" y="2587752"/>
                </a:lnTo>
                <a:close/>
                <a:moveTo>
                  <a:pt x="3200400" y="2599944"/>
                </a:moveTo>
                <a:lnTo>
                  <a:pt x="3250692" y="2599944"/>
                </a:lnTo>
                <a:lnTo>
                  <a:pt x="3250692" y="2587752"/>
                </a:lnTo>
                <a:lnTo>
                  <a:pt x="3200400" y="2587752"/>
                </a:lnTo>
                <a:close/>
                <a:moveTo>
                  <a:pt x="3288792" y="2599944"/>
                </a:moveTo>
                <a:lnTo>
                  <a:pt x="3339083" y="2599944"/>
                </a:lnTo>
                <a:lnTo>
                  <a:pt x="3339083" y="2587752"/>
                </a:lnTo>
                <a:lnTo>
                  <a:pt x="3288792" y="2587752"/>
                </a:lnTo>
                <a:close/>
                <a:moveTo>
                  <a:pt x="3377183" y="2599944"/>
                </a:moveTo>
                <a:lnTo>
                  <a:pt x="3429000" y="2599944"/>
                </a:lnTo>
                <a:lnTo>
                  <a:pt x="3429000" y="2587752"/>
                </a:lnTo>
                <a:lnTo>
                  <a:pt x="3377183" y="2587752"/>
                </a:lnTo>
                <a:close/>
                <a:moveTo>
                  <a:pt x="3467100" y="2599944"/>
                </a:moveTo>
                <a:lnTo>
                  <a:pt x="3517392" y="2599944"/>
                </a:lnTo>
                <a:lnTo>
                  <a:pt x="3517392" y="2587752"/>
                </a:lnTo>
                <a:lnTo>
                  <a:pt x="3467100" y="2587752"/>
                </a:lnTo>
                <a:close/>
                <a:moveTo>
                  <a:pt x="3555492" y="2599944"/>
                </a:moveTo>
                <a:lnTo>
                  <a:pt x="3605783" y="2599944"/>
                </a:lnTo>
                <a:lnTo>
                  <a:pt x="3605783" y="2587752"/>
                </a:lnTo>
                <a:lnTo>
                  <a:pt x="3555492" y="2587752"/>
                </a:lnTo>
                <a:close/>
                <a:moveTo>
                  <a:pt x="3625595" y="2567940"/>
                </a:moveTo>
                <a:lnTo>
                  <a:pt x="3625595" y="2517648"/>
                </a:lnTo>
                <a:lnTo>
                  <a:pt x="3611880" y="2517648"/>
                </a:lnTo>
                <a:lnTo>
                  <a:pt x="3611880" y="2567940"/>
                </a:lnTo>
                <a:close/>
                <a:moveTo>
                  <a:pt x="3625595" y="2479548"/>
                </a:moveTo>
                <a:lnTo>
                  <a:pt x="3625595" y="2429256"/>
                </a:lnTo>
                <a:lnTo>
                  <a:pt x="3611880" y="2429256"/>
                </a:lnTo>
                <a:lnTo>
                  <a:pt x="3611880" y="2479548"/>
                </a:lnTo>
                <a:close/>
                <a:moveTo>
                  <a:pt x="3625595" y="2391156"/>
                </a:moveTo>
                <a:lnTo>
                  <a:pt x="3625595" y="2339340"/>
                </a:lnTo>
                <a:lnTo>
                  <a:pt x="3611880" y="2339340"/>
                </a:lnTo>
                <a:lnTo>
                  <a:pt x="3611880" y="2391156"/>
                </a:lnTo>
                <a:close/>
                <a:moveTo>
                  <a:pt x="3625595" y="2301240"/>
                </a:moveTo>
                <a:lnTo>
                  <a:pt x="3625595" y="2250948"/>
                </a:lnTo>
                <a:lnTo>
                  <a:pt x="3611880" y="2250948"/>
                </a:lnTo>
                <a:lnTo>
                  <a:pt x="3611880" y="2301240"/>
                </a:lnTo>
                <a:close/>
                <a:moveTo>
                  <a:pt x="3625595" y="2212848"/>
                </a:moveTo>
                <a:lnTo>
                  <a:pt x="3625595" y="2162556"/>
                </a:lnTo>
                <a:lnTo>
                  <a:pt x="3611880" y="2162556"/>
                </a:lnTo>
                <a:lnTo>
                  <a:pt x="3611880" y="2212848"/>
                </a:lnTo>
                <a:close/>
                <a:moveTo>
                  <a:pt x="3625595" y="2124456"/>
                </a:moveTo>
                <a:lnTo>
                  <a:pt x="3625595" y="2072640"/>
                </a:lnTo>
                <a:lnTo>
                  <a:pt x="3611880" y="2072640"/>
                </a:lnTo>
                <a:lnTo>
                  <a:pt x="3611880" y="2124456"/>
                </a:lnTo>
                <a:close/>
                <a:moveTo>
                  <a:pt x="3625595" y="2034540"/>
                </a:moveTo>
                <a:lnTo>
                  <a:pt x="3625595" y="1984248"/>
                </a:lnTo>
                <a:lnTo>
                  <a:pt x="3611880" y="1984248"/>
                </a:lnTo>
                <a:lnTo>
                  <a:pt x="3611880" y="2034540"/>
                </a:lnTo>
                <a:close/>
                <a:moveTo>
                  <a:pt x="3625595" y="1946148"/>
                </a:moveTo>
                <a:lnTo>
                  <a:pt x="3625595" y="1895856"/>
                </a:lnTo>
                <a:lnTo>
                  <a:pt x="3611880" y="1895856"/>
                </a:lnTo>
                <a:lnTo>
                  <a:pt x="3611880" y="1946148"/>
                </a:lnTo>
                <a:close/>
                <a:moveTo>
                  <a:pt x="3625595" y="1857756"/>
                </a:moveTo>
                <a:lnTo>
                  <a:pt x="3625595" y="1805940"/>
                </a:lnTo>
                <a:lnTo>
                  <a:pt x="3611880" y="1805940"/>
                </a:lnTo>
                <a:lnTo>
                  <a:pt x="3611880" y="1857756"/>
                </a:lnTo>
                <a:close/>
                <a:moveTo>
                  <a:pt x="3625595" y="1767840"/>
                </a:moveTo>
                <a:lnTo>
                  <a:pt x="3625595" y="1717548"/>
                </a:lnTo>
                <a:lnTo>
                  <a:pt x="3611880" y="1717548"/>
                </a:lnTo>
                <a:lnTo>
                  <a:pt x="3611880" y="1767840"/>
                </a:lnTo>
                <a:close/>
                <a:moveTo>
                  <a:pt x="3625595" y="1679448"/>
                </a:moveTo>
                <a:lnTo>
                  <a:pt x="3625595" y="1629156"/>
                </a:lnTo>
                <a:lnTo>
                  <a:pt x="3611880" y="1629156"/>
                </a:lnTo>
                <a:lnTo>
                  <a:pt x="3611880" y="1679448"/>
                </a:lnTo>
                <a:close/>
                <a:moveTo>
                  <a:pt x="3625595" y="1591056"/>
                </a:moveTo>
                <a:lnTo>
                  <a:pt x="3625595" y="1539240"/>
                </a:lnTo>
                <a:lnTo>
                  <a:pt x="3611880" y="1539240"/>
                </a:lnTo>
                <a:lnTo>
                  <a:pt x="3611880" y="1591056"/>
                </a:lnTo>
                <a:close/>
                <a:moveTo>
                  <a:pt x="3625595" y="1501140"/>
                </a:moveTo>
                <a:lnTo>
                  <a:pt x="3625595" y="1450848"/>
                </a:lnTo>
                <a:lnTo>
                  <a:pt x="3611880" y="1450848"/>
                </a:lnTo>
                <a:lnTo>
                  <a:pt x="3611880" y="1501140"/>
                </a:lnTo>
                <a:close/>
                <a:moveTo>
                  <a:pt x="3625595" y="1412748"/>
                </a:moveTo>
                <a:lnTo>
                  <a:pt x="3625595" y="1362456"/>
                </a:lnTo>
                <a:lnTo>
                  <a:pt x="3611880" y="1362456"/>
                </a:lnTo>
                <a:lnTo>
                  <a:pt x="3611880" y="1412748"/>
                </a:lnTo>
                <a:close/>
                <a:moveTo>
                  <a:pt x="3625595" y="1324356"/>
                </a:moveTo>
                <a:lnTo>
                  <a:pt x="3625595" y="1272540"/>
                </a:lnTo>
                <a:lnTo>
                  <a:pt x="3611880" y="1272540"/>
                </a:lnTo>
                <a:lnTo>
                  <a:pt x="3611880" y="1324356"/>
                </a:lnTo>
                <a:close/>
                <a:moveTo>
                  <a:pt x="3625595" y="1234440"/>
                </a:moveTo>
                <a:lnTo>
                  <a:pt x="3625595" y="1184148"/>
                </a:lnTo>
                <a:lnTo>
                  <a:pt x="3611880" y="1184148"/>
                </a:lnTo>
                <a:lnTo>
                  <a:pt x="3611880" y="1234440"/>
                </a:lnTo>
                <a:close/>
                <a:moveTo>
                  <a:pt x="3625595" y="1146048"/>
                </a:moveTo>
                <a:lnTo>
                  <a:pt x="3625595" y="1095756"/>
                </a:lnTo>
                <a:lnTo>
                  <a:pt x="3611880" y="1095756"/>
                </a:lnTo>
                <a:lnTo>
                  <a:pt x="3611880" y="1146048"/>
                </a:lnTo>
                <a:close/>
                <a:moveTo>
                  <a:pt x="3625595" y="1057656"/>
                </a:moveTo>
                <a:lnTo>
                  <a:pt x="3625595" y="1005840"/>
                </a:lnTo>
                <a:lnTo>
                  <a:pt x="3611880" y="1005840"/>
                </a:lnTo>
                <a:lnTo>
                  <a:pt x="3611880" y="1057656"/>
                </a:lnTo>
                <a:close/>
                <a:moveTo>
                  <a:pt x="3625595" y="967740"/>
                </a:moveTo>
                <a:lnTo>
                  <a:pt x="3625595" y="917448"/>
                </a:lnTo>
                <a:lnTo>
                  <a:pt x="3611880" y="917448"/>
                </a:lnTo>
                <a:lnTo>
                  <a:pt x="3611880" y="967740"/>
                </a:lnTo>
                <a:close/>
                <a:moveTo>
                  <a:pt x="3625595" y="879348"/>
                </a:moveTo>
                <a:lnTo>
                  <a:pt x="3625595" y="829056"/>
                </a:lnTo>
                <a:lnTo>
                  <a:pt x="3611880" y="829056"/>
                </a:lnTo>
                <a:lnTo>
                  <a:pt x="3611880" y="879348"/>
                </a:lnTo>
                <a:close/>
                <a:moveTo>
                  <a:pt x="3625595" y="790956"/>
                </a:moveTo>
                <a:lnTo>
                  <a:pt x="3625595" y="739140"/>
                </a:lnTo>
                <a:lnTo>
                  <a:pt x="3611880" y="739140"/>
                </a:lnTo>
                <a:lnTo>
                  <a:pt x="3611880" y="790956"/>
                </a:lnTo>
                <a:close/>
                <a:moveTo>
                  <a:pt x="3625595" y="701040"/>
                </a:moveTo>
                <a:lnTo>
                  <a:pt x="3625595" y="650748"/>
                </a:lnTo>
                <a:lnTo>
                  <a:pt x="3611880" y="650748"/>
                </a:lnTo>
                <a:lnTo>
                  <a:pt x="3611880" y="701040"/>
                </a:lnTo>
                <a:close/>
                <a:moveTo>
                  <a:pt x="3625595" y="612648"/>
                </a:moveTo>
                <a:lnTo>
                  <a:pt x="3625595" y="562356"/>
                </a:lnTo>
                <a:lnTo>
                  <a:pt x="3611880" y="562356"/>
                </a:lnTo>
                <a:lnTo>
                  <a:pt x="3611880" y="612648"/>
                </a:lnTo>
                <a:close/>
                <a:moveTo>
                  <a:pt x="3625595" y="524256"/>
                </a:moveTo>
                <a:lnTo>
                  <a:pt x="3625595" y="472440"/>
                </a:lnTo>
                <a:lnTo>
                  <a:pt x="3611880" y="472440"/>
                </a:lnTo>
                <a:lnTo>
                  <a:pt x="3611880" y="524256"/>
                </a:lnTo>
                <a:close/>
                <a:moveTo>
                  <a:pt x="3625595" y="434340"/>
                </a:moveTo>
                <a:lnTo>
                  <a:pt x="3625595" y="384048"/>
                </a:lnTo>
                <a:lnTo>
                  <a:pt x="3611880" y="384048"/>
                </a:lnTo>
                <a:lnTo>
                  <a:pt x="3611880" y="434340"/>
                </a:lnTo>
                <a:close/>
                <a:moveTo>
                  <a:pt x="3625595" y="345948"/>
                </a:moveTo>
                <a:lnTo>
                  <a:pt x="3625595" y="295656"/>
                </a:lnTo>
                <a:lnTo>
                  <a:pt x="3611880" y="295656"/>
                </a:lnTo>
                <a:lnTo>
                  <a:pt x="3611880" y="345948"/>
                </a:lnTo>
                <a:close/>
                <a:moveTo>
                  <a:pt x="3625595" y="257556"/>
                </a:moveTo>
                <a:lnTo>
                  <a:pt x="3625595" y="205740"/>
                </a:lnTo>
                <a:lnTo>
                  <a:pt x="3611880" y="205740"/>
                </a:lnTo>
                <a:lnTo>
                  <a:pt x="3611880" y="257556"/>
                </a:lnTo>
                <a:close/>
                <a:moveTo>
                  <a:pt x="3625595" y="167640"/>
                </a:moveTo>
                <a:lnTo>
                  <a:pt x="3625595" y="117348"/>
                </a:lnTo>
                <a:lnTo>
                  <a:pt x="3611880" y="117348"/>
                </a:lnTo>
                <a:lnTo>
                  <a:pt x="3611880" y="167640"/>
                </a:lnTo>
                <a:close/>
                <a:moveTo>
                  <a:pt x="3625595" y="79248"/>
                </a:moveTo>
                <a:lnTo>
                  <a:pt x="3625595" y="44196"/>
                </a:lnTo>
                <a:lnTo>
                  <a:pt x="3596640" y="44196"/>
                </a:lnTo>
                <a:lnTo>
                  <a:pt x="3596640" y="57912"/>
                </a:lnTo>
                <a:lnTo>
                  <a:pt x="3617976" y="57912"/>
                </a:lnTo>
                <a:lnTo>
                  <a:pt x="3611880" y="50292"/>
                </a:lnTo>
                <a:lnTo>
                  <a:pt x="3611880" y="79248"/>
                </a:lnTo>
                <a:close/>
                <a:moveTo>
                  <a:pt x="3558540" y="44196"/>
                </a:moveTo>
                <a:lnTo>
                  <a:pt x="3506724" y="44196"/>
                </a:lnTo>
                <a:lnTo>
                  <a:pt x="3506724" y="57912"/>
                </a:lnTo>
                <a:lnTo>
                  <a:pt x="3558540" y="57912"/>
                </a:lnTo>
                <a:close/>
                <a:moveTo>
                  <a:pt x="3468624" y="44196"/>
                </a:moveTo>
                <a:lnTo>
                  <a:pt x="3418331" y="44196"/>
                </a:lnTo>
                <a:lnTo>
                  <a:pt x="3418331" y="57912"/>
                </a:lnTo>
                <a:lnTo>
                  <a:pt x="3468624" y="57912"/>
                </a:lnTo>
                <a:close/>
                <a:moveTo>
                  <a:pt x="3380231" y="44196"/>
                </a:moveTo>
                <a:lnTo>
                  <a:pt x="3329940" y="44196"/>
                </a:lnTo>
                <a:lnTo>
                  <a:pt x="3329940" y="57912"/>
                </a:lnTo>
                <a:lnTo>
                  <a:pt x="3380231" y="57912"/>
                </a:lnTo>
                <a:close/>
                <a:moveTo>
                  <a:pt x="3291840" y="44196"/>
                </a:moveTo>
                <a:lnTo>
                  <a:pt x="3240024" y="44196"/>
                </a:lnTo>
                <a:lnTo>
                  <a:pt x="3240024" y="57912"/>
                </a:lnTo>
                <a:lnTo>
                  <a:pt x="3291840" y="57912"/>
                </a:lnTo>
                <a:close/>
                <a:moveTo>
                  <a:pt x="3201924" y="44196"/>
                </a:moveTo>
                <a:lnTo>
                  <a:pt x="3151631" y="44196"/>
                </a:lnTo>
                <a:lnTo>
                  <a:pt x="3151631" y="57912"/>
                </a:lnTo>
                <a:lnTo>
                  <a:pt x="3201924" y="57912"/>
                </a:lnTo>
                <a:close/>
                <a:moveTo>
                  <a:pt x="3113531" y="44196"/>
                </a:moveTo>
                <a:lnTo>
                  <a:pt x="3063240" y="44196"/>
                </a:lnTo>
                <a:lnTo>
                  <a:pt x="3063240" y="57912"/>
                </a:lnTo>
                <a:lnTo>
                  <a:pt x="3113531" y="57912"/>
                </a:lnTo>
                <a:close/>
                <a:moveTo>
                  <a:pt x="3025140" y="44196"/>
                </a:moveTo>
                <a:lnTo>
                  <a:pt x="2973324" y="44196"/>
                </a:lnTo>
                <a:lnTo>
                  <a:pt x="2973324" y="57912"/>
                </a:lnTo>
                <a:lnTo>
                  <a:pt x="3025140" y="57912"/>
                </a:lnTo>
                <a:close/>
                <a:moveTo>
                  <a:pt x="2935224" y="44196"/>
                </a:moveTo>
                <a:lnTo>
                  <a:pt x="2884931" y="44196"/>
                </a:lnTo>
                <a:lnTo>
                  <a:pt x="2884931" y="57912"/>
                </a:lnTo>
                <a:lnTo>
                  <a:pt x="2935224" y="57912"/>
                </a:lnTo>
                <a:close/>
                <a:moveTo>
                  <a:pt x="2846831" y="44196"/>
                </a:moveTo>
                <a:lnTo>
                  <a:pt x="2796540" y="44196"/>
                </a:lnTo>
                <a:lnTo>
                  <a:pt x="2796540" y="57912"/>
                </a:lnTo>
                <a:lnTo>
                  <a:pt x="2846831" y="57912"/>
                </a:lnTo>
                <a:close/>
                <a:moveTo>
                  <a:pt x="2758440" y="44196"/>
                </a:moveTo>
                <a:lnTo>
                  <a:pt x="2729483" y="44196"/>
                </a:lnTo>
                <a:lnTo>
                  <a:pt x="2729483" y="57912"/>
                </a:lnTo>
                <a:lnTo>
                  <a:pt x="2758440" y="57912"/>
                </a:lnTo>
                <a:close/>
                <a:moveTo>
                  <a:pt x="2802636" y="1524"/>
                </a:moveTo>
                <a:lnTo>
                  <a:pt x="2717292" y="50292"/>
                </a:lnTo>
                <a:lnTo>
                  <a:pt x="2802636" y="100584"/>
                </a:lnTo>
                <a:cubicBezTo>
                  <a:pt x="2805683" y="102108"/>
                  <a:pt x="2810255" y="102108"/>
                  <a:pt x="2811780" y="99060"/>
                </a:cubicBezTo>
                <a:cubicBezTo>
                  <a:pt x="2813304" y="96012"/>
                  <a:pt x="2811780" y="91440"/>
                  <a:pt x="2808731" y="89916"/>
                </a:cubicBezTo>
                <a:lnTo>
                  <a:pt x="2732531" y="45720"/>
                </a:lnTo>
                <a:lnTo>
                  <a:pt x="2732531" y="56388"/>
                </a:lnTo>
                <a:lnTo>
                  <a:pt x="2808731" y="12192"/>
                </a:lnTo>
                <a:cubicBezTo>
                  <a:pt x="2811780" y="10668"/>
                  <a:pt x="2813304" y="6096"/>
                  <a:pt x="2811780" y="3048"/>
                </a:cubicBezTo>
                <a:cubicBezTo>
                  <a:pt x="2810255" y="0"/>
                  <a:pt x="2805683" y="0"/>
                  <a:pt x="2802636" y="1524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31875" y="1098804"/>
            <a:ext cx="8994648" cy="643128"/>
          </a:xfrm>
          <a:custGeom>
            <a:avLst/>
            <a:gdLst/>
            <a:ahLst/>
            <a:cxnLst/>
            <a:rect l="l" t="t" r="r" b="b"/>
            <a:pathLst>
              <a:path w="8994648" h="643128">
                <a:moveTo>
                  <a:pt x="0" y="643128"/>
                </a:moveTo>
                <a:lnTo>
                  <a:pt x="0" y="0"/>
                </a:lnTo>
                <a:lnTo>
                  <a:pt x="8994649" y="0"/>
                </a:lnTo>
                <a:lnTo>
                  <a:pt x="8994649" y="643128"/>
                </a:lnTo>
                <a:lnTo>
                  <a:pt x="0" y="64312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25780" y="1092707"/>
            <a:ext cx="9008364" cy="656844"/>
          </a:xfrm>
          <a:custGeom>
            <a:avLst/>
            <a:gdLst/>
            <a:ahLst/>
            <a:cxnLst/>
            <a:rect l="l" t="t" r="r" b="b"/>
            <a:pathLst>
              <a:path w="9008364" h="656844">
                <a:moveTo>
                  <a:pt x="0" y="0"/>
                </a:moveTo>
                <a:lnTo>
                  <a:pt x="9008364" y="0"/>
                </a:lnTo>
                <a:lnTo>
                  <a:pt x="9008364" y="656845"/>
                </a:lnTo>
                <a:lnTo>
                  <a:pt x="0" y="656845"/>
                </a:lnTo>
                <a:lnTo>
                  <a:pt x="0" y="0"/>
                </a:lnTo>
                <a:close/>
                <a:moveTo>
                  <a:pt x="13716" y="650749"/>
                </a:moveTo>
                <a:lnTo>
                  <a:pt x="6095" y="644653"/>
                </a:lnTo>
                <a:lnTo>
                  <a:pt x="9002268" y="644653"/>
                </a:lnTo>
                <a:lnTo>
                  <a:pt x="8994647" y="650749"/>
                </a:lnTo>
                <a:lnTo>
                  <a:pt x="8994647" y="6097"/>
                </a:lnTo>
                <a:lnTo>
                  <a:pt x="9002268" y="12193"/>
                </a:lnTo>
                <a:lnTo>
                  <a:pt x="6095" y="12193"/>
                </a:lnTo>
                <a:lnTo>
                  <a:pt x="13716" y="6097"/>
                </a:lnTo>
                <a:lnTo>
                  <a:pt x="13716" y="650749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7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56" y="2639568"/>
            <a:ext cx="1802892" cy="227076"/>
          </a:xfrm>
          <a:prstGeom prst="rect">
            <a:avLst/>
          </a:prstGeom>
        </p:spPr>
      </p:pic>
      <p:sp>
        <p:nvSpPr>
          <p:cNvPr id="280" name="object 280"/>
          <p:cNvSpPr/>
          <p:nvPr/>
        </p:nvSpPr>
        <p:spPr>
          <a:xfrm>
            <a:off x="4143756" y="2639568"/>
            <a:ext cx="1804416" cy="227076"/>
          </a:xfrm>
          <a:custGeom>
            <a:avLst/>
            <a:gdLst/>
            <a:ahLst/>
            <a:cxnLst/>
            <a:rect l="l" t="t" r="r" b="b"/>
            <a:pathLst>
              <a:path w="1804416" h="227076">
                <a:moveTo>
                  <a:pt x="0" y="0"/>
                </a:moveTo>
                <a:lnTo>
                  <a:pt x="1804416" y="0"/>
                </a:lnTo>
                <a:lnTo>
                  <a:pt x="1804416" y="227076"/>
                </a:lnTo>
                <a:lnTo>
                  <a:pt x="0" y="227076"/>
                </a:lnTo>
                <a:lnTo>
                  <a:pt x="0" y="0"/>
                </a:lnTo>
                <a:close/>
                <a:moveTo>
                  <a:pt x="6095" y="224028"/>
                </a:moveTo>
                <a:lnTo>
                  <a:pt x="3047" y="220980"/>
                </a:lnTo>
                <a:lnTo>
                  <a:pt x="1799844" y="220980"/>
                </a:lnTo>
                <a:lnTo>
                  <a:pt x="1796795" y="224028"/>
                </a:lnTo>
                <a:lnTo>
                  <a:pt x="1796795" y="3048"/>
                </a:lnTo>
                <a:lnTo>
                  <a:pt x="1799844" y="6096"/>
                </a:lnTo>
                <a:lnTo>
                  <a:pt x="3047" y="6096"/>
                </a:lnTo>
                <a:lnTo>
                  <a:pt x="6095" y="3048"/>
                </a:lnTo>
                <a:lnTo>
                  <a:pt x="6095" y="224028"/>
                </a:lnTo>
                <a:close/>
              </a:path>
            </a:pathLst>
          </a:custGeom>
          <a:solidFill>
            <a:srgbClr val="76C8A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4301109" y="2637075"/>
            <a:ext cx="152931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Desain Organisasi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3457956" y="1795272"/>
            <a:ext cx="3198875" cy="672084"/>
          </a:xfrm>
          <a:custGeom>
            <a:avLst/>
            <a:gdLst/>
            <a:ahLst/>
            <a:cxnLst/>
            <a:rect l="l" t="t" r="r" b="b"/>
            <a:pathLst>
              <a:path w="3198875" h="672084">
                <a:moveTo>
                  <a:pt x="0" y="672084"/>
                </a:moveTo>
                <a:lnTo>
                  <a:pt x="0" y="0"/>
                </a:lnTo>
                <a:lnTo>
                  <a:pt x="3198875" y="0"/>
                </a:lnTo>
                <a:lnTo>
                  <a:pt x="3198875" y="672084"/>
                </a:lnTo>
                <a:lnTo>
                  <a:pt x="0" y="672084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454908" y="1790700"/>
            <a:ext cx="3206495" cy="681228"/>
          </a:xfrm>
          <a:custGeom>
            <a:avLst/>
            <a:gdLst/>
            <a:ahLst/>
            <a:cxnLst/>
            <a:rect l="l" t="t" r="r" b="b"/>
            <a:pathLst>
              <a:path w="3206495" h="681228">
                <a:moveTo>
                  <a:pt x="0" y="0"/>
                </a:moveTo>
                <a:lnTo>
                  <a:pt x="3206495" y="0"/>
                </a:lnTo>
                <a:lnTo>
                  <a:pt x="3206495" y="681228"/>
                </a:lnTo>
                <a:lnTo>
                  <a:pt x="0" y="681228"/>
                </a:lnTo>
                <a:lnTo>
                  <a:pt x="0" y="0"/>
                </a:lnTo>
                <a:close/>
                <a:moveTo>
                  <a:pt x="6095" y="678180"/>
                </a:moveTo>
                <a:lnTo>
                  <a:pt x="3048" y="675132"/>
                </a:lnTo>
                <a:lnTo>
                  <a:pt x="3203447" y="675132"/>
                </a:lnTo>
                <a:lnTo>
                  <a:pt x="3200399" y="678180"/>
                </a:lnTo>
                <a:lnTo>
                  <a:pt x="3200399" y="4572"/>
                </a:lnTo>
                <a:lnTo>
                  <a:pt x="3203447" y="7620"/>
                </a:lnTo>
                <a:lnTo>
                  <a:pt x="3048" y="7620"/>
                </a:lnTo>
                <a:lnTo>
                  <a:pt x="6095" y="4572"/>
                </a:lnTo>
                <a:lnTo>
                  <a:pt x="6095" y="678180"/>
                </a:lnTo>
                <a:close/>
              </a:path>
            </a:pathLst>
          </a:custGeom>
          <a:solidFill>
            <a:srgbClr val="76C8A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3650265" y="1789286"/>
            <a:ext cx="301559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Rencana  strategis  Instansi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227861" y="2004170"/>
            <a:ext cx="170393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Arah Pembangunan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203477" y="2223626"/>
            <a:ext cx="175300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(RPJMN dan RPJMD)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3819144" y="3089148"/>
            <a:ext cx="2481072" cy="298703"/>
          </a:xfrm>
          <a:custGeom>
            <a:avLst/>
            <a:gdLst/>
            <a:ahLst/>
            <a:cxnLst/>
            <a:rect l="l" t="t" r="r" b="b"/>
            <a:pathLst>
              <a:path w="2481072" h="298703">
                <a:moveTo>
                  <a:pt x="0" y="298703"/>
                </a:moveTo>
                <a:lnTo>
                  <a:pt x="0" y="0"/>
                </a:lnTo>
                <a:lnTo>
                  <a:pt x="2481072" y="0"/>
                </a:lnTo>
                <a:lnTo>
                  <a:pt x="2481072" y="298703"/>
                </a:lnTo>
                <a:lnTo>
                  <a:pt x="0" y="298703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816095" y="3084576"/>
            <a:ext cx="2488692" cy="309372"/>
          </a:xfrm>
          <a:custGeom>
            <a:avLst/>
            <a:gdLst/>
            <a:ahLst/>
            <a:cxnLst/>
            <a:rect l="l" t="t" r="r" b="b"/>
            <a:pathLst>
              <a:path w="2488692" h="309372">
                <a:moveTo>
                  <a:pt x="0" y="0"/>
                </a:moveTo>
                <a:lnTo>
                  <a:pt x="2488693" y="0"/>
                </a:lnTo>
                <a:lnTo>
                  <a:pt x="2488693" y="309372"/>
                </a:lnTo>
                <a:lnTo>
                  <a:pt x="0" y="309372"/>
                </a:lnTo>
                <a:lnTo>
                  <a:pt x="0" y="0"/>
                </a:lnTo>
                <a:close/>
                <a:moveTo>
                  <a:pt x="6097" y="304800"/>
                </a:moveTo>
                <a:lnTo>
                  <a:pt x="3049" y="301752"/>
                </a:lnTo>
                <a:lnTo>
                  <a:pt x="2485645" y="301752"/>
                </a:lnTo>
                <a:lnTo>
                  <a:pt x="2482597" y="304800"/>
                </a:lnTo>
                <a:lnTo>
                  <a:pt x="2482597" y="4572"/>
                </a:lnTo>
                <a:lnTo>
                  <a:pt x="2485645" y="7620"/>
                </a:lnTo>
                <a:lnTo>
                  <a:pt x="3049" y="7620"/>
                </a:lnTo>
                <a:lnTo>
                  <a:pt x="6097" y="4572"/>
                </a:lnTo>
                <a:lnTo>
                  <a:pt x="6097" y="304800"/>
                </a:lnTo>
                <a:close/>
              </a:path>
            </a:pathLst>
          </a:custGeom>
          <a:solidFill>
            <a:srgbClr val="76C8A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4251420" y="3123644"/>
            <a:ext cx="165761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Struktur Organisasi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7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12" y="3543300"/>
            <a:ext cx="3230879" cy="327659"/>
          </a:xfrm>
          <a:prstGeom prst="rect">
            <a:avLst/>
          </a:prstGeom>
        </p:spPr>
      </p:pic>
      <p:sp>
        <p:nvSpPr>
          <p:cNvPr id="285" name="object 285"/>
          <p:cNvSpPr/>
          <p:nvPr/>
        </p:nvSpPr>
        <p:spPr>
          <a:xfrm>
            <a:off x="3410712" y="3541776"/>
            <a:ext cx="3230879" cy="329183"/>
          </a:xfrm>
          <a:custGeom>
            <a:avLst/>
            <a:gdLst/>
            <a:ahLst/>
            <a:cxnLst/>
            <a:rect l="l" t="t" r="r" b="b"/>
            <a:pathLst>
              <a:path w="3230879" h="329183">
                <a:moveTo>
                  <a:pt x="0" y="0"/>
                </a:moveTo>
                <a:lnTo>
                  <a:pt x="3230879" y="0"/>
                </a:lnTo>
                <a:lnTo>
                  <a:pt x="3230879" y="329183"/>
                </a:lnTo>
                <a:lnTo>
                  <a:pt x="0" y="329183"/>
                </a:lnTo>
                <a:lnTo>
                  <a:pt x="0" y="0"/>
                </a:lnTo>
                <a:close/>
                <a:moveTo>
                  <a:pt x="6096" y="326136"/>
                </a:moveTo>
                <a:lnTo>
                  <a:pt x="3047" y="323088"/>
                </a:lnTo>
                <a:lnTo>
                  <a:pt x="3227831" y="323088"/>
                </a:lnTo>
                <a:lnTo>
                  <a:pt x="3224784" y="326136"/>
                </a:lnTo>
                <a:lnTo>
                  <a:pt x="3224784" y="4572"/>
                </a:lnTo>
                <a:lnTo>
                  <a:pt x="3227831" y="7620"/>
                </a:lnTo>
                <a:lnTo>
                  <a:pt x="3047" y="7620"/>
                </a:lnTo>
                <a:lnTo>
                  <a:pt x="6096" y="4572"/>
                </a:lnTo>
                <a:lnTo>
                  <a:pt x="6096" y="326136"/>
                </a:lnTo>
                <a:close/>
              </a:path>
            </a:pathLst>
          </a:custGeom>
          <a:solidFill>
            <a:srgbClr val="84AD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4320540" y="3591163"/>
            <a:ext cx="145208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Business Process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76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632960"/>
            <a:ext cx="2395728" cy="365760"/>
          </a:xfrm>
          <a:prstGeom prst="rect">
            <a:avLst/>
          </a:prstGeom>
        </p:spPr>
      </p:pic>
      <p:sp>
        <p:nvSpPr>
          <p:cNvPr id="286" name="object 286"/>
          <p:cNvSpPr/>
          <p:nvPr/>
        </p:nvSpPr>
        <p:spPr>
          <a:xfrm>
            <a:off x="2284475" y="4632960"/>
            <a:ext cx="2397252" cy="365760"/>
          </a:xfrm>
          <a:custGeom>
            <a:avLst/>
            <a:gdLst/>
            <a:ahLst/>
            <a:cxnLst/>
            <a:rect l="l" t="t" r="r" b="b"/>
            <a:pathLst>
              <a:path w="2397252" h="365760">
                <a:moveTo>
                  <a:pt x="0" y="0"/>
                </a:moveTo>
                <a:lnTo>
                  <a:pt x="2397253" y="0"/>
                </a:lnTo>
                <a:lnTo>
                  <a:pt x="2397253" y="365760"/>
                </a:lnTo>
                <a:lnTo>
                  <a:pt x="0" y="365760"/>
                </a:lnTo>
                <a:lnTo>
                  <a:pt x="0" y="0"/>
                </a:lnTo>
                <a:close/>
                <a:moveTo>
                  <a:pt x="7621" y="362712"/>
                </a:moveTo>
                <a:lnTo>
                  <a:pt x="4573" y="358140"/>
                </a:lnTo>
                <a:lnTo>
                  <a:pt x="2394205" y="358140"/>
                </a:lnTo>
                <a:lnTo>
                  <a:pt x="2391157" y="362712"/>
                </a:lnTo>
                <a:lnTo>
                  <a:pt x="2391157" y="3048"/>
                </a:lnTo>
                <a:lnTo>
                  <a:pt x="2394205" y="6096"/>
                </a:lnTo>
                <a:lnTo>
                  <a:pt x="4573" y="6096"/>
                </a:lnTo>
                <a:lnTo>
                  <a:pt x="7621" y="3048"/>
                </a:lnTo>
                <a:lnTo>
                  <a:pt x="7621" y="362712"/>
                </a:lnTo>
                <a:close/>
              </a:path>
            </a:pathLst>
          </a:custGeom>
          <a:solidFill>
            <a:srgbClr val="9D9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2853658" y="4700031"/>
            <a:ext cx="130371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Uraian Jabatan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77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32" y="4645152"/>
            <a:ext cx="2645664" cy="365760"/>
          </a:xfrm>
          <a:prstGeom prst="rect">
            <a:avLst/>
          </a:prstGeom>
        </p:spPr>
      </p:pic>
      <p:sp>
        <p:nvSpPr>
          <p:cNvPr id="287" name="object 287"/>
          <p:cNvSpPr/>
          <p:nvPr/>
        </p:nvSpPr>
        <p:spPr>
          <a:xfrm>
            <a:off x="5209032" y="4645152"/>
            <a:ext cx="2645664" cy="365760"/>
          </a:xfrm>
          <a:custGeom>
            <a:avLst/>
            <a:gdLst/>
            <a:ahLst/>
            <a:cxnLst/>
            <a:rect l="l" t="t" r="r" b="b"/>
            <a:pathLst>
              <a:path w="2645664" h="365760">
                <a:moveTo>
                  <a:pt x="0" y="0"/>
                </a:moveTo>
                <a:lnTo>
                  <a:pt x="2645664" y="0"/>
                </a:lnTo>
                <a:lnTo>
                  <a:pt x="2645664" y="365760"/>
                </a:lnTo>
                <a:lnTo>
                  <a:pt x="0" y="365760"/>
                </a:lnTo>
                <a:lnTo>
                  <a:pt x="0" y="0"/>
                </a:lnTo>
                <a:close/>
                <a:moveTo>
                  <a:pt x="6096" y="362712"/>
                </a:moveTo>
                <a:lnTo>
                  <a:pt x="3048" y="359664"/>
                </a:lnTo>
                <a:lnTo>
                  <a:pt x="2642616" y="359664"/>
                </a:lnTo>
                <a:lnTo>
                  <a:pt x="2638044" y="362712"/>
                </a:lnTo>
                <a:lnTo>
                  <a:pt x="2638044" y="3048"/>
                </a:lnTo>
                <a:lnTo>
                  <a:pt x="2642616" y="7620"/>
                </a:lnTo>
                <a:lnTo>
                  <a:pt x="3048" y="7620"/>
                </a:lnTo>
                <a:lnTo>
                  <a:pt x="6096" y="3048"/>
                </a:lnTo>
                <a:lnTo>
                  <a:pt x="6096" y="362712"/>
                </a:lnTo>
                <a:close/>
              </a:path>
            </a:pathLst>
          </a:custGeom>
          <a:solidFill>
            <a:srgbClr val="9D9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5742749" y="4712731"/>
            <a:ext cx="162032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Spesifikasi Jabatan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4303776" y="4437888"/>
            <a:ext cx="111252" cy="178308"/>
          </a:xfrm>
          <a:custGeom>
            <a:avLst/>
            <a:gdLst/>
            <a:ahLst/>
            <a:cxnLst/>
            <a:rect l="l" t="t" r="r" b="b"/>
            <a:pathLst>
              <a:path w="111252" h="178308">
                <a:moveTo>
                  <a:pt x="65531" y="0"/>
                </a:moveTo>
                <a:lnTo>
                  <a:pt x="64008" y="158496"/>
                </a:lnTo>
                <a:lnTo>
                  <a:pt x="45720" y="158496"/>
                </a:lnTo>
                <a:lnTo>
                  <a:pt x="47244" y="0"/>
                </a:lnTo>
                <a:close/>
                <a:moveTo>
                  <a:pt x="108204" y="88392"/>
                </a:moveTo>
                <a:lnTo>
                  <a:pt x="54864" y="178308"/>
                </a:lnTo>
                <a:lnTo>
                  <a:pt x="3048" y="86868"/>
                </a:lnTo>
                <a:cubicBezTo>
                  <a:pt x="0" y="82296"/>
                  <a:pt x="1524" y="76200"/>
                  <a:pt x="6096" y="74676"/>
                </a:cubicBezTo>
                <a:cubicBezTo>
                  <a:pt x="10668" y="71628"/>
                  <a:pt x="16764" y="73152"/>
                  <a:pt x="19812" y="77724"/>
                </a:cubicBezTo>
                <a:lnTo>
                  <a:pt x="62484" y="153924"/>
                </a:lnTo>
                <a:lnTo>
                  <a:pt x="47244" y="153924"/>
                </a:lnTo>
                <a:lnTo>
                  <a:pt x="91440" y="77724"/>
                </a:lnTo>
                <a:cubicBezTo>
                  <a:pt x="94487" y="73152"/>
                  <a:pt x="100584" y="71628"/>
                  <a:pt x="105156" y="74676"/>
                </a:cubicBezTo>
                <a:cubicBezTo>
                  <a:pt x="109728" y="77724"/>
                  <a:pt x="111252" y="83820"/>
                  <a:pt x="108204" y="88392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576316" y="4433316"/>
            <a:ext cx="111252" cy="179832"/>
          </a:xfrm>
          <a:custGeom>
            <a:avLst/>
            <a:gdLst/>
            <a:ahLst/>
            <a:cxnLst/>
            <a:rect l="l" t="t" r="r" b="b"/>
            <a:pathLst>
              <a:path w="111252" h="179832">
                <a:moveTo>
                  <a:pt x="67056" y="0"/>
                </a:moveTo>
                <a:lnTo>
                  <a:pt x="64008" y="160020"/>
                </a:lnTo>
                <a:lnTo>
                  <a:pt x="44196" y="160020"/>
                </a:lnTo>
                <a:lnTo>
                  <a:pt x="47244" y="0"/>
                </a:lnTo>
                <a:close/>
                <a:moveTo>
                  <a:pt x="108203" y="89916"/>
                </a:moveTo>
                <a:lnTo>
                  <a:pt x="53340" y="179832"/>
                </a:lnTo>
                <a:lnTo>
                  <a:pt x="3047" y="88392"/>
                </a:lnTo>
                <a:cubicBezTo>
                  <a:pt x="0" y="83820"/>
                  <a:pt x="1524" y="77724"/>
                  <a:pt x="6096" y="74676"/>
                </a:cubicBezTo>
                <a:cubicBezTo>
                  <a:pt x="10668" y="71628"/>
                  <a:pt x="16764" y="74676"/>
                  <a:pt x="19812" y="79248"/>
                </a:cubicBezTo>
                <a:lnTo>
                  <a:pt x="62484" y="155448"/>
                </a:lnTo>
                <a:lnTo>
                  <a:pt x="45720" y="155448"/>
                </a:lnTo>
                <a:lnTo>
                  <a:pt x="91440" y="79248"/>
                </a:lnTo>
                <a:cubicBezTo>
                  <a:pt x="94488" y="74676"/>
                  <a:pt x="100584" y="74676"/>
                  <a:pt x="105156" y="76200"/>
                </a:cubicBezTo>
                <a:cubicBezTo>
                  <a:pt x="109728" y="79248"/>
                  <a:pt x="111252" y="85344"/>
                  <a:pt x="108203" y="89916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78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24" y="5117592"/>
            <a:ext cx="2368295" cy="364236"/>
          </a:xfrm>
          <a:prstGeom prst="rect">
            <a:avLst/>
          </a:prstGeom>
        </p:spPr>
      </p:pic>
      <p:sp>
        <p:nvSpPr>
          <p:cNvPr id="290" name="object 290"/>
          <p:cNvSpPr/>
          <p:nvPr/>
        </p:nvSpPr>
        <p:spPr>
          <a:xfrm>
            <a:off x="3848100" y="5117592"/>
            <a:ext cx="2369819" cy="364236"/>
          </a:xfrm>
          <a:custGeom>
            <a:avLst/>
            <a:gdLst/>
            <a:ahLst/>
            <a:cxnLst/>
            <a:rect l="l" t="t" r="r" b="b"/>
            <a:pathLst>
              <a:path w="2369819" h="364236">
                <a:moveTo>
                  <a:pt x="0" y="0"/>
                </a:moveTo>
                <a:lnTo>
                  <a:pt x="2369819" y="0"/>
                </a:lnTo>
                <a:lnTo>
                  <a:pt x="2369819" y="364236"/>
                </a:lnTo>
                <a:lnTo>
                  <a:pt x="0" y="364236"/>
                </a:lnTo>
                <a:lnTo>
                  <a:pt x="0" y="0"/>
                </a:lnTo>
                <a:close/>
                <a:moveTo>
                  <a:pt x="7620" y="361188"/>
                </a:moveTo>
                <a:lnTo>
                  <a:pt x="4571" y="358140"/>
                </a:lnTo>
                <a:lnTo>
                  <a:pt x="2366772" y="358140"/>
                </a:lnTo>
                <a:lnTo>
                  <a:pt x="2362200" y="361188"/>
                </a:lnTo>
                <a:lnTo>
                  <a:pt x="2362200" y="3048"/>
                </a:lnTo>
                <a:lnTo>
                  <a:pt x="2366772" y="6096"/>
                </a:lnTo>
                <a:lnTo>
                  <a:pt x="4571" y="6096"/>
                </a:lnTo>
                <a:lnTo>
                  <a:pt x="7620" y="3048"/>
                </a:lnTo>
                <a:lnTo>
                  <a:pt x="7620" y="36118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4054633" y="5184219"/>
            <a:ext cx="199550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ANALISIS BEBAN KERJA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79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5625084"/>
            <a:ext cx="2220468" cy="365760"/>
          </a:xfrm>
          <a:prstGeom prst="rect">
            <a:avLst/>
          </a:prstGeom>
        </p:spPr>
      </p:pic>
      <p:sp>
        <p:nvSpPr>
          <p:cNvPr id="291" name="object 291"/>
          <p:cNvSpPr/>
          <p:nvPr/>
        </p:nvSpPr>
        <p:spPr>
          <a:xfrm>
            <a:off x="3922776" y="5625084"/>
            <a:ext cx="2221992" cy="365760"/>
          </a:xfrm>
          <a:custGeom>
            <a:avLst/>
            <a:gdLst/>
            <a:ahLst/>
            <a:cxnLst/>
            <a:rect l="l" t="t" r="r" b="b"/>
            <a:pathLst>
              <a:path w="2221992" h="365760">
                <a:moveTo>
                  <a:pt x="0" y="0"/>
                </a:moveTo>
                <a:lnTo>
                  <a:pt x="2221992" y="0"/>
                </a:lnTo>
                <a:lnTo>
                  <a:pt x="2221992" y="365760"/>
                </a:lnTo>
                <a:lnTo>
                  <a:pt x="0" y="365760"/>
                </a:lnTo>
                <a:lnTo>
                  <a:pt x="0" y="0"/>
                </a:lnTo>
                <a:close/>
                <a:moveTo>
                  <a:pt x="7619" y="362712"/>
                </a:moveTo>
                <a:lnTo>
                  <a:pt x="4572" y="359664"/>
                </a:lnTo>
                <a:lnTo>
                  <a:pt x="2218943" y="359664"/>
                </a:lnTo>
                <a:lnTo>
                  <a:pt x="2215896" y="362712"/>
                </a:lnTo>
                <a:lnTo>
                  <a:pt x="2215896" y="3048"/>
                </a:lnTo>
                <a:lnTo>
                  <a:pt x="2218943" y="6096"/>
                </a:lnTo>
                <a:lnTo>
                  <a:pt x="4572" y="6096"/>
                </a:lnTo>
                <a:lnTo>
                  <a:pt x="7619" y="3048"/>
                </a:lnTo>
                <a:lnTo>
                  <a:pt x="7619" y="362712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4091146" y="5692219"/>
            <a:ext cx="192863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Perencanaan Pegawai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4977384" y="5478780"/>
            <a:ext cx="111252" cy="149352"/>
          </a:xfrm>
          <a:custGeom>
            <a:avLst/>
            <a:gdLst/>
            <a:ahLst/>
            <a:cxnLst/>
            <a:rect l="l" t="t" r="r" b="b"/>
            <a:pathLst>
              <a:path w="111252" h="149352">
                <a:moveTo>
                  <a:pt x="65532" y="0"/>
                </a:moveTo>
                <a:lnTo>
                  <a:pt x="65532" y="131064"/>
                </a:lnTo>
                <a:lnTo>
                  <a:pt x="45720" y="131064"/>
                </a:lnTo>
                <a:lnTo>
                  <a:pt x="45720" y="0"/>
                </a:lnTo>
                <a:close/>
                <a:moveTo>
                  <a:pt x="108204" y="59436"/>
                </a:moveTo>
                <a:lnTo>
                  <a:pt x="56388" y="149352"/>
                </a:lnTo>
                <a:lnTo>
                  <a:pt x="3048" y="59436"/>
                </a:lnTo>
                <a:cubicBezTo>
                  <a:pt x="0" y="54864"/>
                  <a:pt x="1523" y="48768"/>
                  <a:pt x="6096" y="45720"/>
                </a:cubicBezTo>
                <a:cubicBezTo>
                  <a:pt x="10667" y="44196"/>
                  <a:pt x="16764" y="45720"/>
                  <a:pt x="19812" y="50292"/>
                </a:cubicBezTo>
                <a:lnTo>
                  <a:pt x="64008" y="126492"/>
                </a:lnTo>
                <a:lnTo>
                  <a:pt x="47244" y="126492"/>
                </a:lnTo>
                <a:lnTo>
                  <a:pt x="91440" y="50292"/>
                </a:lnTo>
                <a:cubicBezTo>
                  <a:pt x="94488" y="45720"/>
                  <a:pt x="100584" y="44196"/>
                  <a:pt x="105156" y="45720"/>
                </a:cubicBezTo>
                <a:cubicBezTo>
                  <a:pt x="109728" y="48768"/>
                  <a:pt x="111252" y="54864"/>
                  <a:pt x="108204" y="59436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196584" y="5007864"/>
            <a:ext cx="341376" cy="1367028"/>
          </a:xfrm>
          <a:custGeom>
            <a:avLst/>
            <a:gdLst/>
            <a:ahLst/>
            <a:cxnLst/>
            <a:rect l="l" t="t" r="r" b="b"/>
            <a:pathLst>
              <a:path w="341376" h="1367028">
                <a:moveTo>
                  <a:pt x="341376" y="0"/>
                </a:moveTo>
                <a:lnTo>
                  <a:pt x="341376" y="50292"/>
                </a:lnTo>
                <a:lnTo>
                  <a:pt x="329183" y="50292"/>
                </a:lnTo>
                <a:lnTo>
                  <a:pt x="329183" y="0"/>
                </a:lnTo>
                <a:close/>
                <a:moveTo>
                  <a:pt x="341376" y="88392"/>
                </a:moveTo>
                <a:lnTo>
                  <a:pt x="341376" y="140208"/>
                </a:lnTo>
                <a:lnTo>
                  <a:pt x="329183" y="140208"/>
                </a:lnTo>
                <a:lnTo>
                  <a:pt x="329183" y="88392"/>
                </a:lnTo>
                <a:close/>
                <a:moveTo>
                  <a:pt x="341376" y="178308"/>
                </a:moveTo>
                <a:lnTo>
                  <a:pt x="341376" y="228600"/>
                </a:lnTo>
                <a:lnTo>
                  <a:pt x="329183" y="228600"/>
                </a:lnTo>
                <a:lnTo>
                  <a:pt x="329183" y="178308"/>
                </a:lnTo>
                <a:close/>
                <a:moveTo>
                  <a:pt x="341376" y="266700"/>
                </a:moveTo>
                <a:lnTo>
                  <a:pt x="341376" y="316992"/>
                </a:lnTo>
                <a:lnTo>
                  <a:pt x="329183" y="316992"/>
                </a:lnTo>
                <a:lnTo>
                  <a:pt x="329183" y="266700"/>
                </a:lnTo>
                <a:close/>
                <a:moveTo>
                  <a:pt x="341376" y="355092"/>
                </a:moveTo>
                <a:lnTo>
                  <a:pt x="341376" y="406908"/>
                </a:lnTo>
                <a:lnTo>
                  <a:pt x="329183" y="406908"/>
                </a:lnTo>
                <a:lnTo>
                  <a:pt x="329183" y="355092"/>
                </a:lnTo>
                <a:close/>
                <a:moveTo>
                  <a:pt x="341376" y="445008"/>
                </a:moveTo>
                <a:lnTo>
                  <a:pt x="341376" y="495300"/>
                </a:lnTo>
                <a:lnTo>
                  <a:pt x="329183" y="495300"/>
                </a:lnTo>
                <a:lnTo>
                  <a:pt x="329183" y="445008"/>
                </a:lnTo>
                <a:close/>
                <a:moveTo>
                  <a:pt x="341376" y="533400"/>
                </a:moveTo>
                <a:lnTo>
                  <a:pt x="341376" y="583692"/>
                </a:lnTo>
                <a:lnTo>
                  <a:pt x="329183" y="583692"/>
                </a:lnTo>
                <a:lnTo>
                  <a:pt x="329183" y="533400"/>
                </a:lnTo>
                <a:close/>
                <a:moveTo>
                  <a:pt x="341376" y="621792"/>
                </a:moveTo>
                <a:lnTo>
                  <a:pt x="341376" y="673608"/>
                </a:lnTo>
                <a:lnTo>
                  <a:pt x="329183" y="673608"/>
                </a:lnTo>
                <a:lnTo>
                  <a:pt x="329183" y="621792"/>
                </a:lnTo>
                <a:close/>
                <a:moveTo>
                  <a:pt x="341376" y="711708"/>
                </a:moveTo>
                <a:lnTo>
                  <a:pt x="341376" y="762000"/>
                </a:lnTo>
                <a:lnTo>
                  <a:pt x="329183" y="762000"/>
                </a:lnTo>
                <a:lnTo>
                  <a:pt x="329183" y="711708"/>
                </a:lnTo>
                <a:close/>
                <a:moveTo>
                  <a:pt x="341376" y="800100"/>
                </a:moveTo>
                <a:lnTo>
                  <a:pt x="341376" y="850392"/>
                </a:lnTo>
                <a:lnTo>
                  <a:pt x="329183" y="850392"/>
                </a:lnTo>
                <a:lnTo>
                  <a:pt x="329183" y="800100"/>
                </a:lnTo>
                <a:close/>
                <a:moveTo>
                  <a:pt x="341376" y="888492"/>
                </a:moveTo>
                <a:lnTo>
                  <a:pt x="341376" y="940308"/>
                </a:lnTo>
                <a:lnTo>
                  <a:pt x="329183" y="940308"/>
                </a:lnTo>
                <a:lnTo>
                  <a:pt x="329183" y="888492"/>
                </a:lnTo>
                <a:close/>
                <a:moveTo>
                  <a:pt x="341376" y="978408"/>
                </a:moveTo>
                <a:lnTo>
                  <a:pt x="341376" y="1028700"/>
                </a:lnTo>
                <a:lnTo>
                  <a:pt x="329183" y="1028700"/>
                </a:lnTo>
                <a:lnTo>
                  <a:pt x="329183" y="978408"/>
                </a:lnTo>
                <a:close/>
                <a:moveTo>
                  <a:pt x="341376" y="1066800"/>
                </a:moveTo>
                <a:lnTo>
                  <a:pt x="341376" y="1117092"/>
                </a:lnTo>
                <a:lnTo>
                  <a:pt x="329183" y="1117092"/>
                </a:lnTo>
                <a:lnTo>
                  <a:pt x="329183" y="1066800"/>
                </a:lnTo>
                <a:close/>
                <a:moveTo>
                  <a:pt x="341376" y="1155192"/>
                </a:moveTo>
                <a:lnTo>
                  <a:pt x="341376" y="1207008"/>
                </a:lnTo>
                <a:lnTo>
                  <a:pt x="329183" y="1207008"/>
                </a:lnTo>
                <a:lnTo>
                  <a:pt x="329183" y="1155192"/>
                </a:lnTo>
                <a:close/>
                <a:moveTo>
                  <a:pt x="341376" y="1245108"/>
                </a:moveTo>
                <a:lnTo>
                  <a:pt x="341376" y="1295400"/>
                </a:lnTo>
                <a:lnTo>
                  <a:pt x="329183" y="1295400"/>
                </a:lnTo>
                <a:lnTo>
                  <a:pt x="329183" y="1245108"/>
                </a:lnTo>
                <a:close/>
                <a:moveTo>
                  <a:pt x="316992" y="1322832"/>
                </a:moveTo>
                <a:lnTo>
                  <a:pt x="266700" y="1322832"/>
                </a:lnTo>
                <a:lnTo>
                  <a:pt x="266700" y="1309116"/>
                </a:lnTo>
                <a:lnTo>
                  <a:pt x="316992" y="1309116"/>
                </a:lnTo>
                <a:close/>
                <a:moveTo>
                  <a:pt x="228600" y="1322832"/>
                </a:moveTo>
                <a:lnTo>
                  <a:pt x="178308" y="1322832"/>
                </a:lnTo>
                <a:lnTo>
                  <a:pt x="178308" y="1309116"/>
                </a:lnTo>
                <a:lnTo>
                  <a:pt x="228600" y="1309116"/>
                </a:lnTo>
                <a:close/>
                <a:moveTo>
                  <a:pt x="140208" y="1322832"/>
                </a:moveTo>
                <a:lnTo>
                  <a:pt x="88391" y="1322832"/>
                </a:lnTo>
                <a:lnTo>
                  <a:pt x="88391" y="1309116"/>
                </a:lnTo>
                <a:lnTo>
                  <a:pt x="140208" y="1309116"/>
                </a:lnTo>
                <a:close/>
                <a:moveTo>
                  <a:pt x="50291" y="1322832"/>
                </a:moveTo>
                <a:lnTo>
                  <a:pt x="12191" y="1322832"/>
                </a:lnTo>
                <a:lnTo>
                  <a:pt x="12191" y="1309116"/>
                </a:lnTo>
                <a:lnTo>
                  <a:pt x="50291" y="1309116"/>
                </a:lnTo>
                <a:close/>
                <a:moveTo>
                  <a:pt x="85344" y="1365504"/>
                </a:moveTo>
                <a:lnTo>
                  <a:pt x="0" y="1315212"/>
                </a:lnTo>
                <a:lnTo>
                  <a:pt x="85344" y="1266444"/>
                </a:lnTo>
                <a:cubicBezTo>
                  <a:pt x="88391" y="1264920"/>
                  <a:pt x="92964" y="1264920"/>
                  <a:pt x="94488" y="1267968"/>
                </a:cubicBezTo>
                <a:cubicBezTo>
                  <a:pt x="96012" y="1271016"/>
                  <a:pt x="94488" y="1275588"/>
                  <a:pt x="91440" y="1277112"/>
                </a:cubicBezTo>
                <a:lnTo>
                  <a:pt x="15240" y="1321308"/>
                </a:lnTo>
                <a:lnTo>
                  <a:pt x="15240" y="1310640"/>
                </a:lnTo>
                <a:lnTo>
                  <a:pt x="91440" y="1354836"/>
                </a:lnTo>
                <a:cubicBezTo>
                  <a:pt x="94488" y="1356360"/>
                  <a:pt x="96012" y="1360932"/>
                  <a:pt x="94488" y="1363980"/>
                </a:cubicBezTo>
                <a:cubicBezTo>
                  <a:pt x="92964" y="1367028"/>
                  <a:pt x="88391" y="1367028"/>
                  <a:pt x="85344" y="1365504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80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27" y="6141720"/>
            <a:ext cx="2318003" cy="364235"/>
          </a:xfrm>
          <a:prstGeom prst="rect">
            <a:avLst/>
          </a:prstGeom>
        </p:spPr>
      </p:pic>
      <p:sp>
        <p:nvSpPr>
          <p:cNvPr id="294" name="object 294"/>
          <p:cNvSpPr/>
          <p:nvPr/>
        </p:nvSpPr>
        <p:spPr>
          <a:xfrm>
            <a:off x="3881627" y="6141720"/>
            <a:ext cx="2318004" cy="364236"/>
          </a:xfrm>
          <a:custGeom>
            <a:avLst/>
            <a:gdLst/>
            <a:ahLst/>
            <a:cxnLst/>
            <a:rect l="l" t="t" r="r" b="b"/>
            <a:pathLst>
              <a:path w="2318004" h="364236">
                <a:moveTo>
                  <a:pt x="0" y="0"/>
                </a:moveTo>
                <a:lnTo>
                  <a:pt x="2318005" y="0"/>
                </a:lnTo>
                <a:lnTo>
                  <a:pt x="2318005" y="364236"/>
                </a:lnTo>
                <a:lnTo>
                  <a:pt x="0" y="364236"/>
                </a:lnTo>
                <a:lnTo>
                  <a:pt x="0" y="0"/>
                </a:lnTo>
                <a:close/>
                <a:moveTo>
                  <a:pt x="7621" y="361188"/>
                </a:moveTo>
                <a:lnTo>
                  <a:pt x="3049" y="358140"/>
                </a:lnTo>
                <a:lnTo>
                  <a:pt x="2314957" y="358140"/>
                </a:lnTo>
                <a:lnTo>
                  <a:pt x="2311909" y="361188"/>
                </a:lnTo>
                <a:lnTo>
                  <a:pt x="2311909" y="3048"/>
                </a:lnTo>
                <a:lnTo>
                  <a:pt x="2314957" y="6096"/>
                </a:lnTo>
                <a:lnTo>
                  <a:pt x="3049" y="6096"/>
                </a:lnTo>
                <a:lnTo>
                  <a:pt x="7621" y="3048"/>
                </a:lnTo>
                <a:lnTo>
                  <a:pt x="7621" y="361188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4075779" y="6208156"/>
            <a:ext cx="197097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Rekrutmen dan Seleksi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4980432" y="5986272"/>
            <a:ext cx="111252" cy="158496"/>
          </a:xfrm>
          <a:custGeom>
            <a:avLst/>
            <a:gdLst/>
            <a:ahLst/>
            <a:cxnLst/>
            <a:rect l="l" t="t" r="r" b="b"/>
            <a:pathLst>
              <a:path w="111252" h="158496">
                <a:moveTo>
                  <a:pt x="62484" y="0"/>
                </a:moveTo>
                <a:lnTo>
                  <a:pt x="68580" y="138684"/>
                </a:lnTo>
                <a:lnTo>
                  <a:pt x="50292" y="140208"/>
                </a:lnTo>
                <a:lnTo>
                  <a:pt x="42672" y="1524"/>
                </a:lnTo>
                <a:close/>
                <a:moveTo>
                  <a:pt x="108204" y="65532"/>
                </a:moveTo>
                <a:lnTo>
                  <a:pt x="60960" y="158496"/>
                </a:lnTo>
                <a:lnTo>
                  <a:pt x="3048" y="70104"/>
                </a:lnTo>
                <a:cubicBezTo>
                  <a:pt x="0" y="65532"/>
                  <a:pt x="1524" y="60960"/>
                  <a:pt x="6096" y="57912"/>
                </a:cubicBezTo>
                <a:cubicBezTo>
                  <a:pt x="10668" y="54864"/>
                  <a:pt x="16764" y="56388"/>
                  <a:pt x="19812" y="59436"/>
                </a:cubicBezTo>
                <a:lnTo>
                  <a:pt x="67056" y="134112"/>
                </a:lnTo>
                <a:lnTo>
                  <a:pt x="51816" y="134112"/>
                </a:lnTo>
                <a:lnTo>
                  <a:pt x="91440" y="56388"/>
                </a:lnTo>
                <a:cubicBezTo>
                  <a:pt x="94488" y="51816"/>
                  <a:pt x="100584" y="50292"/>
                  <a:pt x="105156" y="51816"/>
                </a:cubicBezTo>
                <a:cubicBezTo>
                  <a:pt x="109728" y="54864"/>
                  <a:pt x="111252" y="60960"/>
                  <a:pt x="108204" y="65532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81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12" y="4024883"/>
            <a:ext cx="2093976" cy="396240"/>
          </a:xfrm>
          <a:prstGeom prst="rect">
            <a:avLst/>
          </a:prstGeom>
        </p:spPr>
      </p:pic>
      <p:sp>
        <p:nvSpPr>
          <p:cNvPr id="296" name="object 296"/>
          <p:cNvSpPr/>
          <p:nvPr/>
        </p:nvSpPr>
        <p:spPr>
          <a:xfrm>
            <a:off x="3982212" y="4024883"/>
            <a:ext cx="2093976" cy="397764"/>
          </a:xfrm>
          <a:custGeom>
            <a:avLst/>
            <a:gdLst/>
            <a:ahLst/>
            <a:cxnLst/>
            <a:rect l="l" t="t" r="r" b="b"/>
            <a:pathLst>
              <a:path w="2093976" h="397764">
                <a:moveTo>
                  <a:pt x="0" y="0"/>
                </a:moveTo>
                <a:lnTo>
                  <a:pt x="2093976" y="0"/>
                </a:lnTo>
                <a:lnTo>
                  <a:pt x="2093976" y="397765"/>
                </a:lnTo>
                <a:lnTo>
                  <a:pt x="0" y="397765"/>
                </a:lnTo>
                <a:lnTo>
                  <a:pt x="0" y="0"/>
                </a:lnTo>
                <a:close/>
                <a:moveTo>
                  <a:pt x="6095" y="393193"/>
                </a:moveTo>
                <a:lnTo>
                  <a:pt x="3047" y="390145"/>
                </a:lnTo>
                <a:lnTo>
                  <a:pt x="2090928" y="390145"/>
                </a:lnTo>
                <a:lnTo>
                  <a:pt x="2087880" y="393193"/>
                </a:lnTo>
                <a:lnTo>
                  <a:pt x="2087880" y="3049"/>
                </a:lnTo>
                <a:lnTo>
                  <a:pt x="2090928" y="6097"/>
                </a:lnTo>
                <a:lnTo>
                  <a:pt x="3047" y="6097"/>
                </a:lnTo>
                <a:lnTo>
                  <a:pt x="6095" y="3049"/>
                </a:lnTo>
                <a:lnTo>
                  <a:pt x="6095" y="393193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4343400" y="4120817"/>
            <a:ext cx="140720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47494B"/>
                </a:solidFill>
                <a:latin typeface="Arial"/>
                <a:cs typeface="Arial"/>
              </a:rPr>
              <a:t>ANALISIS 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451928" y="573531"/>
            <a:ext cx="7189621" cy="3401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40" b="1" spc="10" dirty="0">
                <a:solidFill>
                  <a:srgbClr val="0000CC"/>
                </a:solidFill>
                <a:latin typeface="Arial"/>
                <a:cs typeface="Arial"/>
              </a:rPr>
              <a:t>Proses Analisis Jabatan dan Analisis Beban Kerja</a:t>
            </a:r>
            <a:endParaRPr sz="2300">
              <a:latin typeface="Arial"/>
              <a:cs typeface="Arial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2474975" y="1784604"/>
            <a:ext cx="5125212" cy="2723388"/>
          </a:xfrm>
          <a:custGeom>
            <a:avLst/>
            <a:gdLst/>
            <a:ahLst/>
            <a:cxnLst/>
            <a:rect l="l" t="t" r="r" b="b"/>
            <a:pathLst>
              <a:path w="5125212" h="2723388">
                <a:moveTo>
                  <a:pt x="5120641" y="2723388"/>
                </a:moveTo>
                <a:lnTo>
                  <a:pt x="5068825" y="2723388"/>
                </a:lnTo>
                <a:lnTo>
                  <a:pt x="5068825" y="2709672"/>
                </a:lnTo>
                <a:lnTo>
                  <a:pt x="5120641" y="2709672"/>
                </a:lnTo>
                <a:lnTo>
                  <a:pt x="5120641" y="2723388"/>
                </a:lnTo>
                <a:close/>
                <a:moveTo>
                  <a:pt x="5030725" y="2723388"/>
                </a:moveTo>
                <a:lnTo>
                  <a:pt x="4980432" y="2723388"/>
                </a:lnTo>
                <a:lnTo>
                  <a:pt x="4980432" y="2709672"/>
                </a:lnTo>
                <a:lnTo>
                  <a:pt x="5030725" y="2709672"/>
                </a:lnTo>
                <a:lnTo>
                  <a:pt x="5030725" y="2723388"/>
                </a:lnTo>
                <a:close/>
                <a:moveTo>
                  <a:pt x="4942332" y="2723388"/>
                </a:moveTo>
                <a:lnTo>
                  <a:pt x="4892041" y="2723388"/>
                </a:lnTo>
                <a:lnTo>
                  <a:pt x="4892041" y="2709672"/>
                </a:lnTo>
                <a:lnTo>
                  <a:pt x="4942332" y="2709672"/>
                </a:lnTo>
                <a:lnTo>
                  <a:pt x="4942332" y="2723388"/>
                </a:lnTo>
                <a:close/>
                <a:moveTo>
                  <a:pt x="4853941" y="2723388"/>
                </a:moveTo>
                <a:lnTo>
                  <a:pt x="4802125" y="2723388"/>
                </a:lnTo>
                <a:lnTo>
                  <a:pt x="4802125" y="2709672"/>
                </a:lnTo>
                <a:lnTo>
                  <a:pt x="4853941" y="2709672"/>
                </a:lnTo>
                <a:lnTo>
                  <a:pt x="4853941" y="2723388"/>
                </a:lnTo>
                <a:close/>
                <a:moveTo>
                  <a:pt x="4764025" y="2723388"/>
                </a:moveTo>
                <a:lnTo>
                  <a:pt x="4713732" y="2723388"/>
                </a:lnTo>
                <a:lnTo>
                  <a:pt x="4713732" y="2709672"/>
                </a:lnTo>
                <a:lnTo>
                  <a:pt x="4764025" y="2709672"/>
                </a:lnTo>
                <a:lnTo>
                  <a:pt x="4764025" y="2723388"/>
                </a:lnTo>
                <a:close/>
                <a:moveTo>
                  <a:pt x="4675632" y="2723388"/>
                </a:moveTo>
                <a:lnTo>
                  <a:pt x="4625341" y="2723388"/>
                </a:lnTo>
                <a:lnTo>
                  <a:pt x="4625341" y="2709672"/>
                </a:lnTo>
                <a:lnTo>
                  <a:pt x="4675632" y="2709672"/>
                </a:lnTo>
                <a:lnTo>
                  <a:pt x="4675632" y="2723388"/>
                </a:lnTo>
                <a:close/>
                <a:moveTo>
                  <a:pt x="4587241" y="2723388"/>
                </a:moveTo>
                <a:lnTo>
                  <a:pt x="4535425" y="2723388"/>
                </a:lnTo>
                <a:lnTo>
                  <a:pt x="4535425" y="2709672"/>
                </a:lnTo>
                <a:lnTo>
                  <a:pt x="4587241" y="2709672"/>
                </a:lnTo>
                <a:lnTo>
                  <a:pt x="4587241" y="2723388"/>
                </a:lnTo>
                <a:close/>
                <a:moveTo>
                  <a:pt x="4497325" y="2723388"/>
                </a:moveTo>
                <a:lnTo>
                  <a:pt x="4447032" y="2723388"/>
                </a:lnTo>
                <a:lnTo>
                  <a:pt x="4447032" y="2709672"/>
                </a:lnTo>
                <a:lnTo>
                  <a:pt x="4497325" y="2709672"/>
                </a:lnTo>
                <a:lnTo>
                  <a:pt x="4497325" y="2723388"/>
                </a:lnTo>
                <a:close/>
                <a:moveTo>
                  <a:pt x="4408932" y="2723388"/>
                </a:moveTo>
                <a:lnTo>
                  <a:pt x="4358641" y="2723388"/>
                </a:lnTo>
                <a:lnTo>
                  <a:pt x="4358641" y="2709672"/>
                </a:lnTo>
                <a:lnTo>
                  <a:pt x="4408932" y="2709672"/>
                </a:lnTo>
                <a:lnTo>
                  <a:pt x="4408932" y="2723388"/>
                </a:lnTo>
                <a:close/>
                <a:moveTo>
                  <a:pt x="4320541" y="2723388"/>
                </a:moveTo>
                <a:lnTo>
                  <a:pt x="4268725" y="2723388"/>
                </a:lnTo>
                <a:lnTo>
                  <a:pt x="4268725" y="2709672"/>
                </a:lnTo>
                <a:lnTo>
                  <a:pt x="4320541" y="2709672"/>
                </a:lnTo>
                <a:lnTo>
                  <a:pt x="4320541" y="2723388"/>
                </a:lnTo>
                <a:close/>
                <a:moveTo>
                  <a:pt x="4230625" y="2723388"/>
                </a:moveTo>
                <a:lnTo>
                  <a:pt x="4180332" y="2723388"/>
                </a:lnTo>
                <a:lnTo>
                  <a:pt x="4180332" y="2709672"/>
                </a:lnTo>
                <a:lnTo>
                  <a:pt x="4230625" y="2709672"/>
                </a:lnTo>
                <a:lnTo>
                  <a:pt x="4230625" y="2723388"/>
                </a:lnTo>
                <a:close/>
                <a:moveTo>
                  <a:pt x="4142232" y="2723388"/>
                </a:moveTo>
                <a:lnTo>
                  <a:pt x="4091941" y="2723388"/>
                </a:lnTo>
                <a:lnTo>
                  <a:pt x="4091941" y="2709672"/>
                </a:lnTo>
                <a:lnTo>
                  <a:pt x="4142232" y="2709672"/>
                </a:lnTo>
                <a:lnTo>
                  <a:pt x="4142232" y="2723388"/>
                </a:lnTo>
                <a:close/>
                <a:moveTo>
                  <a:pt x="4053841" y="2723388"/>
                </a:moveTo>
                <a:lnTo>
                  <a:pt x="4002025" y="2723388"/>
                </a:lnTo>
                <a:lnTo>
                  <a:pt x="4002025" y="2709672"/>
                </a:lnTo>
                <a:lnTo>
                  <a:pt x="4053841" y="2709672"/>
                </a:lnTo>
                <a:lnTo>
                  <a:pt x="4053841" y="2723388"/>
                </a:lnTo>
                <a:close/>
                <a:moveTo>
                  <a:pt x="3963925" y="2723388"/>
                </a:moveTo>
                <a:lnTo>
                  <a:pt x="3913632" y="2723388"/>
                </a:lnTo>
                <a:lnTo>
                  <a:pt x="3913632" y="2709672"/>
                </a:lnTo>
                <a:lnTo>
                  <a:pt x="3963925" y="2709672"/>
                </a:lnTo>
                <a:lnTo>
                  <a:pt x="3963925" y="2723388"/>
                </a:lnTo>
                <a:close/>
                <a:moveTo>
                  <a:pt x="3875532" y="2723388"/>
                </a:moveTo>
                <a:lnTo>
                  <a:pt x="3825241" y="2723388"/>
                </a:lnTo>
                <a:lnTo>
                  <a:pt x="3825241" y="2709672"/>
                </a:lnTo>
                <a:lnTo>
                  <a:pt x="3875532" y="2709672"/>
                </a:lnTo>
                <a:lnTo>
                  <a:pt x="3875532" y="2723388"/>
                </a:lnTo>
                <a:close/>
                <a:moveTo>
                  <a:pt x="3787141" y="2723388"/>
                </a:moveTo>
                <a:lnTo>
                  <a:pt x="3735325" y="2723388"/>
                </a:lnTo>
                <a:lnTo>
                  <a:pt x="3735325" y="2709672"/>
                </a:lnTo>
                <a:lnTo>
                  <a:pt x="3787141" y="2709672"/>
                </a:lnTo>
                <a:lnTo>
                  <a:pt x="3787141" y="2723388"/>
                </a:lnTo>
                <a:close/>
                <a:moveTo>
                  <a:pt x="3697225" y="2723388"/>
                </a:moveTo>
                <a:lnTo>
                  <a:pt x="3646932" y="2723388"/>
                </a:lnTo>
                <a:lnTo>
                  <a:pt x="3646932" y="2709672"/>
                </a:lnTo>
                <a:lnTo>
                  <a:pt x="3697225" y="2709672"/>
                </a:lnTo>
                <a:lnTo>
                  <a:pt x="3697225" y="2723388"/>
                </a:lnTo>
                <a:close/>
                <a:moveTo>
                  <a:pt x="3608832" y="2723388"/>
                </a:moveTo>
                <a:lnTo>
                  <a:pt x="3558541" y="2723388"/>
                </a:lnTo>
                <a:lnTo>
                  <a:pt x="3558541" y="2709672"/>
                </a:lnTo>
                <a:lnTo>
                  <a:pt x="3608832" y="2709672"/>
                </a:lnTo>
                <a:lnTo>
                  <a:pt x="3608832" y="2723388"/>
                </a:lnTo>
                <a:close/>
                <a:moveTo>
                  <a:pt x="3520441" y="2723388"/>
                </a:moveTo>
                <a:lnTo>
                  <a:pt x="3468625" y="2723388"/>
                </a:lnTo>
                <a:lnTo>
                  <a:pt x="3468625" y="2709672"/>
                </a:lnTo>
                <a:lnTo>
                  <a:pt x="3520441" y="2709672"/>
                </a:lnTo>
                <a:lnTo>
                  <a:pt x="3520441" y="2723388"/>
                </a:lnTo>
                <a:close/>
                <a:moveTo>
                  <a:pt x="3430525" y="2723388"/>
                </a:moveTo>
                <a:lnTo>
                  <a:pt x="3380232" y="2723388"/>
                </a:lnTo>
                <a:lnTo>
                  <a:pt x="3380232" y="2709672"/>
                </a:lnTo>
                <a:lnTo>
                  <a:pt x="3430525" y="2709672"/>
                </a:lnTo>
                <a:lnTo>
                  <a:pt x="3430525" y="2723388"/>
                </a:lnTo>
                <a:close/>
                <a:moveTo>
                  <a:pt x="3342132" y="2723388"/>
                </a:moveTo>
                <a:lnTo>
                  <a:pt x="3291841" y="2723388"/>
                </a:lnTo>
                <a:lnTo>
                  <a:pt x="3291841" y="2709672"/>
                </a:lnTo>
                <a:lnTo>
                  <a:pt x="3342132" y="2709672"/>
                </a:lnTo>
                <a:lnTo>
                  <a:pt x="3342132" y="2723388"/>
                </a:lnTo>
                <a:close/>
                <a:moveTo>
                  <a:pt x="3253741" y="2723388"/>
                </a:moveTo>
                <a:lnTo>
                  <a:pt x="3201925" y="2723388"/>
                </a:lnTo>
                <a:lnTo>
                  <a:pt x="3201925" y="2709672"/>
                </a:lnTo>
                <a:lnTo>
                  <a:pt x="3253741" y="2709672"/>
                </a:lnTo>
                <a:lnTo>
                  <a:pt x="3253741" y="2723388"/>
                </a:lnTo>
                <a:close/>
                <a:moveTo>
                  <a:pt x="3163825" y="2723388"/>
                </a:moveTo>
                <a:lnTo>
                  <a:pt x="3113532" y="2723388"/>
                </a:lnTo>
                <a:lnTo>
                  <a:pt x="3113532" y="2709672"/>
                </a:lnTo>
                <a:lnTo>
                  <a:pt x="3163825" y="2709672"/>
                </a:lnTo>
                <a:lnTo>
                  <a:pt x="3163825" y="2723388"/>
                </a:lnTo>
                <a:close/>
                <a:moveTo>
                  <a:pt x="3075432" y="2723388"/>
                </a:moveTo>
                <a:lnTo>
                  <a:pt x="3025141" y="2723388"/>
                </a:lnTo>
                <a:lnTo>
                  <a:pt x="3025141" y="2709672"/>
                </a:lnTo>
                <a:lnTo>
                  <a:pt x="3075432" y="2709672"/>
                </a:lnTo>
                <a:lnTo>
                  <a:pt x="3075432" y="2723388"/>
                </a:lnTo>
                <a:close/>
                <a:moveTo>
                  <a:pt x="2987041" y="2723388"/>
                </a:moveTo>
                <a:lnTo>
                  <a:pt x="2935225" y="2723388"/>
                </a:lnTo>
                <a:lnTo>
                  <a:pt x="2935225" y="2709672"/>
                </a:lnTo>
                <a:lnTo>
                  <a:pt x="2987041" y="2709672"/>
                </a:lnTo>
                <a:lnTo>
                  <a:pt x="2987041" y="2723388"/>
                </a:lnTo>
                <a:close/>
                <a:moveTo>
                  <a:pt x="2897125" y="2723388"/>
                </a:moveTo>
                <a:lnTo>
                  <a:pt x="2846832" y="2723388"/>
                </a:lnTo>
                <a:lnTo>
                  <a:pt x="2846832" y="2709672"/>
                </a:lnTo>
                <a:lnTo>
                  <a:pt x="2897125" y="2709672"/>
                </a:lnTo>
                <a:lnTo>
                  <a:pt x="2897125" y="2723388"/>
                </a:lnTo>
                <a:close/>
                <a:moveTo>
                  <a:pt x="2808732" y="2723388"/>
                </a:moveTo>
                <a:lnTo>
                  <a:pt x="2758441" y="2723388"/>
                </a:lnTo>
                <a:lnTo>
                  <a:pt x="2758441" y="2709672"/>
                </a:lnTo>
                <a:lnTo>
                  <a:pt x="2808732" y="2709672"/>
                </a:lnTo>
                <a:lnTo>
                  <a:pt x="2808732" y="2723388"/>
                </a:lnTo>
                <a:close/>
                <a:moveTo>
                  <a:pt x="2720341" y="2723388"/>
                </a:moveTo>
                <a:lnTo>
                  <a:pt x="2668525" y="2723388"/>
                </a:lnTo>
                <a:lnTo>
                  <a:pt x="2668525" y="2709672"/>
                </a:lnTo>
                <a:lnTo>
                  <a:pt x="2720341" y="2709672"/>
                </a:lnTo>
                <a:lnTo>
                  <a:pt x="2720341" y="2723388"/>
                </a:lnTo>
                <a:close/>
                <a:moveTo>
                  <a:pt x="2630425" y="2723388"/>
                </a:moveTo>
                <a:lnTo>
                  <a:pt x="2580132" y="2723388"/>
                </a:lnTo>
                <a:lnTo>
                  <a:pt x="2580132" y="2709672"/>
                </a:lnTo>
                <a:lnTo>
                  <a:pt x="2630425" y="2709672"/>
                </a:lnTo>
                <a:lnTo>
                  <a:pt x="2630425" y="2723388"/>
                </a:lnTo>
                <a:close/>
                <a:moveTo>
                  <a:pt x="2542032" y="2723388"/>
                </a:moveTo>
                <a:lnTo>
                  <a:pt x="2491741" y="2723388"/>
                </a:lnTo>
                <a:lnTo>
                  <a:pt x="2491741" y="2709672"/>
                </a:lnTo>
                <a:lnTo>
                  <a:pt x="2542032" y="2709672"/>
                </a:lnTo>
                <a:lnTo>
                  <a:pt x="2542032" y="2723388"/>
                </a:lnTo>
                <a:close/>
                <a:moveTo>
                  <a:pt x="2453641" y="2723388"/>
                </a:moveTo>
                <a:lnTo>
                  <a:pt x="2401825" y="2723388"/>
                </a:lnTo>
                <a:lnTo>
                  <a:pt x="2401825" y="2709672"/>
                </a:lnTo>
                <a:lnTo>
                  <a:pt x="2453641" y="2709672"/>
                </a:lnTo>
                <a:lnTo>
                  <a:pt x="2453641" y="2723388"/>
                </a:lnTo>
                <a:close/>
                <a:moveTo>
                  <a:pt x="2363725" y="2723388"/>
                </a:moveTo>
                <a:lnTo>
                  <a:pt x="2313432" y="2723388"/>
                </a:lnTo>
                <a:lnTo>
                  <a:pt x="2313432" y="2709672"/>
                </a:lnTo>
                <a:lnTo>
                  <a:pt x="2363725" y="2709672"/>
                </a:lnTo>
                <a:lnTo>
                  <a:pt x="2363725" y="2723388"/>
                </a:lnTo>
                <a:close/>
                <a:moveTo>
                  <a:pt x="2275332" y="2723388"/>
                </a:moveTo>
                <a:lnTo>
                  <a:pt x="2225041" y="2723388"/>
                </a:lnTo>
                <a:lnTo>
                  <a:pt x="2225041" y="2709672"/>
                </a:lnTo>
                <a:lnTo>
                  <a:pt x="2275332" y="2709672"/>
                </a:lnTo>
                <a:lnTo>
                  <a:pt x="2275332" y="2723388"/>
                </a:lnTo>
                <a:close/>
                <a:moveTo>
                  <a:pt x="2186941" y="2723388"/>
                </a:moveTo>
                <a:lnTo>
                  <a:pt x="2135125" y="2723388"/>
                </a:lnTo>
                <a:lnTo>
                  <a:pt x="2135125" y="2709672"/>
                </a:lnTo>
                <a:lnTo>
                  <a:pt x="2186941" y="2709672"/>
                </a:lnTo>
                <a:lnTo>
                  <a:pt x="2186941" y="2723388"/>
                </a:lnTo>
                <a:close/>
                <a:moveTo>
                  <a:pt x="2097025" y="2723388"/>
                </a:moveTo>
                <a:lnTo>
                  <a:pt x="2046732" y="2723388"/>
                </a:lnTo>
                <a:lnTo>
                  <a:pt x="2046732" y="2709672"/>
                </a:lnTo>
                <a:lnTo>
                  <a:pt x="2097025" y="2709672"/>
                </a:lnTo>
                <a:lnTo>
                  <a:pt x="2097025" y="2723388"/>
                </a:lnTo>
                <a:close/>
                <a:moveTo>
                  <a:pt x="2008632" y="2723388"/>
                </a:moveTo>
                <a:lnTo>
                  <a:pt x="1958341" y="2723388"/>
                </a:lnTo>
                <a:lnTo>
                  <a:pt x="1958341" y="2709672"/>
                </a:lnTo>
                <a:lnTo>
                  <a:pt x="2008632" y="2709672"/>
                </a:lnTo>
                <a:lnTo>
                  <a:pt x="2008632" y="2723388"/>
                </a:lnTo>
                <a:close/>
                <a:moveTo>
                  <a:pt x="1920241" y="2723388"/>
                </a:moveTo>
                <a:lnTo>
                  <a:pt x="1868425" y="2723388"/>
                </a:lnTo>
                <a:lnTo>
                  <a:pt x="1868425" y="2709672"/>
                </a:lnTo>
                <a:lnTo>
                  <a:pt x="1920241" y="2709672"/>
                </a:lnTo>
                <a:lnTo>
                  <a:pt x="1920241" y="2723388"/>
                </a:lnTo>
                <a:close/>
                <a:moveTo>
                  <a:pt x="1830325" y="2723388"/>
                </a:moveTo>
                <a:lnTo>
                  <a:pt x="1780032" y="2723388"/>
                </a:lnTo>
                <a:lnTo>
                  <a:pt x="1780032" y="2709672"/>
                </a:lnTo>
                <a:lnTo>
                  <a:pt x="1830325" y="2709672"/>
                </a:lnTo>
                <a:lnTo>
                  <a:pt x="1830325" y="2723388"/>
                </a:lnTo>
                <a:close/>
                <a:moveTo>
                  <a:pt x="1741932" y="2723388"/>
                </a:moveTo>
                <a:lnTo>
                  <a:pt x="1691640" y="2723388"/>
                </a:lnTo>
                <a:lnTo>
                  <a:pt x="1691640" y="2709672"/>
                </a:lnTo>
                <a:lnTo>
                  <a:pt x="1741932" y="2709672"/>
                </a:lnTo>
                <a:lnTo>
                  <a:pt x="1741932" y="2723388"/>
                </a:lnTo>
                <a:close/>
                <a:moveTo>
                  <a:pt x="1653540" y="2723388"/>
                </a:moveTo>
                <a:lnTo>
                  <a:pt x="1601725" y="2723388"/>
                </a:lnTo>
                <a:lnTo>
                  <a:pt x="1601725" y="2709672"/>
                </a:lnTo>
                <a:lnTo>
                  <a:pt x="1653540" y="2709672"/>
                </a:lnTo>
                <a:lnTo>
                  <a:pt x="1653540" y="2723388"/>
                </a:lnTo>
                <a:close/>
                <a:moveTo>
                  <a:pt x="1563625" y="2723388"/>
                </a:moveTo>
                <a:lnTo>
                  <a:pt x="1513332" y="2723388"/>
                </a:lnTo>
                <a:lnTo>
                  <a:pt x="1513332" y="2709672"/>
                </a:lnTo>
                <a:lnTo>
                  <a:pt x="1563625" y="2709672"/>
                </a:lnTo>
                <a:lnTo>
                  <a:pt x="1563625" y="2723388"/>
                </a:lnTo>
                <a:close/>
                <a:moveTo>
                  <a:pt x="1475232" y="2723388"/>
                </a:moveTo>
                <a:lnTo>
                  <a:pt x="1424940" y="2723388"/>
                </a:lnTo>
                <a:lnTo>
                  <a:pt x="1424940" y="2709672"/>
                </a:lnTo>
                <a:lnTo>
                  <a:pt x="1475232" y="2709672"/>
                </a:lnTo>
                <a:lnTo>
                  <a:pt x="1475232" y="2723388"/>
                </a:lnTo>
                <a:close/>
                <a:moveTo>
                  <a:pt x="1386840" y="2723388"/>
                </a:moveTo>
                <a:lnTo>
                  <a:pt x="1335025" y="2723388"/>
                </a:lnTo>
                <a:lnTo>
                  <a:pt x="1335025" y="2709672"/>
                </a:lnTo>
                <a:lnTo>
                  <a:pt x="1386840" y="2709672"/>
                </a:lnTo>
                <a:lnTo>
                  <a:pt x="1386840" y="2723388"/>
                </a:lnTo>
                <a:close/>
                <a:moveTo>
                  <a:pt x="1296925" y="2723388"/>
                </a:moveTo>
                <a:lnTo>
                  <a:pt x="1246632" y="2723388"/>
                </a:lnTo>
                <a:lnTo>
                  <a:pt x="1246632" y="2709672"/>
                </a:lnTo>
                <a:lnTo>
                  <a:pt x="1296925" y="2709672"/>
                </a:lnTo>
                <a:lnTo>
                  <a:pt x="1296925" y="2723388"/>
                </a:lnTo>
                <a:close/>
                <a:moveTo>
                  <a:pt x="1208533" y="2723388"/>
                </a:moveTo>
                <a:lnTo>
                  <a:pt x="1158240" y="2723388"/>
                </a:lnTo>
                <a:lnTo>
                  <a:pt x="1158240" y="2709672"/>
                </a:lnTo>
                <a:lnTo>
                  <a:pt x="1208533" y="2709672"/>
                </a:lnTo>
                <a:lnTo>
                  <a:pt x="1208533" y="2723388"/>
                </a:lnTo>
                <a:close/>
                <a:moveTo>
                  <a:pt x="1120140" y="2723388"/>
                </a:moveTo>
                <a:lnTo>
                  <a:pt x="1068325" y="2723388"/>
                </a:lnTo>
                <a:lnTo>
                  <a:pt x="1068325" y="2709672"/>
                </a:lnTo>
                <a:lnTo>
                  <a:pt x="1120140" y="2709672"/>
                </a:lnTo>
                <a:lnTo>
                  <a:pt x="1120140" y="2723388"/>
                </a:lnTo>
                <a:close/>
                <a:moveTo>
                  <a:pt x="1030225" y="2723388"/>
                </a:moveTo>
                <a:lnTo>
                  <a:pt x="979933" y="2723388"/>
                </a:lnTo>
                <a:lnTo>
                  <a:pt x="979933" y="2709672"/>
                </a:lnTo>
                <a:lnTo>
                  <a:pt x="1030225" y="2709672"/>
                </a:lnTo>
                <a:lnTo>
                  <a:pt x="1030225" y="2723388"/>
                </a:lnTo>
                <a:close/>
                <a:moveTo>
                  <a:pt x="941833" y="2723388"/>
                </a:moveTo>
                <a:lnTo>
                  <a:pt x="891540" y="2723388"/>
                </a:lnTo>
                <a:lnTo>
                  <a:pt x="891540" y="2709672"/>
                </a:lnTo>
                <a:lnTo>
                  <a:pt x="941833" y="2709672"/>
                </a:lnTo>
                <a:lnTo>
                  <a:pt x="941833" y="2723388"/>
                </a:lnTo>
                <a:close/>
                <a:moveTo>
                  <a:pt x="853440" y="2723388"/>
                </a:moveTo>
                <a:lnTo>
                  <a:pt x="801625" y="2723388"/>
                </a:lnTo>
                <a:lnTo>
                  <a:pt x="801625" y="2709672"/>
                </a:lnTo>
                <a:lnTo>
                  <a:pt x="853440" y="2709672"/>
                </a:lnTo>
                <a:lnTo>
                  <a:pt x="853440" y="2723388"/>
                </a:lnTo>
                <a:close/>
                <a:moveTo>
                  <a:pt x="763525" y="2723388"/>
                </a:moveTo>
                <a:lnTo>
                  <a:pt x="713233" y="2723388"/>
                </a:lnTo>
                <a:lnTo>
                  <a:pt x="713233" y="2709672"/>
                </a:lnTo>
                <a:lnTo>
                  <a:pt x="763525" y="2709672"/>
                </a:lnTo>
                <a:lnTo>
                  <a:pt x="763525" y="2723388"/>
                </a:lnTo>
                <a:close/>
                <a:moveTo>
                  <a:pt x="675133" y="2723388"/>
                </a:moveTo>
                <a:lnTo>
                  <a:pt x="624841" y="2723388"/>
                </a:lnTo>
                <a:lnTo>
                  <a:pt x="624841" y="2709672"/>
                </a:lnTo>
                <a:lnTo>
                  <a:pt x="675133" y="2709672"/>
                </a:lnTo>
                <a:lnTo>
                  <a:pt x="675133" y="2723388"/>
                </a:lnTo>
                <a:close/>
                <a:moveTo>
                  <a:pt x="586741" y="2723388"/>
                </a:moveTo>
                <a:lnTo>
                  <a:pt x="534925" y="2723388"/>
                </a:lnTo>
                <a:lnTo>
                  <a:pt x="534925" y="2709672"/>
                </a:lnTo>
                <a:lnTo>
                  <a:pt x="586741" y="2709672"/>
                </a:lnTo>
                <a:lnTo>
                  <a:pt x="586741" y="2723388"/>
                </a:lnTo>
                <a:close/>
                <a:moveTo>
                  <a:pt x="496825" y="2723388"/>
                </a:moveTo>
                <a:lnTo>
                  <a:pt x="446533" y="2723388"/>
                </a:lnTo>
                <a:lnTo>
                  <a:pt x="446533" y="2709672"/>
                </a:lnTo>
                <a:lnTo>
                  <a:pt x="496825" y="2709672"/>
                </a:lnTo>
                <a:lnTo>
                  <a:pt x="496825" y="2723388"/>
                </a:lnTo>
                <a:close/>
                <a:moveTo>
                  <a:pt x="408433" y="2723388"/>
                </a:moveTo>
                <a:lnTo>
                  <a:pt x="358141" y="2723388"/>
                </a:lnTo>
                <a:lnTo>
                  <a:pt x="358141" y="2709672"/>
                </a:lnTo>
                <a:lnTo>
                  <a:pt x="408433" y="2709672"/>
                </a:lnTo>
                <a:lnTo>
                  <a:pt x="408433" y="2723388"/>
                </a:lnTo>
                <a:close/>
                <a:moveTo>
                  <a:pt x="320041" y="2723388"/>
                </a:moveTo>
                <a:lnTo>
                  <a:pt x="268225" y="2723388"/>
                </a:lnTo>
                <a:lnTo>
                  <a:pt x="268225" y="2709672"/>
                </a:lnTo>
                <a:lnTo>
                  <a:pt x="320041" y="2709672"/>
                </a:lnTo>
                <a:lnTo>
                  <a:pt x="320041" y="2723388"/>
                </a:lnTo>
                <a:close/>
                <a:moveTo>
                  <a:pt x="230125" y="2723388"/>
                </a:moveTo>
                <a:lnTo>
                  <a:pt x="179833" y="2723388"/>
                </a:lnTo>
                <a:lnTo>
                  <a:pt x="179833" y="2709672"/>
                </a:lnTo>
                <a:lnTo>
                  <a:pt x="230125" y="2709672"/>
                </a:lnTo>
                <a:lnTo>
                  <a:pt x="230125" y="2723388"/>
                </a:lnTo>
                <a:close/>
                <a:moveTo>
                  <a:pt x="141733" y="2723388"/>
                </a:moveTo>
                <a:lnTo>
                  <a:pt x="91441" y="2723388"/>
                </a:lnTo>
                <a:lnTo>
                  <a:pt x="91441" y="2709672"/>
                </a:lnTo>
                <a:lnTo>
                  <a:pt x="141733" y="2709672"/>
                </a:lnTo>
                <a:lnTo>
                  <a:pt x="141733" y="2723388"/>
                </a:lnTo>
                <a:close/>
                <a:moveTo>
                  <a:pt x="53341" y="2723388"/>
                </a:moveTo>
                <a:lnTo>
                  <a:pt x="0" y="2723388"/>
                </a:lnTo>
                <a:lnTo>
                  <a:pt x="18289" y="2703576"/>
                </a:lnTo>
                <a:lnTo>
                  <a:pt x="28956" y="2711196"/>
                </a:lnTo>
                <a:lnTo>
                  <a:pt x="19813" y="2720340"/>
                </a:lnTo>
                <a:lnTo>
                  <a:pt x="15241" y="2709672"/>
                </a:lnTo>
                <a:lnTo>
                  <a:pt x="53341" y="2709672"/>
                </a:lnTo>
                <a:lnTo>
                  <a:pt x="53341" y="2723388"/>
                </a:lnTo>
                <a:close/>
                <a:moveTo>
                  <a:pt x="45721" y="2674620"/>
                </a:moveTo>
                <a:lnTo>
                  <a:pt x="80773" y="2638044"/>
                </a:lnTo>
                <a:lnTo>
                  <a:pt x="89917" y="2647188"/>
                </a:lnTo>
                <a:lnTo>
                  <a:pt x="54865" y="2683764"/>
                </a:lnTo>
                <a:lnTo>
                  <a:pt x="45721" y="2674620"/>
                </a:lnTo>
                <a:close/>
                <a:moveTo>
                  <a:pt x="106681" y="2610612"/>
                </a:moveTo>
                <a:lnTo>
                  <a:pt x="141733" y="2574036"/>
                </a:lnTo>
                <a:lnTo>
                  <a:pt x="150877" y="2583180"/>
                </a:lnTo>
                <a:lnTo>
                  <a:pt x="115825" y="2619756"/>
                </a:lnTo>
                <a:lnTo>
                  <a:pt x="106681" y="2610612"/>
                </a:lnTo>
                <a:close/>
                <a:moveTo>
                  <a:pt x="167641" y="2546604"/>
                </a:moveTo>
                <a:lnTo>
                  <a:pt x="202693" y="2508504"/>
                </a:lnTo>
                <a:lnTo>
                  <a:pt x="211837" y="2517648"/>
                </a:lnTo>
                <a:lnTo>
                  <a:pt x="176784" y="2554224"/>
                </a:lnTo>
                <a:lnTo>
                  <a:pt x="167641" y="2546604"/>
                </a:lnTo>
                <a:close/>
                <a:moveTo>
                  <a:pt x="228600" y="2481072"/>
                </a:moveTo>
                <a:lnTo>
                  <a:pt x="263653" y="2444496"/>
                </a:lnTo>
                <a:lnTo>
                  <a:pt x="272797" y="2453640"/>
                </a:lnTo>
                <a:lnTo>
                  <a:pt x="237745" y="2490216"/>
                </a:lnTo>
                <a:lnTo>
                  <a:pt x="228600" y="2481072"/>
                </a:lnTo>
                <a:close/>
                <a:moveTo>
                  <a:pt x="289561" y="2417064"/>
                </a:moveTo>
                <a:lnTo>
                  <a:pt x="324613" y="2378964"/>
                </a:lnTo>
                <a:lnTo>
                  <a:pt x="333756" y="2388108"/>
                </a:lnTo>
                <a:lnTo>
                  <a:pt x="298705" y="2424684"/>
                </a:lnTo>
                <a:lnTo>
                  <a:pt x="289561" y="2417064"/>
                </a:lnTo>
                <a:close/>
                <a:moveTo>
                  <a:pt x="350521" y="2351532"/>
                </a:moveTo>
                <a:lnTo>
                  <a:pt x="385573" y="2314955"/>
                </a:lnTo>
                <a:lnTo>
                  <a:pt x="394717" y="2324099"/>
                </a:lnTo>
                <a:lnTo>
                  <a:pt x="359665" y="2360676"/>
                </a:lnTo>
                <a:lnTo>
                  <a:pt x="350521" y="2351532"/>
                </a:lnTo>
                <a:close/>
                <a:moveTo>
                  <a:pt x="411481" y="2287523"/>
                </a:moveTo>
                <a:lnTo>
                  <a:pt x="446533" y="2250947"/>
                </a:lnTo>
                <a:lnTo>
                  <a:pt x="455677" y="2258567"/>
                </a:lnTo>
                <a:lnTo>
                  <a:pt x="420625" y="2296667"/>
                </a:lnTo>
                <a:lnTo>
                  <a:pt x="411481" y="2287523"/>
                </a:lnTo>
                <a:close/>
                <a:moveTo>
                  <a:pt x="472441" y="2221991"/>
                </a:moveTo>
                <a:lnTo>
                  <a:pt x="507493" y="2185416"/>
                </a:lnTo>
                <a:lnTo>
                  <a:pt x="516637" y="2194560"/>
                </a:lnTo>
                <a:lnTo>
                  <a:pt x="481584" y="2231135"/>
                </a:lnTo>
                <a:lnTo>
                  <a:pt x="472441" y="2221991"/>
                </a:lnTo>
                <a:close/>
                <a:moveTo>
                  <a:pt x="533400" y="2157984"/>
                </a:moveTo>
                <a:lnTo>
                  <a:pt x="568453" y="2121408"/>
                </a:lnTo>
                <a:lnTo>
                  <a:pt x="577597" y="2129028"/>
                </a:lnTo>
                <a:lnTo>
                  <a:pt x="542545" y="2167128"/>
                </a:lnTo>
                <a:lnTo>
                  <a:pt x="533400" y="2157984"/>
                </a:lnTo>
                <a:close/>
                <a:moveTo>
                  <a:pt x="594361" y="2093976"/>
                </a:moveTo>
                <a:lnTo>
                  <a:pt x="629413" y="2055876"/>
                </a:lnTo>
                <a:lnTo>
                  <a:pt x="638556" y="2065020"/>
                </a:lnTo>
                <a:lnTo>
                  <a:pt x="603505" y="2101596"/>
                </a:lnTo>
                <a:lnTo>
                  <a:pt x="594361" y="2093976"/>
                </a:lnTo>
                <a:close/>
                <a:moveTo>
                  <a:pt x="655321" y="2028444"/>
                </a:moveTo>
                <a:lnTo>
                  <a:pt x="690373" y="1991867"/>
                </a:lnTo>
                <a:lnTo>
                  <a:pt x="699517" y="2001011"/>
                </a:lnTo>
                <a:lnTo>
                  <a:pt x="664465" y="2037588"/>
                </a:lnTo>
                <a:lnTo>
                  <a:pt x="655321" y="2028444"/>
                </a:lnTo>
                <a:close/>
                <a:moveTo>
                  <a:pt x="716281" y="1964435"/>
                </a:moveTo>
                <a:lnTo>
                  <a:pt x="751333" y="1926335"/>
                </a:lnTo>
                <a:lnTo>
                  <a:pt x="760477" y="1935479"/>
                </a:lnTo>
                <a:lnTo>
                  <a:pt x="725425" y="1972055"/>
                </a:lnTo>
                <a:lnTo>
                  <a:pt x="716281" y="1964435"/>
                </a:lnTo>
                <a:close/>
                <a:moveTo>
                  <a:pt x="777240" y="1898904"/>
                </a:moveTo>
                <a:lnTo>
                  <a:pt x="812293" y="1862328"/>
                </a:lnTo>
                <a:lnTo>
                  <a:pt x="821437" y="1871472"/>
                </a:lnTo>
                <a:lnTo>
                  <a:pt x="786384" y="1908047"/>
                </a:lnTo>
                <a:lnTo>
                  <a:pt x="777240" y="1898904"/>
                </a:lnTo>
                <a:close/>
                <a:moveTo>
                  <a:pt x="838201" y="1834896"/>
                </a:moveTo>
                <a:lnTo>
                  <a:pt x="873252" y="1798320"/>
                </a:lnTo>
                <a:lnTo>
                  <a:pt x="882396" y="1805940"/>
                </a:lnTo>
                <a:lnTo>
                  <a:pt x="847345" y="1844040"/>
                </a:lnTo>
                <a:lnTo>
                  <a:pt x="838201" y="1834896"/>
                </a:lnTo>
                <a:close/>
                <a:moveTo>
                  <a:pt x="899161" y="1769364"/>
                </a:moveTo>
                <a:lnTo>
                  <a:pt x="934213" y="1732788"/>
                </a:lnTo>
                <a:lnTo>
                  <a:pt x="943357" y="1741932"/>
                </a:lnTo>
                <a:lnTo>
                  <a:pt x="908305" y="1778508"/>
                </a:lnTo>
                <a:lnTo>
                  <a:pt x="899161" y="1769364"/>
                </a:lnTo>
                <a:close/>
                <a:moveTo>
                  <a:pt x="960120" y="1705356"/>
                </a:moveTo>
                <a:lnTo>
                  <a:pt x="995173" y="1668780"/>
                </a:lnTo>
                <a:lnTo>
                  <a:pt x="1004317" y="1676400"/>
                </a:lnTo>
                <a:lnTo>
                  <a:pt x="969264" y="1714500"/>
                </a:lnTo>
                <a:lnTo>
                  <a:pt x="960120" y="1705356"/>
                </a:lnTo>
                <a:close/>
                <a:moveTo>
                  <a:pt x="1021081" y="1639824"/>
                </a:moveTo>
                <a:lnTo>
                  <a:pt x="1056133" y="1603247"/>
                </a:lnTo>
                <a:lnTo>
                  <a:pt x="1065276" y="1612392"/>
                </a:lnTo>
                <a:lnTo>
                  <a:pt x="1030225" y="1648968"/>
                </a:lnTo>
                <a:lnTo>
                  <a:pt x="1021081" y="1639824"/>
                </a:lnTo>
                <a:close/>
                <a:moveTo>
                  <a:pt x="1082040" y="1575816"/>
                </a:moveTo>
                <a:lnTo>
                  <a:pt x="1117093" y="1539240"/>
                </a:lnTo>
                <a:lnTo>
                  <a:pt x="1126237" y="1548384"/>
                </a:lnTo>
                <a:lnTo>
                  <a:pt x="1091184" y="1584960"/>
                </a:lnTo>
                <a:lnTo>
                  <a:pt x="1082040" y="1575816"/>
                </a:lnTo>
                <a:close/>
                <a:moveTo>
                  <a:pt x="1143001" y="1511808"/>
                </a:moveTo>
                <a:lnTo>
                  <a:pt x="1178052" y="1473708"/>
                </a:lnTo>
                <a:lnTo>
                  <a:pt x="1187196" y="1482852"/>
                </a:lnTo>
                <a:lnTo>
                  <a:pt x="1152145" y="1519428"/>
                </a:lnTo>
                <a:lnTo>
                  <a:pt x="1143001" y="1511808"/>
                </a:lnTo>
                <a:close/>
                <a:moveTo>
                  <a:pt x="1203961" y="1446276"/>
                </a:moveTo>
                <a:lnTo>
                  <a:pt x="1239013" y="1409700"/>
                </a:lnTo>
                <a:lnTo>
                  <a:pt x="1248157" y="1418844"/>
                </a:lnTo>
                <a:lnTo>
                  <a:pt x="1213105" y="1455420"/>
                </a:lnTo>
                <a:lnTo>
                  <a:pt x="1203961" y="1446276"/>
                </a:lnTo>
                <a:close/>
                <a:moveTo>
                  <a:pt x="1264920" y="1382268"/>
                </a:moveTo>
                <a:lnTo>
                  <a:pt x="1299973" y="1344168"/>
                </a:lnTo>
                <a:lnTo>
                  <a:pt x="1309117" y="1353312"/>
                </a:lnTo>
                <a:lnTo>
                  <a:pt x="1274064" y="1389888"/>
                </a:lnTo>
                <a:lnTo>
                  <a:pt x="1264920" y="1382268"/>
                </a:lnTo>
                <a:close/>
                <a:moveTo>
                  <a:pt x="1325881" y="1316736"/>
                </a:moveTo>
                <a:lnTo>
                  <a:pt x="1360932" y="1280160"/>
                </a:lnTo>
                <a:lnTo>
                  <a:pt x="1370076" y="1289304"/>
                </a:lnTo>
                <a:lnTo>
                  <a:pt x="1335025" y="1325880"/>
                </a:lnTo>
                <a:lnTo>
                  <a:pt x="1325881" y="1316736"/>
                </a:lnTo>
                <a:close/>
                <a:moveTo>
                  <a:pt x="1386840" y="1252728"/>
                </a:moveTo>
                <a:lnTo>
                  <a:pt x="1421893" y="1216152"/>
                </a:lnTo>
                <a:lnTo>
                  <a:pt x="1431037" y="1223772"/>
                </a:lnTo>
                <a:lnTo>
                  <a:pt x="1395984" y="1261872"/>
                </a:lnTo>
                <a:lnTo>
                  <a:pt x="1386840" y="1252728"/>
                </a:lnTo>
                <a:close/>
                <a:moveTo>
                  <a:pt x="1447801" y="1187196"/>
                </a:moveTo>
                <a:lnTo>
                  <a:pt x="1482852" y="1150620"/>
                </a:lnTo>
                <a:lnTo>
                  <a:pt x="1491996" y="1159764"/>
                </a:lnTo>
                <a:lnTo>
                  <a:pt x="1456945" y="1196340"/>
                </a:lnTo>
                <a:lnTo>
                  <a:pt x="1447801" y="1187196"/>
                </a:lnTo>
                <a:close/>
                <a:moveTo>
                  <a:pt x="1508761" y="1123188"/>
                </a:moveTo>
                <a:lnTo>
                  <a:pt x="1543813" y="1086612"/>
                </a:lnTo>
                <a:lnTo>
                  <a:pt x="1552957" y="1094232"/>
                </a:lnTo>
                <a:lnTo>
                  <a:pt x="1517905" y="1132332"/>
                </a:lnTo>
                <a:lnTo>
                  <a:pt x="1508761" y="1123188"/>
                </a:lnTo>
                <a:close/>
                <a:moveTo>
                  <a:pt x="1569720" y="1059180"/>
                </a:moveTo>
                <a:lnTo>
                  <a:pt x="1604773" y="1021080"/>
                </a:lnTo>
                <a:lnTo>
                  <a:pt x="1613917" y="1030224"/>
                </a:lnTo>
                <a:lnTo>
                  <a:pt x="1578864" y="1066800"/>
                </a:lnTo>
                <a:lnTo>
                  <a:pt x="1569720" y="1059180"/>
                </a:lnTo>
                <a:close/>
                <a:moveTo>
                  <a:pt x="1630681" y="993648"/>
                </a:moveTo>
                <a:lnTo>
                  <a:pt x="1665732" y="957072"/>
                </a:lnTo>
                <a:lnTo>
                  <a:pt x="1674876" y="966216"/>
                </a:lnTo>
                <a:lnTo>
                  <a:pt x="1639825" y="1002792"/>
                </a:lnTo>
                <a:lnTo>
                  <a:pt x="1630681" y="993648"/>
                </a:lnTo>
                <a:close/>
                <a:moveTo>
                  <a:pt x="1691640" y="929640"/>
                </a:moveTo>
                <a:lnTo>
                  <a:pt x="1726693" y="891540"/>
                </a:lnTo>
                <a:lnTo>
                  <a:pt x="1735837" y="900684"/>
                </a:lnTo>
                <a:lnTo>
                  <a:pt x="1700784" y="937260"/>
                </a:lnTo>
                <a:lnTo>
                  <a:pt x="1691640" y="929640"/>
                </a:lnTo>
                <a:close/>
                <a:moveTo>
                  <a:pt x="1752601" y="864108"/>
                </a:moveTo>
                <a:lnTo>
                  <a:pt x="1787653" y="827532"/>
                </a:lnTo>
                <a:lnTo>
                  <a:pt x="1796797" y="836676"/>
                </a:lnTo>
                <a:lnTo>
                  <a:pt x="1761745" y="873252"/>
                </a:lnTo>
                <a:lnTo>
                  <a:pt x="1752601" y="864108"/>
                </a:lnTo>
                <a:close/>
                <a:moveTo>
                  <a:pt x="1813561" y="800100"/>
                </a:moveTo>
                <a:lnTo>
                  <a:pt x="1848613" y="763524"/>
                </a:lnTo>
                <a:lnTo>
                  <a:pt x="1857757" y="771144"/>
                </a:lnTo>
                <a:lnTo>
                  <a:pt x="1822705" y="809244"/>
                </a:lnTo>
                <a:lnTo>
                  <a:pt x="1813561" y="800100"/>
                </a:lnTo>
                <a:close/>
                <a:moveTo>
                  <a:pt x="1874521" y="734568"/>
                </a:moveTo>
                <a:lnTo>
                  <a:pt x="1909573" y="697992"/>
                </a:lnTo>
                <a:lnTo>
                  <a:pt x="1918717" y="707136"/>
                </a:lnTo>
                <a:lnTo>
                  <a:pt x="1883665" y="743712"/>
                </a:lnTo>
                <a:lnTo>
                  <a:pt x="1874521" y="734568"/>
                </a:lnTo>
                <a:close/>
                <a:moveTo>
                  <a:pt x="1935481" y="670560"/>
                </a:moveTo>
                <a:lnTo>
                  <a:pt x="1970532" y="633984"/>
                </a:lnTo>
                <a:lnTo>
                  <a:pt x="1979676" y="641604"/>
                </a:lnTo>
                <a:lnTo>
                  <a:pt x="1944625" y="679704"/>
                </a:lnTo>
                <a:lnTo>
                  <a:pt x="1935481" y="670560"/>
                </a:lnTo>
                <a:close/>
                <a:moveTo>
                  <a:pt x="1996441" y="605028"/>
                </a:moveTo>
                <a:lnTo>
                  <a:pt x="2031493" y="568452"/>
                </a:lnTo>
                <a:lnTo>
                  <a:pt x="2040637" y="577596"/>
                </a:lnTo>
                <a:lnTo>
                  <a:pt x="2005585" y="614172"/>
                </a:lnTo>
                <a:lnTo>
                  <a:pt x="1996441" y="605028"/>
                </a:lnTo>
                <a:close/>
                <a:moveTo>
                  <a:pt x="2057401" y="541020"/>
                </a:moveTo>
                <a:lnTo>
                  <a:pt x="2092453" y="504444"/>
                </a:lnTo>
                <a:lnTo>
                  <a:pt x="2101597" y="513588"/>
                </a:lnTo>
                <a:lnTo>
                  <a:pt x="2066545" y="550164"/>
                </a:lnTo>
                <a:lnTo>
                  <a:pt x="2057401" y="541020"/>
                </a:lnTo>
                <a:close/>
                <a:moveTo>
                  <a:pt x="2118361" y="477012"/>
                </a:moveTo>
                <a:lnTo>
                  <a:pt x="2153413" y="438912"/>
                </a:lnTo>
                <a:lnTo>
                  <a:pt x="2162557" y="448056"/>
                </a:lnTo>
                <a:lnTo>
                  <a:pt x="2127505" y="484632"/>
                </a:lnTo>
                <a:lnTo>
                  <a:pt x="2118361" y="477012"/>
                </a:lnTo>
                <a:close/>
                <a:moveTo>
                  <a:pt x="2179321" y="411480"/>
                </a:moveTo>
                <a:lnTo>
                  <a:pt x="2214373" y="374904"/>
                </a:lnTo>
                <a:lnTo>
                  <a:pt x="2223517" y="384048"/>
                </a:lnTo>
                <a:lnTo>
                  <a:pt x="2189988" y="420624"/>
                </a:lnTo>
                <a:lnTo>
                  <a:pt x="2179321" y="411480"/>
                </a:lnTo>
                <a:close/>
                <a:moveTo>
                  <a:pt x="2240281" y="347472"/>
                </a:moveTo>
                <a:lnTo>
                  <a:pt x="2275332" y="309372"/>
                </a:lnTo>
                <a:lnTo>
                  <a:pt x="2284476" y="318516"/>
                </a:lnTo>
                <a:lnTo>
                  <a:pt x="2250949" y="355092"/>
                </a:lnTo>
                <a:lnTo>
                  <a:pt x="2240281" y="347472"/>
                </a:lnTo>
                <a:close/>
                <a:moveTo>
                  <a:pt x="2301241" y="281940"/>
                </a:moveTo>
                <a:lnTo>
                  <a:pt x="2336293" y="245364"/>
                </a:lnTo>
                <a:lnTo>
                  <a:pt x="2345437" y="254508"/>
                </a:lnTo>
                <a:lnTo>
                  <a:pt x="2311909" y="291084"/>
                </a:lnTo>
                <a:lnTo>
                  <a:pt x="2301241" y="281940"/>
                </a:lnTo>
                <a:close/>
                <a:moveTo>
                  <a:pt x="2363725" y="217932"/>
                </a:moveTo>
                <a:lnTo>
                  <a:pt x="2397253" y="181356"/>
                </a:lnTo>
                <a:lnTo>
                  <a:pt x="2406397" y="188976"/>
                </a:lnTo>
                <a:lnTo>
                  <a:pt x="2372869" y="227076"/>
                </a:lnTo>
                <a:lnTo>
                  <a:pt x="2363725" y="217932"/>
                </a:lnTo>
                <a:close/>
                <a:moveTo>
                  <a:pt x="2424685" y="152400"/>
                </a:moveTo>
                <a:lnTo>
                  <a:pt x="2458213" y="115824"/>
                </a:lnTo>
                <a:lnTo>
                  <a:pt x="2467357" y="124968"/>
                </a:lnTo>
                <a:lnTo>
                  <a:pt x="2433829" y="161544"/>
                </a:lnTo>
                <a:lnTo>
                  <a:pt x="2424685" y="152400"/>
                </a:lnTo>
                <a:close/>
                <a:moveTo>
                  <a:pt x="2485645" y="88392"/>
                </a:moveTo>
                <a:lnTo>
                  <a:pt x="2519173" y="51816"/>
                </a:lnTo>
                <a:lnTo>
                  <a:pt x="2528317" y="59436"/>
                </a:lnTo>
                <a:lnTo>
                  <a:pt x="2494788" y="97536"/>
                </a:lnTo>
                <a:lnTo>
                  <a:pt x="2485645" y="88392"/>
                </a:lnTo>
                <a:close/>
                <a:moveTo>
                  <a:pt x="2546605" y="24384"/>
                </a:moveTo>
                <a:lnTo>
                  <a:pt x="2567941" y="0"/>
                </a:lnTo>
                <a:lnTo>
                  <a:pt x="2590801" y="24384"/>
                </a:lnTo>
                <a:lnTo>
                  <a:pt x="2580132" y="33528"/>
                </a:lnTo>
                <a:lnTo>
                  <a:pt x="2563369" y="13716"/>
                </a:lnTo>
                <a:lnTo>
                  <a:pt x="2572513" y="13716"/>
                </a:lnTo>
                <a:lnTo>
                  <a:pt x="2555749" y="32004"/>
                </a:lnTo>
                <a:lnTo>
                  <a:pt x="2546605" y="24384"/>
                </a:lnTo>
                <a:close/>
                <a:moveTo>
                  <a:pt x="2616709" y="51816"/>
                </a:moveTo>
                <a:lnTo>
                  <a:pt x="2651761" y="89916"/>
                </a:lnTo>
                <a:lnTo>
                  <a:pt x="2641093" y="97536"/>
                </a:lnTo>
                <a:lnTo>
                  <a:pt x="2607565" y="60960"/>
                </a:lnTo>
                <a:lnTo>
                  <a:pt x="2616709" y="51816"/>
                </a:lnTo>
                <a:close/>
                <a:moveTo>
                  <a:pt x="2677669" y="117348"/>
                </a:moveTo>
                <a:lnTo>
                  <a:pt x="2712721" y="153924"/>
                </a:lnTo>
                <a:lnTo>
                  <a:pt x="2703576" y="163068"/>
                </a:lnTo>
                <a:lnTo>
                  <a:pt x="2668525" y="124968"/>
                </a:lnTo>
                <a:lnTo>
                  <a:pt x="2677669" y="117348"/>
                </a:lnTo>
                <a:close/>
                <a:moveTo>
                  <a:pt x="2738629" y="181356"/>
                </a:moveTo>
                <a:lnTo>
                  <a:pt x="2773681" y="217932"/>
                </a:lnTo>
                <a:lnTo>
                  <a:pt x="2764537" y="227076"/>
                </a:lnTo>
                <a:lnTo>
                  <a:pt x="2729485" y="190500"/>
                </a:lnTo>
                <a:lnTo>
                  <a:pt x="2738629" y="181356"/>
                </a:lnTo>
                <a:close/>
                <a:moveTo>
                  <a:pt x="2799588" y="246888"/>
                </a:moveTo>
                <a:lnTo>
                  <a:pt x="2834641" y="283464"/>
                </a:lnTo>
                <a:lnTo>
                  <a:pt x="2825497" y="292608"/>
                </a:lnTo>
                <a:lnTo>
                  <a:pt x="2790445" y="254508"/>
                </a:lnTo>
                <a:lnTo>
                  <a:pt x="2799588" y="246888"/>
                </a:lnTo>
                <a:close/>
                <a:moveTo>
                  <a:pt x="2860549" y="310896"/>
                </a:moveTo>
                <a:lnTo>
                  <a:pt x="2895601" y="347472"/>
                </a:lnTo>
                <a:lnTo>
                  <a:pt x="2886457" y="356616"/>
                </a:lnTo>
                <a:lnTo>
                  <a:pt x="2851405" y="320040"/>
                </a:lnTo>
                <a:lnTo>
                  <a:pt x="2860549" y="310896"/>
                </a:lnTo>
                <a:close/>
                <a:moveTo>
                  <a:pt x="2921509" y="374904"/>
                </a:moveTo>
                <a:lnTo>
                  <a:pt x="2956561" y="413004"/>
                </a:lnTo>
                <a:lnTo>
                  <a:pt x="2947417" y="420624"/>
                </a:lnTo>
                <a:lnTo>
                  <a:pt x="2912365" y="384048"/>
                </a:lnTo>
                <a:lnTo>
                  <a:pt x="2921509" y="374904"/>
                </a:lnTo>
                <a:close/>
                <a:moveTo>
                  <a:pt x="2982469" y="440436"/>
                </a:moveTo>
                <a:lnTo>
                  <a:pt x="3017521" y="477012"/>
                </a:lnTo>
                <a:lnTo>
                  <a:pt x="3008376" y="486156"/>
                </a:lnTo>
                <a:lnTo>
                  <a:pt x="2973325" y="449580"/>
                </a:lnTo>
                <a:lnTo>
                  <a:pt x="2982469" y="440436"/>
                </a:lnTo>
                <a:close/>
                <a:moveTo>
                  <a:pt x="3043429" y="504444"/>
                </a:moveTo>
                <a:lnTo>
                  <a:pt x="3078481" y="542544"/>
                </a:lnTo>
                <a:lnTo>
                  <a:pt x="3069337" y="550164"/>
                </a:lnTo>
                <a:lnTo>
                  <a:pt x="3034285" y="513588"/>
                </a:lnTo>
                <a:lnTo>
                  <a:pt x="3043429" y="504444"/>
                </a:lnTo>
                <a:close/>
                <a:moveTo>
                  <a:pt x="3104388" y="569976"/>
                </a:moveTo>
                <a:lnTo>
                  <a:pt x="3139441" y="606552"/>
                </a:lnTo>
                <a:lnTo>
                  <a:pt x="3130297" y="615696"/>
                </a:lnTo>
                <a:lnTo>
                  <a:pt x="3095244" y="577596"/>
                </a:lnTo>
                <a:lnTo>
                  <a:pt x="3104388" y="569976"/>
                </a:lnTo>
                <a:close/>
                <a:moveTo>
                  <a:pt x="3165349" y="633984"/>
                </a:moveTo>
                <a:lnTo>
                  <a:pt x="3200401" y="670560"/>
                </a:lnTo>
                <a:lnTo>
                  <a:pt x="3191257" y="679704"/>
                </a:lnTo>
                <a:lnTo>
                  <a:pt x="3156205" y="643128"/>
                </a:lnTo>
                <a:lnTo>
                  <a:pt x="3165349" y="633984"/>
                </a:lnTo>
                <a:close/>
                <a:moveTo>
                  <a:pt x="3226309" y="699516"/>
                </a:moveTo>
                <a:lnTo>
                  <a:pt x="3261361" y="736092"/>
                </a:lnTo>
                <a:lnTo>
                  <a:pt x="3252217" y="745236"/>
                </a:lnTo>
                <a:lnTo>
                  <a:pt x="3217165" y="707136"/>
                </a:lnTo>
                <a:lnTo>
                  <a:pt x="3226309" y="699516"/>
                </a:lnTo>
                <a:close/>
                <a:moveTo>
                  <a:pt x="3287269" y="763524"/>
                </a:moveTo>
                <a:lnTo>
                  <a:pt x="3322321" y="800100"/>
                </a:lnTo>
                <a:lnTo>
                  <a:pt x="3313176" y="809244"/>
                </a:lnTo>
                <a:lnTo>
                  <a:pt x="3278125" y="772668"/>
                </a:lnTo>
                <a:lnTo>
                  <a:pt x="3287269" y="763524"/>
                </a:lnTo>
                <a:close/>
                <a:moveTo>
                  <a:pt x="3348229" y="829056"/>
                </a:moveTo>
                <a:lnTo>
                  <a:pt x="3383281" y="865632"/>
                </a:lnTo>
                <a:lnTo>
                  <a:pt x="3374137" y="873252"/>
                </a:lnTo>
                <a:lnTo>
                  <a:pt x="3339085" y="836676"/>
                </a:lnTo>
                <a:lnTo>
                  <a:pt x="3348229" y="829056"/>
                </a:lnTo>
                <a:close/>
                <a:moveTo>
                  <a:pt x="3409188" y="893064"/>
                </a:moveTo>
                <a:lnTo>
                  <a:pt x="3444241" y="929640"/>
                </a:lnTo>
                <a:lnTo>
                  <a:pt x="3435097" y="938784"/>
                </a:lnTo>
                <a:lnTo>
                  <a:pt x="3400044" y="902208"/>
                </a:lnTo>
                <a:lnTo>
                  <a:pt x="3409188" y="893064"/>
                </a:lnTo>
                <a:close/>
                <a:moveTo>
                  <a:pt x="3470149" y="957072"/>
                </a:moveTo>
                <a:lnTo>
                  <a:pt x="3505200" y="995172"/>
                </a:lnTo>
                <a:lnTo>
                  <a:pt x="3496057" y="1002792"/>
                </a:lnTo>
                <a:lnTo>
                  <a:pt x="3461005" y="966216"/>
                </a:lnTo>
                <a:lnTo>
                  <a:pt x="3470149" y="957072"/>
                </a:lnTo>
                <a:close/>
                <a:moveTo>
                  <a:pt x="3531109" y="1022604"/>
                </a:moveTo>
                <a:lnTo>
                  <a:pt x="3566161" y="1059180"/>
                </a:lnTo>
                <a:lnTo>
                  <a:pt x="3557017" y="1068324"/>
                </a:lnTo>
                <a:lnTo>
                  <a:pt x="3521965" y="1031748"/>
                </a:lnTo>
                <a:lnTo>
                  <a:pt x="3531109" y="1022604"/>
                </a:lnTo>
                <a:close/>
                <a:moveTo>
                  <a:pt x="3592069" y="1086612"/>
                </a:moveTo>
                <a:lnTo>
                  <a:pt x="3627121" y="1124712"/>
                </a:lnTo>
                <a:lnTo>
                  <a:pt x="3617976" y="1132332"/>
                </a:lnTo>
                <a:lnTo>
                  <a:pt x="3582925" y="1095756"/>
                </a:lnTo>
                <a:lnTo>
                  <a:pt x="3592069" y="1086612"/>
                </a:lnTo>
                <a:close/>
                <a:moveTo>
                  <a:pt x="3653029" y="1152144"/>
                </a:moveTo>
                <a:lnTo>
                  <a:pt x="3688081" y="1188720"/>
                </a:lnTo>
                <a:lnTo>
                  <a:pt x="3678937" y="1197864"/>
                </a:lnTo>
                <a:lnTo>
                  <a:pt x="3643885" y="1159764"/>
                </a:lnTo>
                <a:lnTo>
                  <a:pt x="3653029" y="1152144"/>
                </a:lnTo>
                <a:close/>
                <a:moveTo>
                  <a:pt x="3713988" y="1216152"/>
                </a:moveTo>
                <a:lnTo>
                  <a:pt x="3749041" y="1252728"/>
                </a:lnTo>
                <a:lnTo>
                  <a:pt x="3739897" y="1261872"/>
                </a:lnTo>
                <a:lnTo>
                  <a:pt x="3704844" y="1225296"/>
                </a:lnTo>
                <a:lnTo>
                  <a:pt x="3713988" y="1216152"/>
                </a:lnTo>
                <a:close/>
                <a:moveTo>
                  <a:pt x="3774949" y="1281684"/>
                </a:moveTo>
                <a:lnTo>
                  <a:pt x="3810000" y="1318260"/>
                </a:lnTo>
                <a:lnTo>
                  <a:pt x="3800857" y="1327404"/>
                </a:lnTo>
                <a:lnTo>
                  <a:pt x="3765805" y="1289304"/>
                </a:lnTo>
                <a:lnTo>
                  <a:pt x="3774949" y="1281684"/>
                </a:lnTo>
                <a:close/>
                <a:moveTo>
                  <a:pt x="3835909" y="1345692"/>
                </a:moveTo>
                <a:lnTo>
                  <a:pt x="3870961" y="1382268"/>
                </a:lnTo>
                <a:lnTo>
                  <a:pt x="3861817" y="1391412"/>
                </a:lnTo>
                <a:lnTo>
                  <a:pt x="3826765" y="1354836"/>
                </a:lnTo>
                <a:lnTo>
                  <a:pt x="3835909" y="1345692"/>
                </a:lnTo>
                <a:close/>
                <a:moveTo>
                  <a:pt x="3896869" y="1409700"/>
                </a:moveTo>
                <a:lnTo>
                  <a:pt x="3931921" y="1447800"/>
                </a:lnTo>
                <a:lnTo>
                  <a:pt x="3922776" y="1455420"/>
                </a:lnTo>
                <a:lnTo>
                  <a:pt x="3887725" y="1418844"/>
                </a:lnTo>
                <a:lnTo>
                  <a:pt x="3896869" y="1409700"/>
                </a:lnTo>
                <a:close/>
                <a:moveTo>
                  <a:pt x="3957829" y="1475232"/>
                </a:moveTo>
                <a:lnTo>
                  <a:pt x="3992881" y="1511808"/>
                </a:lnTo>
                <a:lnTo>
                  <a:pt x="3983737" y="1520952"/>
                </a:lnTo>
                <a:lnTo>
                  <a:pt x="3948685" y="1484376"/>
                </a:lnTo>
                <a:lnTo>
                  <a:pt x="3957829" y="1475232"/>
                </a:lnTo>
                <a:close/>
                <a:moveTo>
                  <a:pt x="4018788" y="1539240"/>
                </a:moveTo>
                <a:lnTo>
                  <a:pt x="4053841" y="1577340"/>
                </a:lnTo>
                <a:lnTo>
                  <a:pt x="4044697" y="1584960"/>
                </a:lnTo>
                <a:lnTo>
                  <a:pt x="4009644" y="1548384"/>
                </a:lnTo>
                <a:lnTo>
                  <a:pt x="4018788" y="1539240"/>
                </a:lnTo>
                <a:close/>
                <a:moveTo>
                  <a:pt x="4079749" y="1604772"/>
                </a:moveTo>
                <a:lnTo>
                  <a:pt x="4114801" y="1641347"/>
                </a:lnTo>
                <a:lnTo>
                  <a:pt x="4105656" y="1650492"/>
                </a:lnTo>
                <a:lnTo>
                  <a:pt x="4070604" y="1612392"/>
                </a:lnTo>
                <a:lnTo>
                  <a:pt x="4079749" y="1604772"/>
                </a:lnTo>
                <a:close/>
                <a:moveTo>
                  <a:pt x="4140709" y="1668780"/>
                </a:moveTo>
                <a:lnTo>
                  <a:pt x="4175761" y="1705356"/>
                </a:lnTo>
                <a:lnTo>
                  <a:pt x="4166616" y="1714500"/>
                </a:lnTo>
                <a:lnTo>
                  <a:pt x="4131565" y="1677924"/>
                </a:lnTo>
                <a:lnTo>
                  <a:pt x="4140709" y="1668780"/>
                </a:lnTo>
                <a:close/>
                <a:moveTo>
                  <a:pt x="4201668" y="1734312"/>
                </a:moveTo>
                <a:lnTo>
                  <a:pt x="4236721" y="1770888"/>
                </a:lnTo>
                <a:lnTo>
                  <a:pt x="4227577" y="1780032"/>
                </a:lnTo>
                <a:lnTo>
                  <a:pt x="4192525" y="1741932"/>
                </a:lnTo>
                <a:lnTo>
                  <a:pt x="4201668" y="1734312"/>
                </a:lnTo>
                <a:close/>
                <a:moveTo>
                  <a:pt x="4262628" y="1798320"/>
                </a:moveTo>
                <a:lnTo>
                  <a:pt x="4297680" y="1834896"/>
                </a:lnTo>
                <a:lnTo>
                  <a:pt x="4288537" y="1844040"/>
                </a:lnTo>
                <a:lnTo>
                  <a:pt x="4253485" y="1807464"/>
                </a:lnTo>
                <a:lnTo>
                  <a:pt x="4262628" y="1798320"/>
                </a:lnTo>
                <a:close/>
                <a:moveTo>
                  <a:pt x="4323589" y="1863852"/>
                </a:moveTo>
                <a:lnTo>
                  <a:pt x="4358641" y="1900428"/>
                </a:lnTo>
                <a:lnTo>
                  <a:pt x="4349497" y="1908047"/>
                </a:lnTo>
                <a:lnTo>
                  <a:pt x="4314444" y="1871472"/>
                </a:lnTo>
                <a:lnTo>
                  <a:pt x="4323589" y="1863852"/>
                </a:lnTo>
                <a:close/>
                <a:moveTo>
                  <a:pt x="4384549" y="1927860"/>
                </a:moveTo>
                <a:lnTo>
                  <a:pt x="4419601" y="1964435"/>
                </a:lnTo>
                <a:lnTo>
                  <a:pt x="4410456" y="1973579"/>
                </a:lnTo>
                <a:lnTo>
                  <a:pt x="4375404" y="1937003"/>
                </a:lnTo>
                <a:lnTo>
                  <a:pt x="4384549" y="1927860"/>
                </a:lnTo>
                <a:close/>
                <a:moveTo>
                  <a:pt x="4445509" y="1991867"/>
                </a:moveTo>
                <a:lnTo>
                  <a:pt x="4480561" y="2029967"/>
                </a:lnTo>
                <a:lnTo>
                  <a:pt x="4471416" y="2037588"/>
                </a:lnTo>
                <a:lnTo>
                  <a:pt x="4436365" y="2001011"/>
                </a:lnTo>
                <a:lnTo>
                  <a:pt x="4445509" y="1991867"/>
                </a:lnTo>
                <a:close/>
                <a:moveTo>
                  <a:pt x="4506468" y="2057399"/>
                </a:moveTo>
                <a:lnTo>
                  <a:pt x="4541521" y="2093976"/>
                </a:lnTo>
                <a:lnTo>
                  <a:pt x="4532377" y="2103120"/>
                </a:lnTo>
                <a:lnTo>
                  <a:pt x="4497325" y="2066544"/>
                </a:lnTo>
                <a:lnTo>
                  <a:pt x="4506468" y="2057399"/>
                </a:lnTo>
                <a:close/>
                <a:moveTo>
                  <a:pt x="4567428" y="2121408"/>
                </a:moveTo>
                <a:lnTo>
                  <a:pt x="4602480" y="2159508"/>
                </a:lnTo>
                <a:lnTo>
                  <a:pt x="4593337" y="2167128"/>
                </a:lnTo>
                <a:lnTo>
                  <a:pt x="4558285" y="2130552"/>
                </a:lnTo>
                <a:lnTo>
                  <a:pt x="4567428" y="2121408"/>
                </a:lnTo>
                <a:close/>
                <a:moveTo>
                  <a:pt x="4628389" y="2186940"/>
                </a:moveTo>
                <a:lnTo>
                  <a:pt x="4663441" y="2223516"/>
                </a:lnTo>
                <a:lnTo>
                  <a:pt x="4654297" y="2232660"/>
                </a:lnTo>
                <a:lnTo>
                  <a:pt x="4619244" y="2194560"/>
                </a:lnTo>
                <a:lnTo>
                  <a:pt x="4628389" y="2186940"/>
                </a:lnTo>
                <a:close/>
                <a:moveTo>
                  <a:pt x="4689349" y="2250947"/>
                </a:moveTo>
                <a:lnTo>
                  <a:pt x="4724401" y="2287523"/>
                </a:lnTo>
                <a:lnTo>
                  <a:pt x="4715256" y="2296667"/>
                </a:lnTo>
                <a:lnTo>
                  <a:pt x="4680204" y="2260091"/>
                </a:lnTo>
                <a:lnTo>
                  <a:pt x="4689349" y="2250947"/>
                </a:lnTo>
                <a:close/>
                <a:moveTo>
                  <a:pt x="4750309" y="2316479"/>
                </a:moveTo>
                <a:lnTo>
                  <a:pt x="4785361" y="2353055"/>
                </a:lnTo>
                <a:lnTo>
                  <a:pt x="4776216" y="2362199"/>
                </a:lnTo>
                <a:lnTo>
                  <a:pt x="4741165" y="2324099"/>
                </a:lnTo>
                <a:lnTo>
                  <a:pt x="4750309" y="2316479"/>
                </a:lnTo>
                <a:close/>
                <a:moveTo>
                  <a:pt x="4812792" y="2380488"/>
                </a:moveTo>
                <a:lnTo>
                  <a:pt x="4846321" y="2417064"/>
                </a:lnTo>
                <a:lnTo>
                  <a:pt x="4837177" y="2426208"/>
                </a:lnTo>
                <a:lnTo>
                  <a:pt x="4802125" y="2389632"/>
                </a:lnTo>
                <a:lnTo>
                  <a:pt x="4812792" y="2380488"/>
                </a:lnTo>
                <a:close/>
                <a:moveTo>
                  <a:pt x="4873753" y="2444496"/>
                </a:moveTo>
                <a:lnTo>
                  <a:pt x="4907280" y="2482596"/>
                </a:lnTo>
                <a:lnTo>
                  <a:pt x="4898137" y="2490216"/>
                </a:lnTo>
                <a:lnTo>
                  <a:pt x="4863085" y="2453640"/>
                </a:lnTo>
                <a:lnTo>
                  <a:pt x="4873753" y="2444496"/>
                </a:lnTo>
                <a:close/>
                <a:moveTo>
                  <a:pt x="4934713" y="2510028"/>
                </a:moveTo>
                <a:lnTo>
                  <a:pt x="4968241" y="2546604"/>
                </a:lnTo>
                <a:lnTo>
                  <a:pt x="4959097" y="2555748"/>
                </a:lnTo>
                <a:lnTo>
                  <a:pt x="4924044" y="2519172"/>
                </a:lnTo>
                <a:lnTo>
                  <a:pt x="4934713" y="2510028"/>
                </a:lnTo>
                <a:close/>
                <a:moveTo>
                  <a:pt x="4995673" y="2574036"/>
                </a:moveTo>
                <a:lnTo>
                  <a:pt x="5029201" y="2612136"/>
                </a:lnTo>
                <a:lnTo>
                  <a:pt x="5020056" y="2619756"/>
                </a:lnTo>
                <a:lnTo>
                  <a:pt x="4986528" y="2583180"/>
                </a:lnTo>
                <a:lnTo>
                  <a:pt x="4995673" y="2574036"/>
                </a:lnTo>
                <a:close/>
                <a:moveTo>
                  <a:pt x="5056632" y="2639568"/>
                </a:moveTo>
                <a:lnTo>
                  <a:pt x="5090161" y="2676144"/>
                </a:lnTo>
                <a:lnTo>
                  <a:pt x="5081016" y="2685288"/>
                </a:lnTo>
                <a:lnTo>
                  <a:pt x="5047489" y="2647188"/>
                </a:lnTo>
                <a:lnTo>
                  <a:pt x="5056632" y="2639568"/>
                </a:lnTo>
                <a:close/>
                <a:moveTo>
                  <a:pt x="5117592" y="2703576"/>
                </a:moveTo>
                <a:lnTo>
                  <a:pt x="5125213" y="2712720"/>
                </a:lnTo>
                <a:lnTo>
                  <a:pt x="5116068" y="2720340"/>
                </a:lnTo>
                <a:lnTo>
                  <a:pt x="5108449" y="2712720"/>
                </a:lnTo>
                <a:lnTo>
                  <a:pt x="5117592" y="2703576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6094475" y="6496812"/>
            <a:ext cx="1295400" cy="12192"/>
          </a:xfrm>
          <a:custGeom>
            <a:avLst/>
            <a:gdLst/>
            <a:ahLst/>
            <a:cxnLst/>
            <a:rect l="l" t="t" r="r" b="b"/>
            <a:pathLst>
              <a:path w="1295400" h="12192">
                <a:moveTo>
                  <a:pt x="1295401" y="12192"/>
                </a:moveTo>
                <a:lnTo>
                  <a:pt x="1245109" y="12192"/>
                </a:lnTo>
                <a:lnTo>
                  <a:pt x="1245109" y="0"/>
                </a:lnTo>
                <a:lnTo>
                  <a:pt x="1295401" y="0"/>
                </a:lnTo>
                <a:lnTo>
                  <a:pt x="1295401" y="12192"/>
                </a:lnTo>
                <a:close/>
                <a:moveTo>
                  <a:pt x="1207009" y="12192"/>
                </a:moveTo>
                <a:lnTo>
                  <a:pt x="1156716" y="12192"/>
                </a:lnTo>
                <a:lnTo>
                  <a:pt x="1156716" y="0"/>
                </a:lnTo>
                <a:lnTo>
                  <a:pt x="1207009" y="0"/>
                </a:lnTo>
                <a:lnTo>
                  <a:pt x="1207009" y="12192"/>
                </a:lnTo>
                <a:close/>
                <a:moveTo>
                  <a:pt x="1118616" y="12192"/>
                </a:moveTo>
                <a:lnTo>
                  <a:pt x="1066801" y="12192"/>
                </a:lnTo>
                <a:lnTo>
                  <a:pt x="1066801" y="0"/>
                </a:lnTo>
                <a:lnTo>
                  <a:pt x="1118616" y="0"/>
                </a:lnTo>
                <a:lnTo>
                  <a:pt x="1118616" y="12192"/>
                </a:lnTo>
                <a:close/>
                <a:moveTo>
                  <a:pt x="1028701" y="12192"/>
                </a:moveTo>
                <a:lnTo>
                  <a:pt x="978409" y="12192"/>
                </a:lnTo>
                <a:lnTo>
                  <a:pt x="978409" y="0"/>
                </a:lnTo>
                <a:lnTo>
                  <a:pt x="1028701" y="0"/>
                </a:lnTo>
                <a:lnTo>
                  <a:pt x="1028701" y="12192"/>
                </a:lnTo>
                <a:close/>
                <a:moveTo>
                  <a:pt x="940309" y="12192"/>
                </a:moveTo>
                <a:lnTo>
                  <a:pt x="890016" y="12192"/>
                </a:lnTo>
                <a:lnTo>
                  <a:pt x="890016" y="0"/>
                </a:lnTo>
                <a:lnTo>
                  <a:pt x="940309" y="0"/>
                </a:lnTo>
                <a:lnTo>
                  <a:pt x="940309" y="12192"/>
                </a:lnTo>
                <a:close/>
                <a:moveTo>
                  <a:pt x="851916" y="12192"/>
                </a:moveTo>
                <a:lnTo>
                  <a:pt x="800101" y="12192"/>
                </a:lnTo>
                <a:lnTo>
                  <a:pt x="800101" y="0"/>
                </a:lnTo>
                <a:lnTo>
                  <a:pt x="851916" y="0"/>
                </a:lnTo>
                <a:lnTo>
                  <a:pt x="851916" y="12192"/>
                </a:lnTo>
                <a:close/>
                <a:moveTo>
                  <a:pt x="762001" y="12192"/>
                </a:moveTo>
                <a:lnTo>
                  <a:pt x="711709" y="12192"/>
                </a:lnTo>
                <a:lnTo>
                  <a:pt x="711709" y="0"/>
                </a:lnTo>
                <a:lnTo>
                  <a:pt x="762001" y="0"/>
                </a:lnTo>
                <a:lnTo>
                  <a:pt x="762001" y="12192"/>
                </a:lnTo>
                <a:close/>
                <a:moveTo>
                  <a:pt x="673609" y="12192"/>
                </a:moveTo>
                <a:lnTo>
                  <a:pt x="623316" y="12192"/>
                </a:lnTo>
                <a:lnTo>
                  <a:pt x="623316" y="0"/>
                </a:lnTo>
                <a:lnTo>
                  <a:pt x="673609" y="0"/>
                </a:lnTo>
                <a:lnTo>
                  <a:pt x="673609" y="12192"/>
                </a:lnTo>
                <a:close/>
                <a:moveTo>
                  <a:pt x="585216" y="12192"/>
                </a:moveTo>
                <a:lnTo>
                  <a:pt x="533401" y="12192"/>
                </a:lnTo>
                <a:lnTo>
                  <a:pt x="533401" y="0"/>
                </a:lnTo>
                <a:lnTo>
                  <a:pt x="585216" y="0"/>
                </a:lnTo>
                <a:lnTo>
                  <a:pt x="585216" y="12192"/>
                </a:lnTo>
                <a:close/>
                <a:moveTo>
                  <a:pt x="495301" y="12192"/>
                </a:moveTo>
                <a:lnTo>
                  <a:pt x="445009" y="12192"/>
                </a:lnTo>
                <a:lnTo>
                  <a:pt x="445009" y="0"/>
                </a:lnTo>
                <a:lnTo>
                  <a:pt x="495301" y="0"/>
                </a:lnTo>
                <a:lnTo>
                  <a:pt x="495301" y="12192"/>
                </a:lnTo>
                <a:close/>
                <a:moveTo>
                  <a:pt x="406909" y="12192"/>
                </a:moveTo>
                <a:lnTo>
                  <a:pt x="356617" y="12192"/>
                </a:lnTo>
                <a:lnTo>
                  <a:pt x="356617" y="0"/>
                </a:lnTo>
                <a:lnTo>
                  <a:pt x="406909" y="0"/>
                </a:lnTo>
                <a:lnTo>
                  <a:pt x="406909" y="12192"/>
                </a:lnTo>
                <a:close/>
                <a:moveTo>
                  <a:pt x="318517" y="12192"/>
                </a:moveTo>
                <a:lnTo>
                  <a:pt x="266700" y="12192"/>
                </a:lnTo>
                <a:lnTo>
                  <a:pt x="266700" y="0"/>
                </a:lnTo>
                <a:lnTo>
                  <a:pt x="318517" y="0"/>
                </a:lnTo>
                <a:lnTo>
                  <a:pt x="318517" y="12192"/>
                </a:lnTo>
                <a:close/>
                <a:moveTo>
                  <a:pt x="228600" y="12192"/>
                </a:moveTo>
                <a:lnTo>
                  <a:pt x="178309" y="12192"/>
                </a:lnTo>
                <a:lnTo>
                  <a:pt x="178309" y="0"/>
                </a:lnTo>
                <a:lnTo>
                  <a:pt x="228600" y="0"/>
                </a:lnTo>
                <a:lnTo>
                  <a:pt x="228600" y="12192"/>
                </a:lnTo>
                <a:close/>
                <a:moveTo>
                  <a:pt x="140209" y="12192"/>
                </a:moveTo>
                <a:lnTo>
                  <a:pt x="89917" y="12192"/>
                </a:lnTo>
                <a:lnTo>
                  <a:pt x="89917" y="0"/>
                </a:lnTo>
                <a:lnTo>
                  <a:pt x="140209" y="0"/>
                </a:lnTo>
                <a:lnTo>
                  <a:pt x="140209" y="12192"/>
                </a:lnTo>
                <a:close/>
                <a:moveTo>
                  <a:pt x="51817" y="12192"/>
                </a:moveTo>
                <a:lnTo>
                  <a:pt x="0" y="12192"/>
                </a:lnTo>
                <a:lnTo>
                  <a:pt x="0" y="0"/>
                </a:lnTo>
                <a:lnTo>
                  <a:pt x="51817" y="0"/>
                </a:lnTo>
                <a:lnTo>
                  <a:pt x="51817" y="1219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4760976" y="6496812"/>
            <a:ext cx="1295399" cy="12192"/>
          </a:xfrm>
          <a:custGeom>
            <a:avLst/>
            <a:gdLst/>
            <a:ahLst/>
            <a:cxnLst/>
            <a:rect l="l" t="t" r="r" b="b"/>
            <a:pathLst>
              <a:path w="1295399" h="12192">
                <a:moveTo>
                  <a:pt x="1295399" y="12192"/>
                </a:moveTo>
                <a:lnTo>
                  <a:pt x="1245108" y="12192"/>
                </a:lnTo>
                <a:lnTo>
                  <a:pt x="1245108" y="0"/>
                </a:lnTo>
                <a:lnTo>
                  <a:pt x="1295399" y="0"/>
                </a:lnTo>
                <a:lnTo>
                  <a:pt x="1295399" y="12192"/>
                </a:lnTo>
                <a:close/>
                <a:moveTo>
                  <a:pt x="1207008" y="12192"/>
                </a:moveTo>
                <a:lnTo>
                  <a:pt x="1156716" y="12192"/>
                </a:lnTo>
                <a:lnTo>
                  <a:pt x="1156716" y="0"/>
                </a:lnTo>
                <a:lnTo>
                  <a:pt x="1207008" y="0"/>
                </a:lnTo>
                <a:lnTo>
                  <a:pt x="1207008" y="12192"/>
                </a:lnTo>
                <a:close/>
                <a:moveTo>
                  <a:pt x="1118616" y="12192"/>
                </a:moveTo>
                <a:lnTo>
                  <a:pt x="1066800" y="12192"/>
                </a:lnTo>
                <a:lnTo>
                  <a:pt x="1066800" y="0"/>
                </a:lnTo>
                <a:lnTo>
                  <a:pt x="1118616" y="0"/>
                </a:lnTo>
                <a:lnTo>
                  <a:pt x="1118616" y="12192"/>
                </a:lnTo>
                <a:close/>
                <a:moveTo>
                  <a:pt x="1028700" y="12192"/>
                </a:moveTo>
                <a:lnTo>
                  <a:pt x="978408" y="12192"/>
                </a:lnTo>
                <a:lnTo>
                  <a:pt x="978408" y="0"/>
                </a:lnTo>
                <a:lnTo>
                  <a:pt x="1028700" y="0"/>
                </a:lnTo>
                <a:lnTo>
                  <a:pt x="1028700" y="12192"/>
                </a:lnTo>
                <a:close/>
                <a:moveTo>
                  <a:pt x="940308" y="12192"/>
                </a:moveTo>
                <a:lnTo>
                  <a:pt x="890016" y="12192"/>
                </a:lnTo>
                <a:lnTo>
                  <a:pt x="890016" y="0"/>
                </a:lnTo>
                <a:lnTo>
                  <a:pt x="940308" y="0"/>
                </a:lnTo>
                <a:lnTo>
                  <a:pt x="940308" y="12192"/>
                </a:lnTo>
                <a:close/>
                <a:moveTo>
                  <a:pt x="851916" y="12192"/>
                </a:moveTo>
                <a:lnTo>
                  <a:pt x="800100" y="12192"/>
                </a:lnTo>
                <a:lnTo>
                  <a:pt x="800100" y="0"/>
                </a:lnTo>
                <a:lnTo>
                  <a:pt x="851916" y="0"/>
                </a:lnTo>
                <a:lnTo>
                  <a:pt x="851916" y="12192"/>
                </a:lnTo>
                <a:close/>
                <a:moveTo>
                  <a:pt x="762000" y="12192"/>
                </a:moveTo>
                <a:lnTo>
                  <a:pt x="711708" y="12192"/>
                </a:lnTo>
                <a:lnTo>
                  <a:pt x="711708" y="0"/>
                </a:lnTo>
                <a:lnTo>
                  <a:pt x="762000" y="0"/>
                </a:lnTo>
                <a:lnTo>
                  <a:pt x="762000" y="12192"/>
                </a:lnTo>
                <a:close/>
                <a:moveTo>
                  <a:pt x="673608" y="12192"/>
                </a:moveTo>
                <a:lnTo>
                  <a:pt x="623316" y="12192"/>
                </a:lnTo>
                <a:lnTo>
                  <a:pt x="623316" y="0"/>
                </a:lnTo>
                <a:lnTo>
                  <a:pt x="673608" y="0"/>
                </a:lnTo>
                <a:lnTo>
                  <a:pt x="673608" y="12192"/>
                </a:lnTo>
                <a:close/>
                <a:moveTo>
                  <a:pt x="585216" y="12192"/>
                </a:moveTo>
                <a:lnTo>
                  <a:pt x="533400" y="12192"/>
                </a:lnTo>
                <a:lnTo>
                  <a:pt x="533400" y="0"/>
                </a:lnTo>
                <a:lnTo>
                  <a:pt x="585216" y="0"/>
                </a:lnTo>
                <a:lnTo>
                  <a:pt x="585216" y="12192"/>
                </a:lnTo>
                <a:close/>
                <a:moveTo>
                  <a:pt x="495300" y="12192"/>
                </a:moveTo>
                <a:lnTo>
                  <a:pt x="445008" y="12192"/>
                </a:lnTo>
                <a:lnTo>
                  <a:pt x="445008" y="0"/>
                </a:lnTo>
                <a:lnTo>
                  <a:pt x="495300" y="0"/>
                </a:lnTo>
                <a:lnTo>
                  <a:pt x="495300" y="12192"/>
                </a:lnTo>
                <a:close/>
                <a:moveTo>
                  <a:pt x="406908" y="12192"/>
                </a:moveTo>
                <a:lnTo>
                  <a:pt x="356616" y="12192"/>
                </a:lnTo>
                <a:lnTo>
                  <a:pt x="356616" y="0"/>
                </a:lnTo>
                <a:lnTo>
                  <a:pt x="406908" y="0"/>
                </a:lnTo>
                <a:lnTo>
                  <a:pt x="406908" y="12192"/>
                </a:lnTo>
                <a:close/>
                <a:moveTo>
                  <a:pt x="318516" y="12192"/>
                </a:moveTo>
                <a:lnTo>
                  <a:pt x="266700" y="12192"/>
                </a:lnTo>
                <a:lnTo>
                  <a:pt x="266700" y="0"/>
                </a:lnTo>
                <a:lnTo>
                  <a:pt x="318516" y="0"/>
                </a:lnTo>
                <a:lnTo>
                  <a:pt x="318516" y="12192"/>
                </a:lnTo>
                <a:close/>
                <a:moveTo>
                  <a:pt x="228600" y="12192"/>
                </a:moveTo>
                <a:lnTo>
                  <a:pt x="178308" y="12192"/>
                </a:lnTo>
                <a:lnTo>
                  <a:pt x="178308" y="0"/>
                </a:lnTo>
                <a:lnTo>
                  <a:pt x="228600" y="0"/>
                </a:lnTo>
                <a:lnTo>
                  <a:pt x="228600" y="12192"/>
                </a:lnTo>
                <a:close/>
                <a:moveTo>
                  <a:pt x="140208" y="12192"/>
                </a:moveTo>
                <a:lnTo>
                  <a:pt x="89916" y="12192"/>
                </a:lnTo>
                <a:lnTo>
                  <a:pt x="89916" y="0"/>
                </a:lnTo>
                <a:lnTo>
                  <a:pt x="140208" y="0"/>
                </a:lnTo>
                <a:lnTo>
                  <a:pt x="140208" y="12192"/>
                </a:lnTo>
                <a:close/>
                <a:moveTo>
                  <a:pt x="51816" y="12192"/>
                </a:moveTo>
                <a:lnTo>
                  <a:pt x="0" y="12192"/>
                </a:lnTo>
                <a:lnTo>
                  <a:pt x="0" y="0"/>
                </a:lnTo>
                <a:lnTo>
                  <a:pt x="51816" y="0"/>
                </a:lnTo>
                <a:lnTo>
                  <a:pt x="51816" y="1219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427476" y="6496812"/>
            <a:ext cx="1295400" cy="12192"/>
          </a:xfrm>
          <a:custGeom>
            <a:avLst/>
            <a:gdLst/>
            <a:ahLst/>
            <a:cxnLst/>
            <a:rect l="l" t="t" r="r" b="b"/>
            <a:pathLst>
              <a:path w="1295400" h="12192">
                <a:moveTo>
                  <a:pt x="1295400" y="12192"/>
                </a:moveTo>
                <a:lnTo>
                  <a:pt x="1245108" y="12192"/>
                </a:lnTo>
                <a:lnTo>
                  <a:pt x="1245108" y="0"/>
                </a:lnTo>
                <a:lnTo>
                  <a:pt x="1295400" y="0"/>
                </a:lnTo>
                <a:lnTo>
                  <a:pt x="1295400" y="12192"/>
                </a:lnTo>
                <a:close/>
                <a:moveTo>
                  <a:pt x="1207008" y="12192"/>
                </a:moveTo>
                <a:lnTo>
                  <a:pt x="1156716" y="12192"/>
                </a:lnTo>
                <a:lnTo>
                  <a:pt x="1156716" y="0"/>
                </a:lnTo>
                <a:lnTo>
                  <a:pt x="1207008" y="0"/>
                </a:lnTo>
                <a:lnTo>
                  <a:pt x="1207008" y="12192"/>
                </a:lnTo>
                <a:close/>
                <a:moveTo>
                  <a:pt x="1118616" y="12192"/>
                </a:moveTo>
                <a:lnTo>
                  <a:pt x="1066800" y="12192"/>
                </a:lnTo>
                <a:lnTo>
                  <a:pt x="1066800" y="0"/>
                </a:lnTo>
                <a:lnTo>
                  <a:pt x="1118616" y="0"/>
                </a:lnTo>
                <a:lnTo>
                  <a:pt x="1118616" y="12192"/>
                </a:lnTo>
                <a:close/>
                <a:moveTo>
                  <a:pt x="1028700" y="12192"/>
                </a:moveTo>
                <a:lnTo>
                  <a:pt x="978408" y="12192"/>
                </a:lnTo>
                <a:lnTo>
                  <a:pt x="978408" y="0"/>
                </a:lnTo>
                <a:lnTo>
                  <a:pt x="1028700" y="0"/>
                </a:lnTo>
                <a:lnTo>
                  <a:pt x="1028700" y="12192"/>
                </a:lnTo>
                <a:close/>
                <a:moveTo>
                  <a:pt x="940308" y="12192"/>
                </a:moveTo>
                <a:lnTo>
                  <a:pt x="890016" y="12192"/>
                </a:lnTo>
                <a:lnTo>
                  <a:pt x="890016" y="0"/>
                </a:lnTo>
                <a:lnTo>
                  <a:pt x="940308" y="0"/>
                </a:lnTo>
                <a:lnTo>
                  <a:pt x="940308" y="12192"/>
                </a:lnTo>
                <a:close/>
                <a:moveTo>
                  <a:pt x="851916" y="12192"/>
                </a:moveTo>
                <a:lnTo>
                  <a:pt x="800100" y="12192"/>
                </a:lnTo>
                <a:lnTo>
                  <a:pt x="800100" y="0"/>
                </a:lnTo>
                <a:lnTo>
                  <a:pt x="851916" y="0"/>
                </a:lnTo>
                <a:lnTo>
                  <a:pt x="851916" y="12192"/>
                </a:lnTo>
                <a:close/>
                <a:moveTo>
                  <a:pt x="762000" y="12192"/>
                </a:moveTo>
                <a:lnTo>
                  <a:pt x="711707" y="12192"/>
                </a:lnTo>
                <a:lnTo>
                  <a:pt x="711707" y="0"/>
                </a:lnTo>
                <a:lnTo>
                  <a:pt x="762000" y="0"/>
                </a:lnTo>
                <a:lnTo>
                  <a:pt x="762000" y="12192"/>
                </a:lnTo>
                <a:close/>
                <a:moveTo>
                  <a:pt x="673607" y="12192"/>
                </a:moveTo>
                <a:lnTo>
                  <a:pt x="623316" y="12192"/>
                </a:lnTo>
                <a:lnTo>
                  <a:pt x="623316" y="0"/>
                </a:lnTo>
                <a:lnTo>
                  <a:pt x="673607" y="0"/>
                </a:lnTo>
                <a:lnTo>
                  <a:pt x="673607" y="12192"/>
                </a:lnTo>
                <a:close/>
                <a:moveTo>
                  <a:pt x="585216" y="12192"/>
                </a:moveTo>
                <a:lnTo>
                  <a:pt x="533400" y="12192"/>
                </a:lnTo>
                <a:lnTo>
                  <a:pt x="533400" y="0"/>
                </a:lnTo>
                <a:lnTo>
                  <a:pt x="585216" y="0"/>
                </a:lnTo>
                <a:lnTo>
                  <a:pt x="585216" y="12192"/>
                </a:lnTo>
                <a:close/>
                <a:moveTo>
                  <a:pt x="495300" y="12192"/>
                </a:moveTo>
                <a:lnTo>
                  <a:pt x="445007" y="12192"/>
                </a:lnTo>
                <a:lnTo>
                  <a:pt x="445007" y="0"/>
                </a:lnTo>
                <a:lnTo>
                  <a:pt x="495300" y="0"/>
                </a:lnTo>
                <a:lnTo>
                  <a:pt x="495300" y="12192"/>
                </a:lnTo>
                <a:close/>
                <a:moveTo>
                  <a:pt x="406907" y="12192"/>
                </a:moveTo>
                <a:lnTo>
                  <a:pt x="356616" y="12192"/>
                </a:lnTo>
                <a:lnTo>
                  <a:pt x="356616" y="0"/>
                </a:lnTo>
                <a:lnTo>
                  <a:pt x="406907" y="0"/>
                </a:lnTo>
                <a:lnTo>
                  <a:pt x="406907" y="12192"/>
                </a:lnTo>
                <a:close/>
                <a:moveTo>
                  <a:pt x="318516" y="12192"/>
                </a:moveTo>
                <a:lnTo>
                  <a:pt x="266700" y="12192"/>
                </a:lnTo>
                <a:lnTo>
                  <a:pt x="266700" y="0"/>
                </a:lnTo>
                <a:lnTo>
                  <a:pt x="318516" y="0"/>
                </a:lnTo>
                <a:lnTo>
                  <a:pt x="318516" y="12192"/>
                </a:lnTo>
                <a:close/>
                <a:moveTo>
                  <a:pt x="228600" y="12192"/>
                </a:moveTo>
                <a:lnTo>
                  <a:pt x="178307" y="12192"/>
                </a:lnTo>
                <a:lnTo>
                  <a:pt x="178307" y="0"/>
                </a:lnTo>
                <a:lnTo>
                  <a:pt x="228600" y="0"/>
                </a:lnTo>
                <a:lnTo>
                  <a:pt x="228600" y="12192"/>
                </a:lnTo>
                <a:close/>
                <a:moveTo>
                  <a:pt x="140207" y="12192"/>
                </a:moveTo>
                <a:lnTo>
                  <a:pt x="89916" y="12192"/>
                </a:lnTo>
                <a:lnTo>
                  <a:pt x="89916" y="0"/>
                </a:lnTo>
                <a:lnTo>
                  <a:pt x="140207" y="0"/>
                </a:lnTo>
                <a:lnTo>
                  <a:pt x="140207" y="12192"/>
                </a:lnTo>
                <a:close/>
                <a:moveTo>
                  <a:pt x="51816" y="12192"/>
                </a:moveTo>
                <a:lnTo>
                  <a:pt x="0" y="12192"/>
                </a:lnTo>
                <a:lnTo>
                  <a:pt x="0" y="0"/>
                </a:lnTo>
                <a:lnTo>
                  <a:pt x="51816" y="0"/>
                </a:lnTo>
                <a:lnTo>
                  <a:pt x="51816" y="1219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2634996" y="6128004"/>
            <a:ext cx="754380" cy="381000"/>
          </a:xfrm>
          <a:custGeom>
            <a:avLst/>
            <a:gdLst/>
            <a:ahLst/>
            <a:cxnLst/>
            <a:rect l="l" t="t" r="r" b="b"/>
            <a:pathLst>
              <a:path w="754380" h="381000">
                <a:moveTo>
                  <a:pt x="754380" y="381000"/>
                </a:moveTo>
                <a:lnTo>
                  <a:pt x="704087" y="381000"/>
                </a:lnTo>
                <a:lnTo>
                  <a:pt x="704087" y="368808"/>
                </a:lnTo>
                <a:lnTo>
                  <a:pt x="754380" y="368808"/>
                </a:lnTo>
                <a:lnTo>
                  <a:pt x="754380" y="381000"/>
                </a:lnTo>
                <a:close/>
                <a:moveTo>
                  <a:pt x="665987" y="381000"/>
                </a:moveTo>
                <a:lnTo>
                  <a:pt x="615696" y="381000"/>
                </a:lnTo>
                <a:lnTo>
                  <a:pt x="615696" y="368808"/>
                </a:lnTo>
                <a:lnTo>
                  <a:pt x="665987" y="368808"/>
                </a:lnTo>
                <a:lnTo>
                  <a:pt x="665987" y="381000"/>
                </a:lnTo>
                <a:close/>
                <a:moveTo>
                  <a:pt x="577596" y="381000"/>
                </a:moveTo>
                <a:lnTo>
                  <a:pt x="525779" y="381000"/>
                </a:lnTo>
                <a:lnTo>
                  <a:pt x="525779" y="368808"/>
                </a:lnTo>
                <a:lnTo>
                  <a:pt x="577596" y="368808"/>
                </a:lnTo>
                <a:lnTo>
                  <a:pt x="577596" y="381000"/>
                </a:lnTo>
                <a:close/>
                <a:moveTo>
                  <a:pt x="487679" y="381000"/>
                </a:moveTo>
                <a:lnTo>
                  <a:pt x="437388" y="381000"/>
                </a:lnTo>
                <a:lnTo>
                  <a:pt x="437388" y="368808"/>
                </a:lnTo>
                <a:lnTo>
                  <a:pt x="487679" y="368808"/>
                </a:lnTo>
                <a:lnTo>
                  <a:pt x="487679" y="381000"/>
                </a:lnTo>
                <a:close/>
                <a:moveTo>
                  <a:pt x="399288" y="381000"/>
                </a:moveTo>
                <a:lnTo>
                  <a:pt x="348996" y="381000"/>
                </a:lnTo>
                <a:lnTo>
                  <a:pt x="348996" y="368808"/>
                </a:lnTo>
                <a:lnTo>
                  <a:pt x="399288" y="368808"/>
                </a:lnTo>
                <a:lnTo>
                  <a:pt x="399288" y="381000"/>
                </a:lnTo>
                <a:close/>
                <a:moveTo>
                  <a:pt x="310896" y="381000"/>
                </a:moveTo>
                <a:lnTo>
                  <a:pt x="259079" y="381000"/>
                </a:lnTo>
                <a:lnTo>
                  <a:pt x="259079" y="368808"/>
                </a:lnTo>
                <a:lnTo>
                  <a:pt x="310896" y="368808"/>
                </a:lnTo>
                <a:lnTo>
                  <a:pt x="310896" y="381000"/>
                </a:lnTo>
                <a:close/>
                <a:moveTo>
                  <a:pt x="220979" y="381000"/>
                </a:moveTo>
                <a:lnTo>
                  <a:pt x="170688" y="381000"/>
                </a:lnTo>
                <a:lnTo>
                  <a:pt x="170688" y="368808"/>
                </a:lnTo>
                <a:lnTo>
                  <a:pt x="220979" y="368808"/>
                </a:lnTo>
                <a:lnTo>
                  <a:pt x="220979" y="381000"/>
                </a:lnTo>
                <a:close/>
                <a:moveTo>
                  <a:pt x="132588" y="381000"/>
                </a:moveTo>
                <a:lnTo>
                  <a:pt x="82296" y="381000"/>
                </a:lnTo>
                <a:lnTo>
                  <a:pt x="82296" y="368808"/>
                </a:lnTo>
                <a:lnTo>
                  <a:pt x="132588" y="368808"/>
                </a:lnTo>
                <a:lnTo>
                  <a:pt x="132588" y="381000"/>
                </a:lnTo>
                <a:close/>
                <a:moveTo>
                  <a:pt x="44196" y="381000"/>
                </a:moveTo>
                <a:lnTo>
                  <a:pt x="0" y="381000"/>
                </a:lnTo>
                <a:lnTo>
                  <a:pt x="30479" y="355092"/>
                </a:lnTo>
                <a:lnTo>
                  <a:pt x="38100" y="364236"/>
                </a:lnTo>
                <a:lnTo>
                  <a:pt x="21335" y="379476"/>
                </a:lnTo>
                <a:lnTo>
                  <a:pt x="16763" y="368808"/>
                </a:lnTo>
                <a:lnTo>
                  <a:pt x="44196" y="368808"/>
                </a:lnTo>
                <a:lnTo>
                  <a:pt x="44196" y="381000"/>
                </a:lnTo>
                <a:close/>
                <a:moveTo>
                  <a:pt x="59435" y="329184"/>
                </a:moveTo>
                <a:lnTo>
                  <a:pt x="96012" y="295656"/>
                </a:lnTo>
                <a:lnTo>
                  <a:pt x="105156" y="304800"/>
                </a:lnTo>
                <a:lnTo>
                  <a:pt x="67056" y="338328"/>
                </a:lnTo>
                <a:lnTo>
                  <a:pt x="59435" y="329184"/>
                </a:lnTo>
                <a:close/>
                <a:moveTo>
                  <a:pt x="124968" y="269748"/>
                </a:moveTo>
                <a:lnTo>
                  <a:pt x="163068" y="236220"/>
                </a:lnTo>
                <a:lnTo>
                  <a:pt x="172212" y="245364"/>
                </a:lnTo>
                <a:lnTo>
                  <a:pt x="134112" y="278892"/>
                </a:lnTo>
                <a:lnTo>
                  <a:pt x="124968" y="269748"/>
                </a:lnTo>
                <a:close/>
                <a:moveTo>
                  <a:pt x="192024" y="210312"/>
                </a:moveTo>
                <a:lnTo>
                  <a:pt x="230124" y="176784"/>
                </a:lnTo>
                <a:lnTo>
                  <a:pt x="237744" y="185928"/>
                </a:lnTo>
                <a:lnTo>
                  <a:pt x="199644" y="220980"/>
                </a:lnTo>
                <a:lnTo>
                  <a:pt x="192024" y="210312"/>
                </a:lnTo>
                <a:close/>
                <a:moveTo>
                  <a:pt x="257556" y="152400"/>
                </a:moveTo>
                <a:lnTo>
                  <a:pt x="295656" y="117348"/>
                </a:lnTo>
                <a:lnTo>
                  <a:pt x="304800" y="128016"/>
                </a:lnTo>
                <a:lnTo>
                  <a:pt x="266700" y="161544"/>
                </a:lnTo>
                <a:lnTo>
                  <a:pt x="257556" y="152400"/>
                </a:lnTo>
                <a:close/>
                <a:moveTo>
                  <a:pt x="324612" y="92964"/>
                </a:moveTo>
                <a:lnTo>
                  <a:pt x="362712" y="59436"/>
                </a:lnTo>
                <a:lnTo>
                  <a:pt x="370332" y="68580"/>
                </a:lnTo>
                <a:lnTo>
                  <a:pt x="332232" y="102108"/>
                </a:lnTo>
                <a:lnTo>
                  <a:pt x="324612" y="92964"/>
                </a:lnTo>
                <a:close/>
                <a:moveTo>
                  <a:pt x="390144" y="33528"/>
                </a:moveTo>
                <a:lnTo>
                  <a:pt x="428244" y="0"/>
                </a:lnTo>
                <a:lnTo>
                  <a:pt x="437388" y="9144"/>
                </a:lnTo>
                <a:lnTo>
                  <a:pt x="399288" y="42672"/>
                </a:lnTo>
                <a:lnTo>
                  <a:pt x="390144" y="335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092196" y="5241036"/>
            <a:ext cx="975360" cy="870204"/>
          </a:xfrm>
          <a:custGeom>
            <a:avLst/>
            <a:gdLst/>
            <a:ahLst/>
            <a:cxnLst/>
            <a:rect l="l" t="t" r="r" b="b"/>
            <a:pathLst>
              <a:path w="975360" h="870204">
                <a:moveTo>
                  <a:pt x="0" y="861060"/>
                </a:moveTo>
                <a:lnTo>
                  <a:pt x="38100" y="827532"/>
                </a:lnTo>
                <a:lnTo>
                  <a:pt x="45719" y="836676"/>
                </a:lnTo>
                <a:lnTo>
                  <a:pt x="7620" y="870204"/>
                </a:lnTo>
                <a:lnTo>
                  <a:pt x="0" y="861060"/>
                </a:lnTo>
                <a:close/>
                <a:moveTo>
                  <a:pt x="65532" y="801624"/>
                </a:moveTo>
                <a:lnTo>
                  <a:pt x="103632" y="768096"/>
                </a:lnTo>
                <a:lnTo>
                  <a:pt x="112776" y="777240"/>
                </a:lnTo>
                <a:lnTo>
                  <a:pt x="74676" y="812292"/>
                </a:lnTo>
                <a:lnTo>
                  <a:pt x="65532" y="801624"/>
                </a:lnTo>
                <a:close/>
                <a:moveTo>
                  <a:pt x="132588" y="743712"/>
                </a:moveTo>
                <a:lnTo>
                  <a:pt x="170687" y="708660"/>
                </a:lnTo>
                <a:lnTo>
                  <a:pt x="178307" y="719328"/>
                </a:lnTo>
                <a:lnTo>
                  <a:pt x="141732" y="752856"/>
                </a:lnTo>
                <a:lnTo>
                  <a:pt x="132588" y="743712"/>
                </a:lnTo>
                <a:close/>
                <a:moveTo>
                  <a:pt x="199643" y="684276"/>
                </a:moveTo>
                <a:lnTo>
                  <a:pt x="236219" y="650748"/>
                </a:lnTo>
                <a:lnTo>
                  <a:pt x="245363" y="659892"/>
                </a:lnTo>
                <a:lnTo>
                  <a:pt x="207263" y="693420"/>
                </a:lnTo>
                <a:lnTo>
                  <a:pt x="199643" y="684276"/>
                </a:lnTo>
                <a:close/>
                <a:moveTo>
                  <a:pt x="265175" y="624840"/>
                </a:moveTo>
                <a:lnTo>
                  <a:pt x="303275" y="591312"/>
                </a:lnTo>
                <a:lnTo>
                  <a:pt x="312419" y="600456"/>
                </a:lnTo>
                <a:lnTo>
                  <a:pt x="274319" y="633984"/>
                </a:lnTo>
                <a:lnTo>
                  <a:pt x="265175" y="624840"/>
                </a:lnTo>
                <a:close/>
                <a:moveTo>
                  <a:pt x="332231" y="565404"/>
                </a:moveTo>
                <a:lnTo>
                  <a:pt x="370331" y="531876"/>
                </a:lnTo>
                <a:lnTo>
                  <a:pt x="377952" y="541020"/>
                </a:lnTo>
                <a:lnTo>
                  <a:pt x="339852" y="574548"/>
                </a:lnTo>
                <a:lnTo>
                  <a:pt x="332231" y="565404"/>
                </a:lnTo>
                <a:close/>
                <a:moveTo>
                  <a:pt x="397763" y="505968"/>
                </a:moveTo>
                <a:lnTo>
                  <a:pt x="435863" y="472440"/>
                </a:lnTo>
                <a:lnTo>
                  <a:pt x="445007" y="481584"/>
                </a:lnTo>
                <a:lnTo>
                  <a:pt x="406907" y="516636"/>
                </a:lnTo>
                <a:lnTo>
                  <a:pt x="397763" y="505968"/>
                </a:lnTo>
                <a:close/>
                <a:moveTo>
                  <a:pt x="464819" y="446532"/>
                </a:moveTo>
                <a:lnTo>
                  <a:pt x="502919" y="413004"/>
                </a:lnTo>
                <a:lnTo>
                  <a:pt x="510540" y="423672"/>
                </a:lnTo>
                <a:lnTo>
                  <a:pt x="472440" y="457200"/>
                </a:lnTo>
                <a:lnTo>
                  <a:pt x="464819" y="446532"/>
                </a:lnTo>
                <a:close/>
                <a:moveTo>
                  <a:pt x="530352" y="388620"/>
                </a:moveTo>
                <a:lnTo>
                  <a:pt x="568452" y="355092"/>
                </a:lnTo>
                <a:lnTo>
                  <a:pt x="577596" y="364236"/>
                </a:lnTo>
                <a:lnTo>
                  <a:pt x="539496" y="397764"/>
                </a:lnTo>
                <a:lnTo>
                  <a:pt x="530352" y="388620"/>
                </a:lnTo>
                <a:close/>
                <a:moveTo>
                  <a:pt x="597407" y="329184"/>
                </a:moveTo>
                <a:lnTo>
                  <a:pt x="635507" y="295656"/>
                </a:lnTo>
                <a:lnTo>
                  <a:pt x="643128" y="304800"/>
                </a:lnTo>
                <a:lnTo>
                  <a:pt x="605028" y="338328"/>
                </a:lnTo>
                <a:lnTo>
                  <a:pt x="597407" y="329184"/>
                </a:lnTo>
                <a:close/>
                <a:moveTo>
                  <a:pt x="662940" y="269748"/>
                </a:moveTo>
                <a:lnTo>
                  <a:pt x="701040" y="236220"/>
                </a:lnTo>
                <a:lnTo>
                  <a:pt x="710184" y="245364"/>
                </a:lnTo>
                <a:lnTo>
                  <a:pt x="672084" y="278892"/>
                </a:lnTo>
                <a:lnTo>
                  <a:pt x="662940" y="269748"/>
                </a:lnTo>
                <a:close/>
                <a:moveTo>
                  <a:pt x="729996" y="210312"/>
                </a:moveTo>
                <a:lnTo>
                  <a:pt x="768096" y="176784"/>
                </a:lnTo>
                <a:lnTo>
                  <a:pt x="775716" y="185928"/>
                </a:lnTo>
                <a:lnTo>
                  <a:pt x="739140" y="219456"/>
                </a:lnTo>
                <a:lnTo>
                  <a:pt x="729996" y="210312"/>
                </a:lnTo>
                <a:close/>
                <a:moveTo>
                  <a:pt x="797052" y="150876"/>
                </a:moveTo>
                <a:lnTo>
                  <a:pt x="833628" y="117348"/>
                </a:lnTo>
                <a:lnTo>
                  <a:pt x="842772" y="126492"/>
                </a:lnTo>
                <a:lnTo>
                  <a:pt x="804672" y="161544"/>
                </a:lnTo>
                <a:lnTo>
                  <a:pt x="797052" y="150876"/>
                </a:lnTo>
                <a:close/>
                <a:moveTo>
                  <a:pt x="862584" y="92964"/>
                </a:moveTo>
                <a:lnTo>
                  <a:pt x="900684" y="57912"/>
                </a:lnTo>
                <a:lnTo>
                  <a:pt x="909828" y="68580"/>
                </a:lnTo>
                <a:lnTo>
                  <a:pt x="871728" y="102108"/>
                </a:lnTo>
                <a:lnTo>
                  <a:pt x="862584" y="92964"/>
                </a:lnTo>
                <a:close/>
                <a:moveTo>
                  <a:pt x="929640" y="33528"/>
                </a:moveTo>
                <a:lnTo>
                  <a:pt x="967740" y="0"/>
                </a:lnTo>
                <a:lnTo>
                  <a:pt x="975360" y="9144"/>
                </a:lnTo>
                <a:lnTo>
                  <a:pt x="937260" y="42672"/>
                </a:lnTo>
                <a:lnTo>
                  <a:pt x="929640" y="335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4087368" y="4375404"/>
            <a:ext cx="975360" cy="848868"/>
          </a:xfrm>
          <a:custGeom>
            <a:avLst/>
            <a:gdLst/>
            <a:ahLst/>
            <a:cxnLst/>
            <a:rect l="l" t="t" r="r" b="b"/>
            <a:pathLst>
              <a:path w="975360" h="848868">
                <a:moveTo>
                  <a:pt x="0" y="839724"/>
                </a:moveTo>
                <a:lnTo>
                  <a:pt x="38100" y="806196"/>
                </a:lnTo>
                <a:lnTo>
                  <a:pt x="47244" y="815340"/>
                </a:lnTo>
                <a:lnTo>
                  <a:pt x="9144" y="848868"/>
                </a:lnTo>
                <a:lnTo>
                  <a:pt x="0" y="839724"/>
                </a:lnTo>
                <a:close/>
                <a:moveTo>
                  <a:pt x="67056" y="780288"/>
                </a:moveTo>
                <a:lnTo>
                  <a:pt x="105156" y="746760"/>
                </a:lnTo>
                <a:lnTo>
                  <a:pt x="112776" y="755904"/>
                </a:lnTo>
                <a:lnTo>
                  <a:pt x="74676" y="789432"/>
                </a:lnTo>
                <a:lnTo>
                  <a:pt x="67056" y="780288"/>
                </a:lnTo>
                <a:close/>
                <a:moveTo>
                  <a:pt x="132588" y="720852"/>
                </a:moveTo>
                <a:lnTo>
                  <a:pt x="170688" y="687324"/>
                </a:lnTo>
                <a:lnTo>
                  <a:pt x="179832" y="696468"/>
                </a:lnTo>
                <a:lnTo>
                  <a:pt x="141732" y="731520"/>
                </a:lnTo>
                <a:lnTo>
                  <a:pt x="132588" y="720852"/>
                </a:lnTo>
                <a:close/>
                <a:moveTo>
                  <a:pt x="199644" y="662940"/>
                </a:moveTo>
                <a:lnTo>
                  <a:pt x="237744" y="627888"/>
                </a:lnTo>
                <a:lnTo>
                  <a:pt x="245364" y="638556"/>
                </a:lnTo>
                <a:lnTo>
                  <a:pt x="207264" y="672084"/>
                </a:lnTo>
                <a:lnTo>
                  <a:pt x="199644" y="662940"/>
                </a:lnTo>
                <a:close/>
                <a:moveTo>
                  <a:pt x="265176" y="603504"/>
                </a:moveTo>
                <a:lnTo>
                  <a:pt x="303276" y="569976"/>
                </a:lnTo>
                <a:lnTo>
                  <a:pt x="312420" y="579120"/>
                </a:lnTo>
                <a:lnTo>
                  <a:pt x="274320" y="612648"/>
                </a:lnTo>
                <a:lnTo>
                  <a:pt x="265176" y="603504"/>
                </a:lnTo>
                <a:close/>
                <a:moveTo>
                  <a:pt x="332232" y="544068"/>
                </a:moveTo>
                <a:lnTo>
                  <a:pt x="370332" y="510540"/>
                </a:lnTo>
                <a:lnTo>
                  <a:pt x="377952" y="519684"/>
                </a:lnTo>
                <a:lnTo>
                  <a:pt x="339852" y="553212"/>
                </a:lnTo>
                <a:lnTo>
                  <a:pt x="332232" y="544068"/>
                </a:lnTo>
                <a:close/>
                <a:moveTo>
                  <a:pt x="397764" y="484632"/>
                </a:moveTo>
                <a:lnTo>
                  <a:pt x="435864" y="451104"/>
                </a:lnTo>
                <a:lnTo>
                  <a:pt x="445008" y="460248"/>
                </a:lnTo>
                <a:lnTo>
                  <a:pt x="406908" y="493776"/>
                </a:lnTo>
                <a:lnTo>
                  <a:pt x="397764" y="484632"/>
                </a:lnTo>
                <a:close/>
                <a:moveTo>
                  <a:pt x="464820" y="425196"/>
                </a:moveTo>
                <a:lnTo>
                  <a:pt x="502920" y="391668"/>
                </a:lnTo>
                <a:lnTo>
                  <a:pt x="510539" y="400812"/>
                </a:lnTo>
                <a:lnTo>
                  <a:pt x="473964" y="435864"/>
                </a:lnTo>
                <a:lnTo>
                  <a:pt x="464820" y="425196"/>
                </a:lnTo>
                <a:close/>
                <a:moveTo>
                  <a:pt x="531876" y="367284"/>
                </a:moveTo>
                <a:lnTo>
                  <a:pt x="568452" y="332232"/>
                </a:lnTo>
                <a:lnTo>
                  <a:pt x="577595" y="342900"/>
                </a:lnTo>
                <a:lnTo>
                  <a:pt x="539495" y="376428"/>
                </a:lnTo>
                <a:lnTo>
                  <a:pt x="531876" y="367284"/>
                </a:lnTo>
                <a:close/>
                <a:moveTo>
                  <a:pt x="597408" y="307848"/>
                </a:moveTo>
                <a:lnTo>
                  <a:pt x="635508" y="274320"/>
                </a:lnTo>
                <a:lnTo>
                  <a:pt x="644652" y="283464"/>
                </a:lnTo>
                <a:lnTo>
                  <a:pt x="606552" y="316992"/>
                </a:lnTo>
                <a:lnTo>
                  <a:pt x="597408" y="307848"/>
                </a:lnTo>
                <a:close/>
                <a:moveTo>
                  <a:pt x="664464" y="248412"/>
                </a:moveTo>
                <a:lnTo>
                  <a:pt x="702564" y="214884"/>
                </a:lnTo>
                <a:lnTo>
                  <a:pt x="710183" y="224028"/>
                </a:lnTo>
                <a:lnTo>
                  <a:pt x="672083" y="257556"/>
                </a:lnTo>
                <a:lnTo>
                  <a:pt x="664464" y="248412"/>
                </a:lnTo>
                <a:close/>
                <a:moveTo>
                  <a:pt x="729995" y="188976"/>
                </a:moveTo>
                <a:lnTo>
                  <a:pt x="768095" y="155448"/>
                </a:lnTo>
                <a:lnTo>
                  <a:pt x="777239" y="164592"/>
                </a:lnTo>
                <a:lnTo>
                  <a:pt x="739139" y="198120"/>
                </a:lnTo>
                <a:lnTo>
                  <a:pt x="729995" y="188976"/>
                </a:lnTo>
                <a:close/>
                <a:moveTo>
                  <a:pt x="797052" y="129540"/>
                </a:moveTo>
                <a:lnTo>
                  <a:pt x="835152" y="96012"/>
                </a:lnTo>
                <a:lnTo>
                  <a:pt x="842772" y="105156"/>
                </a:lnTo>
                <a:lnTo>
                  <a:pt x="804672" y="140208"/>
                </a:lnTo>
                <a:lnTo>
                  <a:pt x="797052" y="129540"/>
                </a:lnTo>
                <a:close/>
                <a:moveTo>
                  <a:pt x="862583" y="71628"/>
                </a:moveTo>
                <a:lnTo>
                  <a:pt x="900683" y="36576"/>
                </a:lnTo>
                <a:lnTo>
                  <a:pt x="909828" y="47244"/>
                </a:lnTo>
                <a:lnTo>
                  <a:pt x="871728" y="80772"/>
                </a:lnTo>
                <a:lnTo>
                  <a:pt x="862583" y="71628"/>
                </a:lnTo>
                <a:close/>
                <a:moveTo>
                  <a:pt x="929639" y="12192"/>
                </a:moveTo>
                <a:lnTo>
                  <a:pt x="943356" y="0"/>
                </a:lnTo>
                <a:lnTo>
                  <a:pt x="975360" y="28956"/>
                </a:lnTo>
                <a:lnTo>
                  <a:pt x="967739" y="39624"/>
                </a:lnTo>
                <a:lnTo>
                  <a:pt x="938783" y="13716"/>
                </a:lnTo>
                <a:lnTo>
                  <a:pt x="946404" y="13716"/>
                </a:lnTo>
                <a:lnTo>
                  <a:pt x="937260" y="21336"/>
                </a:lnTo>
                <a:lnTo>
                  <a:pt x="929639" y="1219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5082540" y="4430268"/>
            <a:ext cx="972311" cy="874776"/>
          </a:xfrm>
          <a:custGeom>
            <a:avLst/>
            <a:gdLst/>
            <a:ahLst/>
            <a:cxnLst/>
            <a:rect l="l" t="t" r="r" b="b"/>
            <a:pathLst>
              <a:path w="972311" h="874776">
                <a:moveTo>
                  <a:pt x="9144" y="0"/>
                </a:moveTo>
                <a:lnTo>
                  <a:pt x="47244" y="33528"/>
                </a:lnTo>
                <a:lnTo>
                  <a:pt x="38100" y="44196"/>
                </a:lnTo>
                <a:lnTo>
                  <a:pt x="0" y="9144"/>
                </a:lnTo>
                <a:lnTo>
                  <a:pt x="9144" y="0"/>
                </a:lnTo>
                <a:close/>
                <a:moveTo>
                  <a:pt x="74676" y="59436"/>
                </a:moveTo>
                <a:lnTo>
                  <a:pt x="112776" y="92964"/>
                </a:lnTo>
                <a:lnTo>
                  <a:pt x="105156" y="102108"/>
                </a:lnTo>
                <a:lnTo>
                  <a:pt x="67056" y="68580"/>
                </a:lnTo>
                <a:lnTo>
                  <a:pt x="74676" y="59436"/>
                </a:lnTo>
                <a:close/>
                <a:moveTo>
                  <a:pt x="141732" y="118872"/>
                </a:moveTo>
                <a:lnTo>
                  <a:pt x="178308" y="152400"/>
                </a:lnTo>
                <a:lnTo>
                  <a:pt x="170688" y="161544"/>
                </a:lnTo>
                <a:lnTo>
                  <a:pt x="132588" y="128016"/>
                </a:lnTo>
                <a:lnTo>
                  <a:pt x="141732" y="118872"/>
                </a:lnTo>
                <a:close/>
                <a:moveTo>
                  <a:pt x="207264" y="178308"/>
                </a:moveTo>
                <a:lnTo>
                  <a:pt x="245364" y="211836"/>
                </a:lnTo>
                <a:lnTo>
                  <a:pt x="236220" y="220980"/>
                </a:lnTo>
                <a:lnTo>
                  <a:pt x="199644" y="187452"/>
                </a:lnTo>
                <a:lnTo>
                  <a:pt x="207264" y="178308"/>
                </a:lnTo>
                <a:close/>
                <a:moveTo>
                  <a:pt x="272796" y="237744"/>
                </a:moveTo>
                <a:lnTo>
                  <a:pt x="310896" y="271272"/>
                </a:lnTo>
                <a:lnTo>
                  <a:pt x="303276" y="280416"/>
                </a:lnTo>
                <a:lnTo>
                  <a:pt x="265176" y="246888"/>
                </a:lnTo>
                <a:lnTo>
                  <a:pt x="272796" y="237744"/>
                </a:lnTo>
                <a:close/>
                <a:moveTo>
                  <a:pt x="339852" y="297180"/>
                </a:moveTo>
                <a:lnTo>
                  <a:pt x="377952" y="330708"/>
                </a:lnTo>
                <a:lnTo>
                  <a:pt x="368808" y="339852"/>
                </a:lnTo>
                <a:lnTo>
                  <a:pt x="330708" y="306324"/>
                </a:lnTo>
                <a:lnTo>
                  <a:pt x="339852" y="297180"/>
                </a:lnTo>
                <a:close/>
                <a:moveTo>
                  <a:pt x="405384" y="356616"/>
                </a:moveTo>
                <a:lnTo>
                  <a:pt x="443484" y="390144"/>
                </a:lnTo>
                <a:lnTo>
                  <a:pt x="435864" y="399288"/>
                </a:lnTo>
                <a:lnTo>
                  <a:pt x="397764" y="365760"/>
                </a:lnTo>
                <a:lnTo>
                  <a:pt x="405384" y="356616"/>
                </a:lnTo>
                <a:close/>
                <a:moveTo>
                  <a:pt x="472440" y="416052"/>
                </a:moveTo>
                <a:lnTo>
                  <a:pt x="510540" y="449580"/>
                </a:lnTo>
                <a:lnTo>
                  <a:pt x="501396" y="458724"/>
                </a:lnTo>
                <a:lnTo>
                  <a:pt x="463296" y="425196"/>
                </a:lnTo>
                <a:lnTo>
                  <a:pt x="472440" y="416052"/>
                </a:lnTo>
                <a:close/>
                <a:moveTo>
                  <a:pt x="537972" y="475488"/>
                </a:moveTo>
                <a:lnTo>
                  <a:pt x="576072" y="509016"/>
                </a:lnTo>
                <a:lnTo>
                  <a:pt x="566928" y="518160"/>
                </a:lnTo>
                <a:lnTo>
                  <a:pt x="530352" y="484632"/>
                </a:lnTo>
                <a:lnTo>
                  <a:pt x="537972" y="475488"/>
                </a:lnTo>
                <a:close/>
                <a:moveTo>
                  <a:pt x="605028" y="534924"/>
                </a:moveTo>
                <a:lnTo>
                  <a:pt x="641604" y="568452"/>
                </a:lnTo>
                <a:lnTo>
                  <a:pt x="633984" y="577596"/>
                </a:lnTo>
                <a:lnTo>
                  <a:pt x="595884" y="544068"/>
                </a:lnTo>
                <a:lnTo>
                  <a:pt x="605028" y="534924"/>
                </a:lnTo>
                <a:close/>
                <a:moveTo>
                  <a:pt x="670560" y="594360"/>
                </a:moveTo>
                <a:lnTo>
                  <a:pt x="708660" y="627888"/>
                </a:lnTo>
                <a:lnTo>
                  <a:pt x="699516" y="637032"/>
                </a:lnTo>
                <a:lnTo>
                  <a:pt x="661416" y="603504"/>
                </a:lnTo>
                <a:lnTo>
                  <a:pt x="670560" y="594360"/>
                </a:lnTo>
                <a:close/>
                <a:moveTo>
                  <a:pt x="736092" y="653796"/>
                </a:moveTo>
                <a:lnTo>
                  <a:pt x="774192" y="687324"/>
                </a:lnTo>
                <a:lnTo>
                  <a:pt x="766572" y="696468"/>
                </a:lnTo>
                <a:lnTo>
                  <a:pt x="728472" y="662940"/>
                </a:lnTo>
                <a:lnTo>
                  <a:pt x="736092" y="653796"/>
                </a:lnTo>
                <a:close/>
                <a:moveTo>
                  <a:pt x="803148" y="713232"/>
                </a:moveTo>
                <a:lnTo>
                  <a:pt x="841248" y="746760"/>
                </a:lnTo>
                <a:lnTo>
                  <a:pt x="832104" y="755904"/>
                </a:lnTo>
                <a:lnTo>
                  <a:pt x="794004" y="722376"/>
                </a:lnTo>
                <a:lnTo>
                  <a:pt x="803148" y="713232"/>
                </a:lnTo>
                <a:close/>
                <a:moveTo>
                  <a:pt x="868679" y="772668"/>
                </a:moveTo>
                <a:lnTo>
                  <a:pt x="906779" y="806196"/>
                </a:lnTo>
                <a:lnTo>
                  <a:pt x="897635" y="815340"/>
                </a:lnTo>
                <a:lnTo>
                  <a:pt x="861060" y="781812"/>
                </a:lnTo>
                <a:lnTo>
                  <a:pt x="868679" y="772668"/>
                </a:lnTo>
                <a:close/>
                <a:moveTo>
                  <a:pt x="935735" y="832104"/>
                </a:moveTo>
                <a:lnTo>
                  <a:pt x="972311" y="865632"/>
                </a:lnTo>
                <a:lnTo>
                  <a:pt x="964692" y="874776"/>
                </a:lnTo>
                <a:lnTo>
                  <a:pt x="926592" y="841248"/>
                </a:lnTo>
                <a:lnTo>
                  <a:pt x="935735" y="83210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6074663" y="5321808"/>
            <a:ext cx="1303020" cy="1171956"/>
          </a:xfrm>
          <a:custGeom>
            <a:avLst/>
            <a:gdLst/>
            <a:ahLst/>
            <a:cxnLst/>
            <a:rect l="l" t="t" r="r" b="b"/>
            <a:pathLst>
              <a:path w="1303020" h="1171956">
                <a:moveTo>
                  <a:pt x="9144" y="0"/>
                </a:moveTo>
                <a:lnTo>
                  <a:pt x="47244" y="33528"/>
                </a:lnTo>
                <a:lnTo>
                  <a:pt x="38100" y="42672"/>
                </a:lnTo>
                <a:lnTo>
                  <a:pt x="0" y="9144"/>
                </a:lnTo>
                <a:lnTo>
                  <a:pt x="9144" y="0"/>
                </a:lnTo>
                <a:close/>
                <a:moveTo>
                  <a:pt x="74677" y="59436"/>
                </a:moveTo>
                <a:lnTo>
                  <a:pt x="112777" y="92964"/>
                </a:lnTo>
                <a:lnTo>
                  <a:pt x="105156" y="102108"/>
                </a:lnTo>
                <a:lnTo>
                  <a:pt x="67056" y="68580"/>
                </a:lnTo>
                <a:lnTo>
                  <a:pt x="74677" y="59436"/>
                </a:lnTo>
                <a:close/>
                <a:moveTo>
                  <a:pt x="141733" y="118872"/>
                </a:moveTo>
                <a:lnTo>
                  <a:pt x="179833" y="152400"/>
                </a:lnTo>
                <a:lnTo>
                  <a:pt x="170688" y="161544"/>
                </a:lnTo>
                <a:lnTo>
                  <a:pt x="132588" y="128016"/>
                </a:lnTo>
                <a:lnTo>
                  <a:pt x="141733" y="118872"/>
                </a:lnTo>
                <a:close/>
                <a:moveTo>
                  <a:pt x="207265" y="178308"/>
                </a:moveTo>
                <a:lnTo>
                  <a:pt x="245365" y="211836"/>
                </a:lnTo>
                <a:lnTo>
                  <a:pt x="236221" y="220980"/>
                </a:lnTo>
                <a:lnTo>
                  <a:pt x="199644" y="187452"/>
                </a:lnTo>
                <a:lnTo>
                  <a:pt x="207265" y="178308"/>
                </a:lnTo>
                <a:close/>
                <a:moveTo>
                  <a:pt x="274321" y="237744"/>
                </a:moveTo>
                <a:lnTo>
                  <a:pt x="310897" y="271272"/>
                </a:lnTo>
                <a:lnTo>
                  <a:pt x="303277" y="280416"/>
                </a:lnTo>
                <a:lnTo>
                  <a:pt x="265177" y="246888"/>
                </a:lnTo>
                <a:lnTo>
                  <a:pt x="274321" y="237744"/>
                </a:lnTo>
                <a:close/>
                <a:moveTo>
                  <a:pt x="339853" y="295656"/>
                </a:moveTo>
                <a:lnTo>
                  <a:pt x="377953" y="330708"/>
                </a:lnTo>
                <a:lnTo>
                  <a:pt x="368809" y="339852"/>
                </a:lnTo>
                <a:lnTo>
                  <a:pt x="330709" y="306324"/>
                </a:lnTo>
                <a:lnTo>
                  <a:pt x="339853" y="295656"/>
                </a:lnTo>
                <a:close/>
                <a:moveTo>
                  <a:pt x="405385" y="355092"/>
                </a:moveTo>
                <a:lnTo>
                  <a:pt x="443485" y="390144"/>
                </a:lnTo>
                <a:lnTo>
                  <a:pt x="435865" y="399288"/>
                </a:lnTo>
                <a:lnTo>
                  <a:pt x="397765" y="365760"/>
                </a:lnTo>
                <a:lnTo>
                  <a:pt x="405385" y="355092"/>
                </a:lnTo>
                <a:close/>
                <a:moveTo>
                  <a:pt x="472440" y="414528"/>
                </a:moveTo>
                <a:lnTo>
                  <a:pt x="510540" y="449580"/>
                </a:lnTo>
                <a:lnTo>
                  <a:pt x="501397" y="458724"/>
                </a:lnTo>
                <a:lnTo>
                  <a:pt x="463297" y="425196"/>
                </a:lnTo>
                <a:lnTo>
                  <a:pt x="472440" y="414528"/>
                </a:lnTo>
                <a:close/>
                <a:moveTo>
                  <a:pt x="537973" y="473964"/>
                </a:moveTo>
                <a:lnTo>
                  <a:pt x="576073" y="509016"/>
                </a:lnTo>
                <a:lnTo>
                  <a:pt x="566928" y="518160"/>
                </a:lnTo>
                <a:lnTo>
                  <a:pt x="530353" y="484632"/>
                </a:lnTo>
                <a:lnTo>
                  <a:pt x="537973" y="473964"/>
                </a:lnTo>
                <a:close/>
                <a:moveTo>
                  <a:pt x="605028" y="533400"/>
                </a:moveTo>
                <a:lnTo>
                  <a:pt x="641604" y="568452"/>
                </a:lnTo>
                <a:lnTo>
                  <a:pt x="633985" y="577596"/>
                </a:lnTo>
                <a:lnTo>
                  <a:pt x="595885" y="544068"/>
                </a:lnTo>
                <a:lnTo>
                  <a:pt x="605028" y="533400"/>
                </a:lnTo>
                <a:close/>
                <a:moveTo>
                  <a:pt x="670561" y="592836"/>
                </a:moveTo>
                <a:lnTo>
                  <a:pt x="708661" y="627888"/>
                </a:lnTo>
                <a:lnTo>
                  <a:pt x="699516" y="637032"/>
                </a:lnTo>
                <a:lnTo>
                  <a:pt x="661416" y="603504"/>
                </a:lnTo>
                <a:lnTo>
                  <a:pt x="670561" y="592836"/>
                </a:lnTo>
                <a:close/>
                <a:moveTo>
                  <a:pt x="736092" y="652272"/>
                </a:moveTo>
                <a:lnTo>
                  <a:pt x="774192" y="687324"/>
                </a:lnTo>
                <a:lnTo>
                  <a:pt x="766573" y="696468"/>
                </a:lnTo>
                <a:lnTo>
                  <a:pt x="728473" y="662940"/>
                </a:lnTo>
                <a:lnTo>
                  <a:pt x="736092" y="652272"/>
                </a:lnTo>
                <a:close/>
                <a:moveTo>
                  <a:pt x="803149" y="711708"/>
                </a:moveTo>
                <a:lnTo>
                  <a:pt x="841249" y="746760"/>
                </a:lnTo>
                <a:lnTo>
                  <a:pt x="832104" y="755904"/>
                </a:lnTo>
                <a:lnTo>
                  <a:pt x="794004" y="720852"/>
                </a:lnTo>
                <a:lnTo>
                  <a:pt x="803149" y="711708"/>
                </a:lnTo>
                <a:close/>
                <a:moveTo>
                  <a:pt x="868680" y="771144"/>
                </a:moveTo>
                <a:lnTo>
                  <a:pt x="906780" y="806196"/>
                </a:lnTo>
                <a:lnTo>
                  <a:pt x="897637" y="815340"/>
                </a:lnTo>
                <a:lnTo>
                  <a:pt x="861061" y="780288"/>
                </a:lnTo>
                <a:lnTo>
                  <a:pt x="868680" y="771144"/>
                </a:lnTo>
                <a:close/>
                <a:moveTo>
                  <a:pt x="935737" y="830580"/>
                </a:moveTo>
                <a:lnTo>
                  <a:pt x="972313" y="865632"/>
                </a:lnTo>
                <a:lnTo>
                  <a:pt x="964692" y="874776"/>
                </a:lnTo>
                <a:lnTo>
                  <a:pt x="926592" y="839724"/>
                </a:lnTo>
                <a:lnTo>
                  <a:pt x="935737" y="830580"/>
                </a:lnTo>
                <a:close/>
                <a:moveTo>
                  <a:pt x="1001268" y="890016"/>
                </a:moveTo>
                <a:lnTo>
                  <a:pt x="1039368" y="923544"/>
                </a:lnTo>
                <a:lnTo>
                  <a:pt x="1030225" y="934212"/>
                </a:lnTo>
                <a:lnTo>
                  <a:pt x="992125" y="899160"/>
                </a:lnTo>
                <a:lnTo>
                  <a:pt x="1001268" y="890016"/>
                </a:lnTo>
                <a:close/>
                <a:moveTo>
                  <a:pt x="1066801" y="949452"/>
                </a:moveTo>
                <a:lnTo>
                  <a:pt x="1104901" y="982980"/>
                </a:lnTo>
                <a:lnTo>
                  <a:pt x="1097280" y="993648"/>
                </a:lnTo>
                <a:lnTo>
                  <a:pt x="1059180" y="958596"/>
                </a:lnTo>
                <a:lnTo>
                  <a:pt x="1066801" y="949452"/>
                </a:lnTo>
                <a:close/>
                <a:moveTo>
                  <a:pt x="1133856" y="1008888"/>
                </a:moveTo>
                <a:lnTo>
                  <a:pt x="1171956" y="1042416"/>
                </a:lnTo>
                <a:lnTo>
                  <a:pt x="1162813" y="1053084"/>
                </a:lnTo>
                <a:lnTo>
                  <a:pt x="1124713" y="1018032"/>
                </a:lnTo>
                <a:lnTo>
                  <a:pt x="1133856" y="1008888"/>
                </a:lnTo>
                <a:close/>
                <a:moveTo>
                  <a:pt x="1199389" y="1068324"/>
                </a:moveTo>
                <a:lnTo>
                  <a:pt x="1237489" y="1101852"/>
                </a:lnTo>
                <a:lnTo>
                  <a:pt x="1228344" y="1112520"/>
                </a:lnTo>
                <a:lnTo>
                  <a:pt x="1191768" y="1077468"/>
                </a:lnTo>
                <a:lnTo>
                  <a:pt x="1199389" y="1068324"/>
                </a:lnTo>
                <a:close/>
                <a:moveTo>
                  <a:pt x="1266444" y="1127760"/>
                </a:moveTo>
                <a:lnTo>
                  <a:pt x="1303021" y="1161288"/>
                </a:lnTo>
                <a:lnTo>
                  <a:pt x="1295401" y="1171956"/>
                </a:lnTo>
                <a:lnTo>
                  <a:pt x="1257301" y="1136904"/>
                </a:lnTo>
                <a:lnTo>
                  <a:pt x="1266444" y="112776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058412" y="3890771"/>
            <a:ext cx="1956816" cy="617220"/>
          </a:xfrm>
          <a:custGeom>
            <a:avLst/>
            <a:gdLst/>
            <a:ahLst/>
            <a:cxnLst/>
            <a:rect l="l" t="t" r="r" b="b"/>
            <a:pathLst>
              <a:path w="1956816" h="617220">
                <a:moveTo>
                  <a:pt x="0" y="316993"/>
                </a:moveTo>
                <a:lnTo>
                  <a:pt x="0" y="309373"/>
                </a:lnTo>
                <a:lnTo>
                  <a:pt x="0" y="300229"/>
                </a:lnTo>
                <a:lnTo>
                  <a:pt x="1524" y="292609"/>
                </a:lnTo>
                <a:lnTo>
                  <a:pt x="3047" y="283465"/>
                </a:lnTo>
                <a:lnTo>
                  <a:pt x="4571" y="275844"/>
                </a:lnTo>
                <a:lnTo>
                  <a:pt x="7620" y="268224"/>
                </a:lnTo>
                <a:lnTo>
                  <a:pt x="9144" y="265177"/>
                </a:lnTo>
                <a:lnTo>
                  <a:pt x="21336" y="269749"/>
                </a:lnTo>
                <a:lnTo>
                  <a:pt x="19812" y="272797"/>
                </a:lnTo>
                <a:lnTo>
                  <a:pt x="19812" y="272797"/>
                </a:lnTo>
                <a:lnTo>
                  <a:pt x="16764" y="280417"/>
                </a:lnTo>
                <a:lnTo>
                  <a:pt x="16764" y="280417"/>
                </a:lnTo>
                <a:lnTo>
                  <a:pt x="15239" y="288036"/>
                </a:lnTo>
                <a:lnTo>
                  <a:pt x="15239" y="286512"/>
                </a:lnTo>
                <a:lnTo>
                  <a:pt x="13715" y="294132"/>
                </a:lnTo>
                <a:lnTo>
                  <a:pt x="13715" y="294132"/>
                </a:lnTo>
                <a:lnTo>
                  <a:pt x="12191" y="301753"/>
                </a:lnTo>
                <a:lnTo>
                  <a:pt x="12191" y="301753"/>
                </a:lnTo>
                <a:lnTo>
                  <a:pt x="12191" y="309373"/>
                </a:lnTo>
                <a:lnTo>
                  <a:pt x="12191" y="309373"/>
                </a:lnTo>
                <a:lnTo>
                  <a:pt x="12191" y="316993"/>
                </a:lnTo>
                <a:lnTo>
                  <a:pt x="0" y="316993"/>
                </a:lnTo>
                <a:close/>
                <a:moveTo>
                  <a:pt x="30480" y="231649"/>
                </a:moveTo>
                <a:lnTo>
                  <a:pt x="32003" y="230124"/>
                </a:lnTo>
                <a:lnTo>
                  <a:pt x="45720" y="214885"/>
                </a:lnTo>
                <a:lnTo>
                  <a:pt x="60959" y="199644"/>
                </a:lnTo>
                <a:lnTo>
                  <a:pt x="68580" y="195073"/>
                </a:lnTo>
                <a:lnTo>
                  <a:pt x="76200" y="204217"/>
                </a:lnTo>
                <a:lnTo>
                  <a:pt x="68580" y="210312"/>
                </a:lnTo>
                <a:lnTo>
                  <a:pt x="70103" y="210312"/>
                </a:lnTo>
                <a:lnTo>
                  <a:pt x="54864" y="224029"/>
                </a:lnTo>
                <a:lnTo>
                  <a:pt x="54864" y="224029"/>
                </a:lnTo>
                <a:lnTo>
                  <a:pt x="41147" y="237744"/>
                </a:lnTo>
                <a:lnTo>
                  <a:pt x="41147" y="237744"/>
                </a:lnTo>
                <a:lnTo>
                  <a:pt x="41147" y="239268"/>
                </a:lnTo>
                <a:lnTo>
                  <a:pt x="30480" y="231649"/>
                </a:lnTo>
                <a:close/>
                <a:moveTo>
                  <a:pt x="100583" y="172212"/>
                </a:moveTo>
                <a:lnTo>
                  <a:pt x="120395" y="160021"/>
                </a:lnTo>
                <a:lnTo>
                  <a:pt x="144780" y="146305"/>
                </a:lnTo>
                <a:lnTo>
                  <a:pt x="144780" y="146305"/>
                </a:lnTo>
                <a:lnTo>
                  <a:pt x="149352" y="158497"/>
                </a:lnTo>
                <a:lnTo>
                  <a:pt x="149352" y="158497"/>
                </a:lnTo>
                <a:lnTo>
                  <a:pt x="149352" y="158497"/>
                </a:lnTo>
                <a:lnTo>
                  <a:pt x="126491" y="170688"/>
                </a:lnTo>
                <a:lnTo>
                  <a:pt x="126491" y="170688"/>
                </a:lnTo>
                <a:lnTo>
                  <a:pt x="106680" y="182880"/>
                </a:lnTo>
                <a:lnTo>
                  <a:pt x="100583" y="172212"/>
                </a:lnTo>
                <a:close/>
                <a:moveTo>
                  <a:pt x="179832" y="131065"/>
                </a:moveTo>
                <a:lnTo>
                  <a:pt x="196595" y="121921"/>
                </a:lnTo>
                <a:lnTo>
                  <a:pt x="225551" y="111253"/>
                </a:lnTo>
                <a:lnTo>
                  <a:pt x="227076" y="111253"/>
                </a:lnTo>
                <a:lnTo>
                  <a:pt x="230124" y="123444"/>
                </a:lnTo>
                <a:lnTo>
                  <a:pt x="230124" y="123444"/>
                </a:lnTo>
                <a:lnTo>
                  <a:pt x="230124" y="123444"/>
                </a:lnTo>
                <a:lnTo>
                  <a:pt x="201168" y="134112"/>
                </a:lnTo>
                <a:lnTo>
                  <a:pt x="202692" y="134112"/>
                </a:lnTo>
                <a:lnTo>
                  <a:pt x="184404" y="141732"/>
                </a:lnTo>
                <a:lnTo>
                  <a:pt x="179832" y="131065"/>
                </a:lnTo>
                <a:close/>
                <a:moveTo>
                  <a:pt x="262128" y="97536"/>
                </a:moveTo>
                <a:lnTo>
                  <a:pt x="289560" y="89917"/>
                </a:lnTo>
                <a:lnTo>
                  <a:pt x="310895" y="82297"/>
                </a:lnTo>
                <a:lnTo>
                  <a:pt x="315468" y="94488"/>
                </a:lnTo>
                <a:lnTo>
                  <a:pt x="292608" y="102109"/>
                </a:lnTo>
                <a:lnTo>
                  <a:pt x="292608" y="102109"/>
                </a:lnTo>
                <a:lnTo>
                  <a:pt x="266700" y="109729"/>
                </a:lnTo>
                <a:lnTo>
                  <a:pt x="262128" y="97536"/>
                </a:lnTo>
                <a:close/>
                <a:moveTo>
                  <a:pt x="347472" y="73153"/>
                </a:moveTo>
                <a:lnTo>
                  <a:pt x="358139" y="70105"/>
                </a:lnTo>
                <a:lnTo>
                  <a:pt x="396239" y="60961"/>
                </a:lnTo>
                <a:lnTo>
                  <a:pt x="397764" y="60961"/>
                </a:lnTo>
                <a:lnTo>
                  <a:pt x="400812" y="73153"/>
                </a:lnTo>
                <a:lnTo>
                  <a:pt x="397764" y="73153"/>
                </a:lnTo>
                <a:lnTo>
                  <a:pt x="397764" y="73153"/>
                </a:lnTo>
                <a:lnTo>
                  <a:pt x="361188" y="82297"/>
                </a:lnTo>
                <a:lnTo>
                  <a:pt x="361188" y="82297"/>
                </a:lnTo>
                <a:lnTo>
                  <a:pt x="352044" y="85344"/>
                </a:lnTo>
                <a:lnTo>
                  <a:pt x="347472" y="73153"/>
                </a:lnTo>
                <a:close/>
                <a:moveTo>
                  <a:pt x="434339" y="51817"/>
                </a:moveTo>
                <a:lnTo>
                  <a:pt x="473964" y="44197"/>
                </a:lnTo>
                <a:lnTo>
                  <a:pt x="484632" y="42673"/>
                </a:lnTo>
                <a:lnTo>
                  <a:pt x="487680" y="54865"/>
                </a:lnTo>
                <a:lnTo>
                  <a:pt x="475488" y="56388"/>
                </a:lnTo>
                <a:lnTo>
                  <a:pt x="475488" y="56388"/>
                </a:lnTo>
                <a:lnTo>
                  <a:pt x="437388" y="64009"/>
                </a:lnTo>
                <a:lnTo>
                  <a:pt x="434339" y="51817"/>
                </a:lnTo>
                <a:close/>
                <a:moveTo>
                  <a:pt x="522732" y="36577"/>
                </a:moveTo>
                <a:lnTo>
                  <a:pt x="556260" y="30480"/>
                </a:lnTo>
                <a:lnTo>
                  <a:pt x="573024" y="28956"/>
                </a:lnTo>
                <a:lnTo>
                  <a:pt x="574548" y="41149"/>
                </a:lnTo>
                <a:lnTo>
                  <a:pt x="557784" y="42673"/>
                </a:lnTo>
                <a:lnTo>
                  <a:pt x="557784" y="42673"/>
                </a:lnTo>
                <a:lnTo>
                  <a:pt x="524256" y="48768"/>
                </a:lnTo>
                <a:lnTo>
                  <a:pt x="522732" y="36577"/>
                </a:lnTo>
                <a:close/>
                <a:moveTo>
                  <a:pt x="611124" y="22861"/>
                </a:moveTo>
                <a:lnTo>
                  <a:pt x="643128" y="18288"/>
                </a:lnTo>
                <a:lnTo>
                  <a:pt x="661416" y="16765"/>
                </a:lnTo>
                <a:lnTo>
                  <a:pt x="662939" y="30480"/>
                </a:lnTo>
                <a:lnTo>
                  <a:pt x="644651" y="32005"/>
                </a:lnTo>
                <a:lnTo>
                  <a:pt x="644651" y="32005"/>
                </a:lnTo>
                <a:lnTo>
                  <a:pt x="612648" y="35053"/>
                </a:lnTo>
                <a:lnTo>
                  <a:pt x="611124" y="22861"/>
                </a:lnTo>
                <a:close/>
                <a:moveTo>
                  <a:pt x="699516" y="13717"/>
                </a:moveTo>
                <a:lnTo>
                  <a:pt x="734568" y="10668"/>
                </a:lnTo>
                <a:lnTo>
                  <a:pt x="749808" y="9144"/>
                </a:lnTo>
                <a:lnTo>
                  <a:pt x="751332" y="21336"/>
                </a:lnTo>
                <a:lnTo>
                  <a:pt x="736092" y="22861"/>
                </a:lnTo>
                <a:lnTo>
                  <a:pt x="736092" y="22861"/>
                </a:lnTo>
                <a:lnTo>
                  <a:pt x="701039" y="25909"/>
                </a:lnTo>
                <a:lnTo>
                  <a:pt x="699516" y="13717"/>
                </a:lnTo>
                <a:close/>
                <a:moveTo>
                  <a:pt x="787908" y="6097"/>
                </a:moveTo>
                <a:lnTo>
                  <a:pt x="830580" y="4573"/>
                </a:lnTo>
                <a:lnTo>
                  <a:pt x="839724" y="3049"/>
                </a:lnTo>
                <a:lnTo>
                  <a:pt x="839724" y="16765"/>
                </a:lnTo>
                <a:lnTo>
                  <a:pt x="830580" y="16765"/>
                </a:lnTo>
                <a:lnTo>
                  <a:pt x="830580" y="16765"/>
                </a:lnTo>
                <a:lnTo>
                  <a:pt x="789432" y="19812"/>
                </a:lnTo>
                <a:lnTo>
                  <a:pt x="787908" y="6097"/>
                </a:lnTo>
                <a:close/>
                <a:moveTo>
                  <a:pt x="877824" y="1524"/>
                </a:moveTo>
                <a:lnTo>
                  <a:pt x="879348" y="1524"/>
                </a:lnTo>
                <a:lnTo>
                  <a:pt x="928116" y="1524"/>
                </a:lnTo>
                <a:lnTo>
                  <a:pt x="928116" y="13717"/>
                </a:lnTo>
                <a:lnTo>
                  <a:pt x="879348" y="15241"/>
                </a:lnTo>
                <a:lnTo>
                  <a:pt x="879348" y="15241"/>
                </a:lnTo>
                <a:lnTo>
                  <a:pt x="877824" y="15241"/>
                </a:lnTo>
                <a:lnTo>
                  <a:pt x="877824" y="1524"/>
                </a:lnTo>
                <a:close/>
                <a:moveTo>
                  <a:pt x="966216" y="0"/>
                </a:moveTo>
                <a:lnTo>
                  <a:pt x="978408" y="0"/>
                </a:lnTo>
                <a:lnTo>
                  <a:pt x="1016508" y="1524"/>
                </a:lnTo>
                <a:lnTo>
                  <a:pt x="1016508" y="13717"/>
                </a:lnTo>
                <a:lnTo>
                  <a:pt x="978408" y="13717"/>
                </a:lnTo>
                <a:lnTo>
                  <a:pt x="978408" y="13717"/>
                </a:lnTo>
                <a:lnTo>
                  <a:pt x="966216" y="13717"/>
                </a:lnTo>
                <a:lnTo>
                  <a:pt x="966216" y="0"/>
                </a:lnTo>
                <a:close/>
                <a:moveTo>
                  <a:pt x="1056132" y="1524"/>
                </a:moveTo>
                <a:lnTo>
                  <a:pt x="1078992" y="3049"/>
                </a:lnTo>
                <a:lnTo>
                  <a:pt x="1106424" y="3049"/>
                </a:lnTo>
                <a:lnTo>
                  <a:pt x="1106424" y="16765"/>
                </a:lnTo>
                <a:lnTo>
                  <a:pt x="1077468" y="15241"/>
                </a:lnTo>
                <a:lnTo>
                  <a:pt x="1077468" y="15241"/>
                </a:lnTo>
                <a:lnTo>
                  <a:pt x="1054608" y="15241"/>
                </a:lnTo>
                <a:lnTo>
                  <a:pt x="1056132" y="1524"/>
                </a:lnTo>
                <a:close/>
                <a:moveTo>
                  <a:pt x="1144524" y="4573"/>
                </a:moveTo>
                <a:lnTo>
                  <a:pt x="1175004" y="7621"/>
                </a:lnTo>
                <a:lnTo>
                  <a:pt x="1194816" y="9144"/>
                </a:lnTo>
                <a:lnTo>
                  <a:pt x="1194816" y="21336"/>
                </a:lnTo>
                <a:lnTo>
                  <a:pt x="1173480" y="19812"/>
                </a:lnTo>
                <a:lnTo>
                  <a:pt x="1175004" y="19812"/>
                </a:lnTo>
                <a:lnTo>
                  <a:pt x="1143000" y="18288"/>
                </a:lnTo>
                <a:lnTo>
                  <a:pt x="1144524" y="4573"/>
                </a:lnTo>
                <a:close/>
                <a:moveTo>
                  <a:pt x="1232916" y="10668"/>
                </a:moveTo>
                <a:lnTo>
                  <a:pt x="1267968" y="13717"/>
                </a:lnTo>
                <a:lnTo>
                  <a:pt x="1284732" y="16765"/>
                </a:lnTo>
                <a:lnTo>
                  <a:pt x="1283208" y="28956"/>
                </a:lnTo>
                <a:lnTo>
                  <a:pt x="1267968" y="27432"/>
                </a:lnTo>
                <a:lnTo>
                  <a:pt x="1267968" y="27432"/>
                </a:lnTo>
                <a:lnTo>
                  <a:pt x="1232916" y="24385"/>
                </a:lnTo>
                <a:lnTo>
                  <a:pt x="1232916" y="10668"/>
                </a:lnTo>
                <a:close/>
                <a:moveTo>
                  <a:pt x="1321308" y="19812"/>
                </a:moveTo>
                <a:lnTo>
                  <a:pt x="1357884" y="24385"/>
                </a:lnTo>
                <a:lnTo>
                  <a:pt x="1373124" y="27432"/>
                </a:lnTo>
                <a:lnTo>
                  <a:pt x="1370076" y="39624"/>
                </a:lnTo>
                <a:lnTo>
                  <a:pt x="1356360" y="36577"/>
                </a:lnTo>
                <a:lnTo>
                  <a:pt x="1356360" y="36577"/>
                </a:lnTo>
                <a:lnTo>
                  <a:pt x="1319784" y="33529"/>
                </a:lnTo>
                <a:lnTo>
                  <a:pt x="1321308" y="19812"/>
                </a:lnTo>
                <a:close/>
                <a:moveTo>
                  <a:pt x="1409700" y="32005"/>
                </a:moveTo>
                <a:lnTo>
                  <a:pt x="1443228" y="38100"/>
                </a:lnTo>
                <a:lnTo>
                  <a:pt x="1459992" y="41149"/>
                </a:lnTo>
                <a:lnTo>
                  <a:pt x="1458468" y="53341"/>
                </a:lnTo>
                <a:lnTo>
                  <a:pt x="1441704" y="50293"/>
                </a:lnTo>
                <a:lnTo>
                  <a:pt x="1441704" y="50293"/>
                </a:lnTo>
                <a:lnTo>
                  <a:pt x="1408176" y="44197"/>
                </a:lnTo>
                <a:lnTo>
                  <a:pt x="1409700" y="32005"/>
                </a:lnTo>
                <a:close/>
                <a:moveTo>
                  <a:pt x="1498092" y="47244"/>
                </a:moveTo>
                <a:lnTo>
                  <a:pt x="1524000" y="51817"/>
                </a:lnTo>
                <a:lnTo>
                  <a:pt x="1548384" y="57912"/>
                </a:lnTo>
                <a:lnTo>
                  <a:pt x="1545336" y="70105"/>
                </a:lnTo>
                <a:lnTo>
                  <a:pt x="1520951" y="65532"/>
                </a:lnTo>
                <a:lnTo>
                  <a:pt x="1520951" y="65532"/>
                </a:lnTo>
                <a:lnTo>
                  <a:pt x="1495044" y="59436"/>
                </a:lnTo>
                <a:lnTo>
                  <a:pt x="1498092" y="47244"/>
                </a:lnTo>
                <a:close/>
                <a:moveTo>
                  <a:pt x="1584960" y="67056"/>
                </a:moveTo>
                <a:lnTo>
                  <a:pt x="1598676" y="70105"/>
                </a:lnTo>
                <a:lnTo>
                  <a:pt x="1633728" y="79249"/>
                </a:lnTo>
                <a:lnTo>
                  <a:pt x="1635251" y="79249"/>
                </a:lnTo>
                <a:lnTo>
                  <a:pt x="1630680" y="91441"/>
                </a:lnTo>
                <a:lnTo>
                  <a:pt x="1630680" y="91441"/>
                </a:lnTo>
                <a:lnTo>
                  <a:pt x="1630680" y="91441"/>
                </a:lnTo>
                <a:lnTo>
                  <a:pt x="1595628" y="82297"/>
                </a:lnTo>
                <a:lnTo>
                  <a:pt x="1595628" y="82297"/>
                </a:lnTo>
                <a:lnTo>
                  <a:pt x="1581912" y="79249"/>
                </a:lnTo>
                <a:lnTo>
                  <a:pt x="1584960" y="67056"/>
                </a:lnTo>
                <a:close/>
                <a:moveTo>
                  <a:pt x="1671828" y="89917"/>
                </a:moveTo>
                <a:lnTo>
                  <a:pt x="1700784" y="100585"/>
                </a:lnTo>
                <a:lnTo>
                  <a:pt x="1719072" y="106680"/>
                </a:lnTo>
                <a:lnTo>
                  <a:pt x="1716024" y="118873"/>
                </a:lnTo>
                <a:lnTo>
                  <a:pt x="1696212" y="112777"/>
                </a:lnTo>
                <a:lnTo>
                  <a:pt x="1696212" y="112777"/>
                </a:lnTo>
                <a:lnTo>
                  <a:pt x="1667256" y="102109"/>
                </a:lnTo>
                <a:lnTo>
                  <a:pt x="1671828" y="89917"/>
                </a:lnTo>
                <a:close/>
                <a:moveTo>
                  <a:pt x="1755648" y="120397"/>
                </a:moveTo>
                <a:lnTo>
                  <a:pt x="1760220" y="121921"/>
                </a:lnTo>
                <a:lnTo>
                  <a:pt x="1787651" y="134112"/>
                </a:lnTo>
                <a:lnTo>
                  <a:pt x="1802892" y="141732"/>
                </a:lnTo>
                <a:lnTo>
                  <a:pt x="1796795" y="152400"/>
                </a:lnTo>
                <a:lnTo>
                  <a:pt x="1781556" y="146305"/>
                </a:lnTo>
                <a:lnTo>
                  <a:pt x="1783080" y="146305"/>
                </a:lnTo>
                <a:lnTo>
                  <a:pt x="1755648" y="134112"/>
                </a:lnTo>
                <a:lnTo>
                  <a:pt x="1755648" y="134112"/>
                </a:lnTo>
                <a:lnTo>
                  <a:pt x="1751076" y="132588"/>
                </a:lnTo>
                <a:lnTo>
                  <a:pt x="1755648" y="120397"/>
                </a:lnTo>
                <a:close/>
                <a:moveTo>
                  <a:pt x="1836420" y="158497"/>
                </a:moveTo>
                <a:lnTo>
                  <a:pt x="1836420" y="160021"/>
                </a:lnTo>
                <a:lnTo>
                  <a:pt x="1859280" y="172212"/>
                </a:lnTo>
                <a:lnTo>
                  <a:pt x="1879092" y="185929"/>
                </a:lnTo>
                <a:lnTo>
                  <a:pt x="1879092" y="187453"/>
                </a:lnTo>
                <a:lnTo>
                  <a:pt x="1871472" y="198121"/>
                </a:lnTo>
                <a:lnTo>
                  <a:pt x="1869948" y="196597"/>
                </a:lnTo>
                <a:lnTo>
                  <a:pt x="1871472" y="196597"/>
                </a:lnTo>
                <a:lnTo>
                  <a:pt x="1851660" y="182880"/>
                </a:lnTo>
                <a:lnTo>
                  <a:pt x="1851660" y="182880"/>
                </a:lnTo>
                <a:lnTo>
                  <a:pt x="1830324" y="170688"/>
                </a:lnTo>
                <a:lnTo>
                  <a:pt x="1830324" y="170688"/>
                </a:lnTo>
                <a:lnTo>
                  <a:pt x="1830324" y="170688"/>
                </a:lnTo>
                <a:lnTo>
                  <a:pt x="1836420" y="158497"/>
                </a:lnTo>
                <a:close/>
                <a:moveTo>
                  <a:pt x="1909572" y="211836"/>
                </a:moveTo>
                <a:lnTo>
                  <a:pt x="1911095" y="214885"/>
                </a:lnTo>
                <a:lnTo>
                  <a:pt x="1924812" y="230124"/>
                </a:lnTo>
                <a:lnTo>
                  <a:pt x="1930907" y="237744"/>
                </a:lnTo>
                <a:lnTo>
                  <a:pt x="1937004" y="245365"/>
                </a:lnTo>
                <a:lnTo>
                  <a:pt x="1941576" y="252985"/>
                </a:lnTo>
                <a:lnTo>
                  <a:pt x="1941576" y="252985"/>
                </a:lnTo>
                <a:lnTo>
                  <a:pt x="1930907" y="259080"/>
                </a:lnTo>
                <a:lnTo>
                  <a:pt x="1930907" y="259080"/>
                </a:lnTo>
                <a:lnTo>
                  <a:pt x="1930907" y="259080"/>
                </a:lnTo>
                <a:lnTo>
                  <a:pt x="1926336" y="251461"/>
                </a:lnTo>
                <a:lnTo>
                  <a:pt x="1926336" y="251461"/>
                </a:lnTo>
                <a:lnTo>
                  <a:pt x="1920239" y="243841"/>
                </a:lnTo>
                <a:lnTo>
                  <a:pt x="1921763" y="245365"/>
                </a:lnTo>
                <a:lnTo>
                  <a:pt x="1915668" y="237744"/>
                </a:lnTo>
                <a:lnTo>
                  <a:pt x="1915668" y="237744"/>
                </a:lnTo>
                <a:lnTo>
                  <a:pt x="1901951" y="224029"/>
                </a:lnTo>
                <a:lnTo>
                  <a:pt x="1903476" y="224029"/>
                </a:lnTo>
                <a:lnTo>
                  <a:pt x="1900428" y="220980"/>
                </a:lnTo>
                <a:lnTo>
                  <a:pt x="1909572" y="211836"/>
                </a:lnTo>
                <a:close/>
                <a:moveTo>
                  <a:pt x="1955292" y="291085"/>
                </a:moveTo>
                <a:lnTo>
                  <a:pt x="1955292" y="292609"/>
                </a:lnTo>
                <a:lnTo>
                  <a:pt x="1956816" y="300229"/>
                </a:lnTo>
                <a:lnTo>
                  <a:pt x="1956816" y="309373"/>
                </a:lnTo>
                <a:lnTo>
                  <a:pt x="1956816" y="316993"/>
                </a:lnTo>
                <a:lnTo>
                  <a:pt x="1955292" y="326137"/>
                </a:lnTo>
                <a:lnTo>
                  <a:pt x="1953768" y="333757"/>
                </a:lnTo>
                <a:lnTo>
                  <a:pt x="1952244" y="341377"/>
                </a:lnTo>
                <a:lnTo>
                  <a:pt x="1950720" y="344425"/>
                </a:lnTo>
                <a:lnTo>
                  <a:pt x="1938528" y="339853"/>
                </a:lnTo>
                <a:lnTo>
                  <a:pt x="1940051" y="338329"/>
                </a:lnTo>
                <a:lnTo>
                  <a:pt x="1940051" y="338329"/>
                </a:lnTo>
                <a:lnTo>
                  <a:pt x="1941576" y="330709"/>
                </a:lnTo>
                <a:lnTo>
                  <a:pt x="1941576" y="330709"/>
                </a:lnTo>
                <a:lnTo>
                  <a:pt x="1943100" y="323089"/>
                </a:lnTo>
                <a:lnTo>
                  <a:pt x="1943100" y="323089"/>
                </a:lnTo>
                <a:lnTo>
                  <a:pt x="1944624" y="315469"/>
                </a:lnTo>
                <a:lnTo>
                  <a:pt x="1944624" y="316993"/>
                </a:lnTo>
                <a:lnTo>
                  <a:pt x="1944624" y="309373"/>
                </a:lnTo>
                <a:lnTo>
                  <a:pt x="1944624" y="309373"/>
                </a:lnTo>
                <a:lnTo>
                  <a:pt x="1944624" y="301753"/>
                </a:lnTo>
                <a:lnTo>
                  <a:pt x="1944624" y="301753"/>
                </a:lnTo>
                <a:lnTo>
                  <a:pt x="1943100" y="294132"/>
                </a:lnTo>
                <a:lnTo>
                  <a:pt x="1943100" y="294132"/>
                </a:lnTo>
                <a:lnTo>
                  <a:pt x="1943100" y="294132"/>
                </a:lnTo>
                <a:lnTo>
                  <a:pt x="1955292" y="291085"/>
                </a:lnTo>
                <a:close/>
                <a:moveTo>
                  <a:pt x="1932432" y="379477"/>
                </a:moveTo>
                <a:lnTo>
                  <a:pt x="1930907" y="381001"/>
                </a:lnTo>
                <a:lnTo>
                  <a:pt x="1924812" y="388621"/>
                </a:lnTo>
                <a:lnTo>
                  <a:pt x="1911095" y="403861"/>
                </a:lnTo>
                <a:lnTo>
                  <a:pt x="1895856" y="417577"/>
                </a:lnTo>
                <a:lnTo>
                  <a:pt x="1888236" y="408433"/>
                </a:lnTo>
                <a:lnTo>
                  <a:pt x="1903476" y="394717"/>
                </a:lnTo>
                <a:lnTo>
                  <a:pt x="1901951" y="394717"/>
                </a:lnTo>
                <a:lnTo>
                  <a:pt x="1915668" y="379477"/>
                </a:lnTo>
                <a:lnTo>
                  <a:pt x="1915668" y="381001"/>
                </a:lnTo>
                <a:lnTo>
                  <a:pt x="1921763" y="373381"/>
                </a:lnTo>
                <a:lnTo>
                  <a:pt x="1920239" y="373381"/>
                </a:lnTo>
                <a:lnTo>
                  <a:pt x="1921763" y="371857"/>
                </a:lnTo>
                <a:lnTo>
                  <a:pt x="1932432" y="379477"/>
                </a:lnTo>
                <a:close/>
                <a:moveTo>
                  <a:pt x="1865376" y="440437"/>
                </a:moveTo>
                <a:lnTo>
                  <a:pt x="1859280" y="445009"/>
                </a:lnTo>
                <a:lnTo>
                  <a:pt x="1836420" y="458725"/>
                </a:lnTo>
                <a:lnTo>
                  <a:pt x="1821180" y="466345"/>
                </a:lnTo>
                <a:lnTo>
                  <a:pt x="1815084" y="455677"/>
                </a:lnTo>
                <a:lnTo>
                  <a:pt x="1830324" y="446533"/>
                </a:lnTo>
                <a:lnTo>
                  <a:pt x="1830324" y="448057"/>
                </a:lnTo>
                <a:lnTo>
                  <a:pt x="1851660" y="434341"/>
                </a:lnTo>
                <a:lnTo>
                  <a:pt x="1851660" y="434341"/>
                </a:lnTo>
                <a:lnTo>
                  <a:pt x="1857756" y="429769"/>
                </a:lnTo>
                <a:lnTo>
                  <a:pt x="1865376" y="440437"/>
                </a:lnTo>
                <a:close/>
                <a:moveTo>
                  <a:pt x="1786128" y="483109"/>
                </a:moveTo>
                <a:lnTo>
                  <a:pt x="1760220" y="495301"/>
                </a:lnTo>
                <a:lnTo>
                  <a:pt x="1738884" y="502921"/>
                </a:lnTo>
                <a:lnTo>
                  <a:pt x="1734312" y="492253"/>
                </a:lnTo>
                <a:lnTo>
                  <a:pt x="1755648" y="483109"/>
                </a:lnTo>
                <a:lnTo>
                  <a:pt x="1755648" y="483109"/>
                </a:lnTo>
                <a:lnTo>
                  <a:pt x="1781556" y="472441"/>
                </a:lnTo>
                <a:lnTo>
                  <a:pt x="1786128" y="483109"/>
                </a:lnTo>
                <a:close/>
                <a:moveTo>
                  <a:pt x="1703832" y="516637"/>
                </a:moveTo>
                <a:lnTo>
                  <a:pt x="1700784" y="518161"/>
                </a:lnTo>
                <a:lnTo>
                  <a:pt x="1668780" y="528829"/>
                </a:lnTo>
                <a:lnTo>
                  <a:pt x="1655064" y="531877"/>
                </a:lnTo>
                <a:lnTo>
                  <a:pt x="1650492" y="519685"/>
                </a:lnTo>
                <a:lnTo>
                  <a:pt x="1664207" y="516637"/>
                </a:lnTo>
                <a:lnTo>
                  <a:pt x="1664207" y="516637"/>
                </a:lnTo>
                <a:lnTo>
                  <a:pt x="1696212" y="505969"/>
                </a:lnTo>
                <a:lnTo>
                  <a:pt x="1696212" y="505969"/>
                </a:lnTo>
                <a:lnTo>
                  <a:pt x="1699260" y="504445"/>
                </a:lnTo>
                <a:lnTo>
                  <a:pt x="1703832" y="516637"/>
                </a:lnTo>
                <a:close/>
                <a:moveTo>
                  <a:pt x="1618488" y="542545"/>
                </a:moveTo>
                <a:lnTo>
                  <a:pt x="1598676" y="547117"/>
                </a:lnTo>
                <a:lnTo>
                  <a:pt x="1568195" y="554737"/>
                </a:lnTo>
                <a:lnTo>
                  <a:pt x="1565148" y="542545"/>
                </a:lnTo>
                <a:lnTo>
                  <a:pt x="1595628" y="534925"/>
                </a:lnTo>
                <a:lnTo>
                  <a:pt x="1595628" y="534925"/>
                </a:lnTo>
                <a:lnTo>
                  <a:pt x="1613916" y="530353"/>
                </a:lnTo>
                <a:lnTo>
                  <a:pt x="1618488" y="542545"/>
                </a:lnTo>
                <a:close/>
                <a:moveTo>
                  <a:pt x="1531620" y="563881"/>
                </a:moveTo>
                <a:lnTo>
                  <a:pt x="1524000" y="565405"/>
                </a:lnTo>
                <a:lnTo>
                  <a:pt x="1484376" y="573025"/>
                </a:lnTo>
                <a:lnTo>
                  <a:pt x="1481328" y="573025"/>
                </a:lnTo>
                <a:lnTo>
                  <a:pt x="1478280" y="560833"/>
                </a:lnTo>
                <a:lnTo>
                  <a:pt x="1481328" y="560833"/>
                </a:lnTo>
                <a:lnTo>
                  <a:pt x="1481328" y="560833"/>
                </a:lnTo>
                <a:lnTo>
                  <a:pt x="1520951" y="553213"/>
                </a:lnTo>
                <a:lnTo>
                  <a:pt x="1520951" y="553213"/>
                </a:lnTo>
                <a:lnTo>
                  <a:pt x="1528572" y="551689"/>
                </a:lnTo>
                <a:lnTo>
                  <a:pt x="1531620" y="563881"/>
                </a:lnTo>
                <a:close/>
                <a:moveTo>
                  <a:pt x="1443228" y="580645"/>
                </a:moveTo>
                <a:lnTo>
                  <a:pt x="1443228" y="580645"/>
                </a:lnTo>
                <a:lnTo>
                  <a:pt x="1400556" y="586741"/>
                </a:lnTo>
                <a:lnTo>
                  <a:pt x="1392936" y="588265"/>
                </a:lnTo>
                <a:lnTo>
                  <a:pt x="1391412" y="576073"/>
                </a:lnTo>
                <a:lnTo>
                  <a:pt x="1399032" y="574549"/>
                </a:lnTo>
                <a:lnTo>
                  <a:pt x="1399032" y="574549"/>
                </a:lnTo>
                <a:lnTo>
                  <a:pt x="1441704" y="568453"/>
                </a:lnTo>
                <a:lnTo>
                  <a:pt x="1441704" y="568453"/>
                </a:lnTo>
                <a:lnTo>
                  <a:pt x="1441704" y="568453"/>
                </a:lnTo>
                <a:lnTo>
                  <a:pt x="1443228" y="580645"/>
                </a:lnTo>
                <a:close/>
                <a:moveTo>
                  <a:pt x="1354836" y="592837"/>
                </a:moveTo>
                <a:lnTo>
                  <a:pt x="1313688" y="598933"/>
                </a:lnTo>
                <a:lnTo>
                  <a:pt x="1304544" y="598933"/>
                </a:lnTo>
                <a:lnTo>
                  <a:pt x="1303020" y="586741"/>
                </a:lnTo>
                <a:lnTo>
                  <a:pt x="1312164" y="585217"/>
                </a:lnTo>
                <a:lnTo>
                  <a:pt x="1312164" y="585217"/>
                </a:lnTo>
                <a:lnTo>
                  <a:pt x="1353312" y="580645"/>
                </a:lnTo>
                <a:lnTo>
                  <a:pt x="1354836" y="592837"/>
                </a:lnTo>
                <a:close/>
                <a:moveTo>
                  <a:pt x="1266444" y="603505"/>
                </a:moveTo>
                <a:lnTo>
                  <a:pt x="1222248" y="608077"/>
                </a:lnTo>
                <a:lnTo>
                  <a:pt x="1216151" y="608077"/>
                </a:lnTo>
                <a:lnTo>
                  <a:pt x="1214628" y="594361"/>
                </a:lnTo>
                <a:lnTo>
                  <a:pt x="1220724" y="594361"/>
                </a:lnTo>
                <a:lnTo>
                  <a:pt x="1220724" y="594361"/>
                </a:lnTo>
                <a:lnTo>
                  <a:pt x="1266444" y="591313"/>
                </a:lnTo>
                <a:lnTo>
                  <a:pt x="1266444" y="603505"/>
                </a:lnTo>
                <a:close/>
                <a:moveTo>
                  <a:pt x="1178051" y="611125"/>
                </a:moveTo>
                <a:lnTo>
                  <a:pt x="1175004" y="611125"/>
                </a:lnTo>
                <a:lnTo>
                  <a:pt x="1127760" y="612649"/>
                </a:lnTo>
                <a:lnTo>
                  <a:pt x="1126236" y="600457"/>
                </a:lnTo>
                <a:lnTo>
                  <a:pt x="1173480" y="597409"/>
                </a:lnTo>
                <a:lnTo>
                  <a:pt x="1173480" y="597409"/>
                </a:lnTo>
                <a:lnTo>
                  <a:pt x="1176528" y="597409"/>
                </a:lnTo>
                <a:lnTo>
                  <a:pt x="1178051" y="611125"/>
                </a:lnTo>
                <a:close/>
                <a:moveTo>
                  <a:pt x="1089660" y="614173"/>
                </a:moveTo>
                <a:lnTo>
                  <a:pt x="1077468" y="615697"/>
                </a:lnTo>
                <a:lnTo>
                  <a:pt x="1037844" y="615697"/>
                </a:lnTo>
                <a:lnTo>
                  <a:pt x="1037844" y="603505"/>
                </a:lnTo>
                <a:lnTo>
                  <a:pt x="1077468" y="601981"/>
                </a:lnTo>
                <a:lnTo>
                  <a:pt x="1077468" y="601981"/>
                </a:lnTo>
                <a:lnTo>
                  <a:pt x="1088136" y="601981"/>
                </a:lnTo>
                <a:lnTo>
                  <a:pt x="1089660" y="614173"/>
                </a:lnTo>
                <a:close/>
                <a:moveTo>
                  <a:pt x="999744" y="617221"/>
                </a:moveTo>
                <a:lnTo>
                  <a:pt x="978408" y="617221"/>
                </a:lnTo>
                <a:lnTo>
                  <a:pt x="949451" y="617221"/>
                </a:lnTo>
                <a:lnTo>
                  <a:pt x="949451" y="603505"/>
                </a:lnTo>
                <a:lnTo>
                  <a:pt x="978408" y="603505"/>
                </a:lnTo>
                <a:lnTo>
                  <a:pt x="978408" y="603505"/>
                </a:lnTo>
                <a:lnTo>
                  <a:pt x="999744" y="603505"/>
                </a:lnTo>
                <a:lnTo>
                  <a:pt x="999744" y="617221"/>
                </a:lnTo>
                <a:close/>
                <a:moveTo>
                  <a:pt x="911351" y="615697"/>
                </a:moveTo>
                <a:lnTo>
                  <a:pt x="879348" y="615697"/>
                </a:lnTo>
                <a:lnTo>
                  <a:pt x="859536" y="614173"/>
                </a:lnTo>
                <a:lnTo>
                  <a:pt x="861060" y="601981"/>
                </a:lnTo>
                <a:lnTo>
                  <a:pt x="879348" y="601981"/>
                </a:lnTo>
                <a:lnTo>
                  <a:pt x="879348" y="601981"/>
                </a:lnTo>
                <a:lnTo>
                  <a:pt x="911351" y="603505"/>
                </a:lnTo>
                <a:lnTo>
                  <a:pt x="911351" y="615697"/>
                </a:lnTo>
                <a:close/>
                <a:moveTo>
                  <a:pt x="821436" y="612649"/>
                </a:moveTo>
                <a:lnTo>
                  <a:pt x="781812" y="611125"/>
                </a:lnTo>
                <a:lnTo>
                  <a:pt x="771144" y="609601"/>
                </a:lnTo>
                <a:lnTo>
                  <a:pt x="772668" y="597409"/>
                </a:lnTo>
                <a:lnTo>
                  <a:pt x="783336" y="597409"/>
                </a:lnTo>
                <a:lnTo>
                  <a:pt x="783336" y="597409"/>
                </a:lnTo>
                <a:lnTo>
                  <a:pt x="822960" y="600457"/>
                </a:lnTo>
                <a:lnTo>
                  <a:pt x="821436" y="612649"/>
                </a:lnTo>
                <a:close/>
                <a:moveTo>
                  <a:pt x="733044" y="606553"/>
                </a:moveTo>
                <a:lnTo>
                  <a:pt x="688848" y="603505"/>
                </a:lnTo>
                <a:lnTo>
                  <a:pt x="682751" y="601981"/>
                </a:lnTo>
                <a:lnTo>
                  <a:pt x="684276" y="589789"/>
                </a:lnTo>
                <a:lnTo>
                  <a:pt x="690372" y="591313"/>
                </a:lnTo>
                <a:lnTo>
                  <a:pt x="690372" y="591313"/>
                </a:lnTo>
                <a:lnTo>
                  <a:pt x="734568" y="594361"/>
                </a:lnTo>
                <a:lnTo>
                  <a:pt x="733044" y="606553"/>
                </a:lnTo>
                <a:close/>
                <a:moveTo>
                  <a:pt x="644651" y="598933"/>
                </a:moveTo>
                <a:lnTo>
                  <a:pt x="643128" y="598933"/>
                </a:lnTo>
                <a:lnTo>
                  <a:pt x="598932" y="592837"/>
                </a:lnTo>
                <a:lnTo>
                  <a:pt x="594360" y="592837"/>
                </a:lnTo>
                <a:lnTo>
                  <a:pt x="595884" y="579121"/>
                </a:lnTo>
                <a:lnTo>
                  <a:pt x="600456" y="580645"/>
                </a:lnTo>
                <a:lnTo>
                  <a:pt x="600456" y="580645"/>
                </a:lnTo>
                <a:lnTo>
                  <a:pt x="644651" y="586741"/>
                </a:lnTo>
                <a:lnTo>
                  <a:pt x="644651" y="585217"/>
                </a:lnTo>
                <a:lnTo>
                  <a:pt x="646176" y="586741"/>
                </a:lnTo>
                <a:lnTo>
                  <a:pt x="644651" y="598933"/>
                </a:lnTo>
                <a:close/>
                <a:moveTo>
                  <a:pt x="556260" y="586741"/>
                </a:moveTo>
                <a:lnTo>
                  <a:pt x="513588" y="580645"/>
                </a:lnTo>
                <a:lnTo>
                  <a:pt x="505968" y="579121"/>
                </a:lnTo>
                <a:lnTo>
                  <a:pt x="507492" y="566929"/>
                </a:lnTo>
                <a:lnTo>
                  <a:pt x="516636" y="568453"/>
                </a:lnTo>
                <a:lnTo>
                  <a:pt x="516636" y="568453"/>
                </a:lnTo>
                <a:lnTo>
                  <a:pt x="557784" y="574549"/>
                </a:lnTo>
                <a:lnTo>
                  <a:pt x="556260" y="586741"/>
                </a:lnTo>
                <a:close/>
                <a:moveTo>
                  <a:pt x="467868" y="571501"/>
                </a:moveTo>
                <a:lnTo>
                  <a:pt x="434339" y="565405"/>
                </a:lnTo>
                <a:lnTo>
                  <a:pt x="417576" y="562357"/>
                </a:lnTo>
                <a:lnTo>
                  <a:pt x="420624" y="550165"/>
                </a:lnTo>
                <a:lnTo>
                  <a:pt x="435864" y="553213"/>
                </a:lnTo>
                <a:lnTo>
                  <a:pt x="435864" y="553213"/>
                </a:lnTo>
                <a:lnTo>
                  <a:pt x="470916" y="559309"/>
                </a:lnTo>
                <a:lnTo>
                  <a:pt x="467868" y="571501"/>
                </a:lnTo>
                <a:close/>
                <a:moveTo>
                  <a:pt x="381000" y="553213"/>
                </a:moveTo>
                <a:lnTo>
                  <a:pt x="358139" y="547117"/>
                </a:lnTo>
                <a:lnTo>
                  <a:pt x="332232" y="541021"/>
                </a:lnTo>
                <a:lnTo>
                  <a:pt x="335280" y="528829"/>
                </a:lnTo>
                <a:lnTo>
                  <a:pt x="361188" y="534925"/>
                </a:lnTo>
                <a:lnTo>
                  <a:pt x="361188" y="534925"/>
                </a:lnTo>
                <a:lnTo>
                  <a:pt x="384048" y="541021"/>
                </a:lnTo>
                <a:lnTo>
                  <a:pt x="381000" y="553213"/>
                </a:lnTo>
                <a:close/>
                <a:moveTo>
                  <a:pt x="294132" y="530353"/>
                </a:moveTo>
                <a:lnTo>
                  <a:pt x="289560" y="528829"/>
                </a:lnTo>
                <a:lnTo>
                  <a:pt x="257556" y="518161"/>
                </a:lnTo>
                <a:lnTo>
                  <a:pt x="246888" y="513589"/>
                </a:lnTo>
                <a:lnTo>
                  <a:pt x="249936" y="501397"/>
                </a:lnTo>
                <a:lnTo>
                  <a:pt x="260604" y="505969"/>
                </a:lnTo>
                <a:lnTo>
                  <a:pt x="260604" y="505969"/>
                </a:lnTo>
                <a:lnTo>
                  <a:pt x="292608" y="516637"/>
                </a:lnTo>
                <a:lnTo>
                  <a:pt x="292608" y="516637"/>
                </a:lnTo>
                <a:lnTo>
                  <a:pt x="298704" y="518161"/>
                </a:lnTo>
                <a:lnTo>
                  <a:pt x="294132" y="530353"/>
                </a:lnTo>
                <a:close/>
                <a:moveTo>
                  <a:pt x="210312" y="499873"/>
                </a:moveTo>
                <a:lnTo>
                  <a:pt x="196595" y="495301"/>
                </a:lnTo>
                <a:lnTo>
                  <a:pt x="169164" y="483109"/>
                </a:lnTo>
                <a:lnTo>
                  <a:pt x="163068" y="480061"/>
                </a:lnTo>
                <a:lnTo>
                  <a:pt x="169164" y="469393"/>
                </a:lnTo>
                <a:lnTo>
                  <a:pt x="175260" y="472441"/>
                </a:lnTo>
                <a:lnTo>
                  <a:pt x="175260" y="472441"/>
                </a:lnTo>
                <a:lnTo>
                  <a:pt x="202692" y="483109"/>
                </a:lnTo>
                <a:lnTo>
                  <a:pt x="201168" y="483109"/>
                </a:lnTo>
                <a:lnTo>
                  <a:pt x="214884" y="489205"/>
                </a:lnTo>
                <a:lnTo>
                  <a:pt x="210312" y="499873"/>
                </a:lnTo>
                <a:close/>
                <a:moveTo>
                  <a:pt x="129539" y="463297"/>
                </a:moveTo>
                <a:lnTo>
                  <a:pt x="120395" y="458725"/>
                </a:lnTo>
                <a:lnTo>
                  <a:pt x="99059" y="445009"/>
                </a:lnTo>
                <a:lnTo>
                  <a:pt x="85344" y="435865"/>
                </a:lnTo>
                <a:lnTo>
                  <a:pt x="92964" y="425197"/>
                </a:lnTo>
                <a:lnTo>
                  <a:pt x="105156" y="434341"/>
                </a:lnTo>
                <a:lnTo>
                  <a:pt x="105156" y="434341"/>
                </a:lnTo>
                <a:lnTo>
                  <a:pt x="126491" y="446533"/>
                </a:lnTo>
                <a:lnTo>
                  <a:pt x="126491" y="446533"/>
                </a:lnTo>
                <a:lnTo>
                  <a:pt x="135636" y="451105"/>
                </a:lnTo>
                <a:lnTo>
                  <a:pt x="129539" y="463297"/>
                </a:lnTo>
                <a:close/>
                <a:moveTo>
                  <a:pt x="54864" y="411481"/>
                </a:moveTo>
                <a:lnTo>
                  <a:pt x="45720" y="403861"/>
                </a:lnTo>
                <a:lnTo>
                  <a:pt x="32003" y="388621"/>
                </a:lnTo>
                <a:lnTo>
                  <a:pt x="25908" y="381001"/>
                </a:lnTo>
                <a:lnTo>
                  <a:pt x="21336" y="373381"/>
                </a:lnTo>
                <a:lnTo>
                  <a:pt x="19812" y="371857"/>
                </a:lnTo>
                <a:lnTo>
                  <a:pt x="30480" y="365761"/>
                </a:lnTo>
                <a:lnTo>
                  <a:pt x="32003" y="365761"/>
                </a:lnTo>
                <a:lnTo>
                  <a:pt x="30480" y="365761"/>
                </a:lnTo>
                <a:lnTo>
                  <a:pt x="36576" y="373381"/>
                </a:lnTo>
                <a:lnTo>
                  <a:pt x="36576" y="373381"/>
                </a:lnTo>
                <a:lnTo>
                  <a:pt x="41147" y="381001"/>
                </a:lnTo>
                <a:lnTo>
                  <a:pt x="41147" y="379477"/>
                </a:lnTo>
                <a:lnTo>
                  <a:pt x="54864" y="394717"/>
                </a:lnTo>
                <a:lnTo>
                  <a:pt x="54864" y="394717"/>
                </a:lnTo>
                <a:lnTo>
                  <a:pt x="64008" y="402337"/>
                </a:lnTo>
                <a:lnTo>
                  <a:pt x="54864" y="411481"/>
                </a:lnTo>
                <a:close/>
                <a:moveTo>
                  <a:pt x="3047" y="336805"/>
                </a:moveTo>
                <a:lnTo>
                  <a:pt x="3047" y="333757"/>
                </a:lnTo>
                <a:lnTo>
                  <a:pt x="1524" y="326137"/>
                </a:lnTo>
                <a:lnTo>
                  <a:pt x="0" y="316993"/>
                </a:lnTo>
                <a:lnTo>
                  <a:pt x="12191" y="315469"/>
                </a:lnTo>
                <a:lnTo>
                  <a:pt x="13715" y="323089"/>
                </a:lnTo>
                <a:lnTo>
                  <a:pt x="13715" y="323089"/>
                </a:lnTo>
                <a:lnTo>
                  <a:pt x="15239" y="330709"/>
                </a:lnTo>
                <a:lnTo>
                  <a:pt x="15239" y="330709"/>
                </a:lnTo>
                <a:lnTo>
                  <a:pt x="15239" y="332233"/>
                </a:lnTo>
                <a:lnTo>
                  <a:pt x="3047" y="336805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618743" y="1248155"/>
            <a:ext cx="1074420" cy="431292"/>
          </a:xfrm>
          <a:custGeom>
            <a:avLst/>
            <a:gdLst/>
            <a:ahLst/>
            <a:cxnLst/>
            <a:rect l="l" t="t" r="r" b="b"/>
            <a:pathLst>
              <a:path w="1074420" h="431292">
                <a:moveTo>
                  <a:pt x="0" y="431293"/>
                </a:moveTo>
                <a:lnTo>
                  <a:pt x="0" y="0"/>
                </a:lnTo>
                <a:lnTo>
                  <a:pt x="1074420" y="0"/>
                </a:lnTo>
                <a:lnTo>
                  <a:pt x="1074420" y="431293"/>
                </a:lnTo>
                <a:lnTo>
                  <a:pt x="0" y="431293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15696" y="1245107"/>
            <a:ext cx="1082039" cy="438912"/>
          </a:xfrm>
          <a:custGeom>
            <a:avLst/>
            <a:gdLst/>
            <a:ahLst/>
            <a:cxnLst/>
            <a:rect l="l" t="t" r="r" b="b"/>
            <a:pathLst>
              <a:path w="1082039" h="438912">
                <a:moveTo>
                  <a:pt x="0" y="0"/>
                </a:moveTo>
                <a:lnTo>
                  <a:pt x="1082039" y="0"/>
                </a:lnTo>
                <a:lnTo>
                  <a:pt x="1082039" y="438913"/>
                </a:lnTo>
                <a:lnTo>
                  <a:pt x="0" y="438913"/>
                </a:lnTo>
                <a:lnTo>
                  <a:pt x="0" y="0"/>
                </a:lnTo>
                <a:close/>
                <a:moveTo>
                  <a:pt x="6096" y="435865"/>
                </a:moveTo>
                <a:lnTo>
                  <a:pt x="3047" y="431293"/>
                </a:lnTo>
                <a:lnTo>
                  <a:pt x="1078992" y="431293"/>
                </a:lnTo>
                <a:lnTo>
                  <a:pt x="1075944" y="435865"/>
                </a:lnTo>
                <a:lnTo>
                  <a:pt x="1075944" y="3048"/>
                </a:lnTo>
                <a:lnTo>
                  <a:pt x="1078992" y="6097"/>
                </a:lnTo>
                <a:lnTo>
                  <a:pt x="3047" y="6097"/>
                </a:lnTo>
                <a:lnTo>
                  <a:pt x="6096" y="3048"/>
                </a:lnTo>
                <a:lnTo>
                  <a:pt x="6096" y="435865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 1"/>
          <p:cNvSpPr txBox="1"/>
          <p:nvPr/>
        </p:nvSpPr>
        <p:spPr>
          <a:xfrm>
            <a:off x="887519" y="1359677"/>
            <a:ext cx="573932" cy="1836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solidFill>
                  <a:srgbClr val="FFFF00"/>
                </a:solidFill>
                <a:latin typeface="Arial"/>
                <a:cs typeface="Arial"/>
              </a:rPr>
              <a:t>Mandat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1909572" y="1248155"/>
            <a:ext cx="1074420" cy="431292"/>
          </a:xfrm>
          <a:custGeom>
            <a:avLst/>
            <a:gdLst/>
            <a:ahLst/>
            <a:cxnLst/>
            <a:rect l="l" t="t" r="r" b="b"/>
            <a:pathLst>
              <a:path w="1074420" h="431292">
                <a:moveTo>
                  <a:pt x="0" y="431293"/>
                </a:moveTo>
                <a:lnTo>
                  <a:pt x="0" y="0"/>
                </a:lnTo>
                <a:lnTo>
                  <a:pt x="1074420" y="0"/>
                </a:lnTo>
                <a:lnTo>
                  <a:pt x="1074420" y="431293"/>
                </a:lnTo>
                <a:lnTo>
                  <a:pt x="0" y="431293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906524" y="1245107"/>
            <a:ext cx="1082040" cy="438912"/>
          </a:xfrm>
          <a:custGeom>
            <a:avLst/>
            <a:gdLst/>
            <a:ahLst/>
            <a:cxnLst/>
            <a:rect l="l" t="t" r="r" b="b"/>
            <a:pathLst>
              <a:path w="1082040" h="438912">
                <a:moveTo>
                  <a:pt x="0" y="0"/>
                </a:moveTo>
                <a:lnTo>
                  <a:pt x="1082040" y="0"/>
                </a:lnTo>
                <a:lnTo>
                  <a:pt x="1082040" y="438913"/>
                </a:lnTo>
                <a:lnTo>
                  <a:pt x="0" y="438913"/>
                </a:lnTo>
                <a:lnTo>
                  <a:pt x="0" y="0"/>
                </a:lnTo>
                <a:close/>
                <a:moveTo>
                  <a:pt x="6095" y="435865"/>
                </a:moveTo>
                <a:lnTo>
                  <a:pt x="3048" y="431293"/>
                </a:lnTo>
                <a:lnTo>
                  <a:pt x="1078992" y="431293"/>
                </a:lnTo>
                <a:lnTo>
                  <a:pt x="1075944" y="435865"/>
                </a:lnTo>
                <a:lnTo>
                  <a:pt x="1075944" y="3048"/>
                </a:lnTo>
                <a:lnTo>
                  <a:pt x="1078992" y="6097"/>
                </a:lnTo>
                <a:lnTo>
                  <a:pt x="3048" y="6097"/>
                </a:lnTo>
                <a:lnTo>
                  <a:pt x="6095" y="3048"/>
                </a:lnTo>
                <a:lnTo>
                  <a:pt x="6095" y="435865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2236132" y="1270523"/>
            <a:ext cx="457401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b="1" spc="10" dirty="0">
                <a:solidFill>
                  <a:srgbClr val="FFFF00"/>
                </a:solidFill>
                <a:latin typeface="Arial"/>
                <a:cs typeface="Arial"/>
              </a:rPr>
              <a:t>Disain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2092875" y="1448831"/>
            <a:ext cx="741816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00"/>
                </a:solidFill>
                <a:latin typeface="Arial"/>
                <a:cs typeface="Arial"/>
              </a:rPr>
              <a:t>Organisasi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3200400" y="1248155"/>
            <a:ext cx="1074420" cy="431292"/>
          </a:xfrm>
          <a:custGeom>
            <a:avLst/>
            <a:gdLst/>
            <a:ahLst/>
            <a:cxnLst/>
            <a:rect l="l" t="t" r="r" b="b"/>
            <a:pathLst>
              <a:path w="1074420" h="431292">
                <a:moveTo>
                  <a:pt x="0" y="431293"/>
                </a:moveTo>
                <a:lnTo>
                  <a:pt x="0" y="0"/>
                </a:lnTo>
                <a:lnTo>
                  <a:pt x="1074420" y="0"/>
                </a:lnTo>
                <a:lnTo>
                  <a:pt x="1074420" y="431293"/>
                </a:lnTo>
                <a:lnTo>
                  <a:pt x="0" y="431293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3197352" y="1245107"/>
            <a:ext cx="1082040" cy="438912"/>
          </a:xfrm>
          <a:custGeom>
            <a:avLst/>
            <a:gdLst/>
            <a:ahLst/>
            <a:cxnLst/>
            <a:rect l="l" t="t" r="r" b="b"/>
            <a:pathLst>
              <a:path w="1082040" h="438912">
                <a:moveTo>
                  <a:pt x="0" y="0"/>
                </a:moveTo>
                <a:lnTo>
                  <a:pt x="1082040" y="0"/>
                </a:lnTo>
                <a:lnTo>
                  <a:pt x="1082040" y="438913"/>
                </a:lnTo>
                <a:lnTo>
                  <a:pt x="0" y="438913"/>
                </a:lnTo>
                <a:lnTo>
                  <a:pt x="0" y="0"/>
                </a:lnTo>
                <a:close/>
                <a:moveTo>
                  <a:pt x="6096" y="435865"/>
                </a:moveTo>
                <a:lnTo>
                  <a:pt x="3048" y="431293"/>
                </a:lnTo>
                <a:lnTo>
                  <a:pt x="1078992" y="431293"/>
                </a:lnTo>
                <a:lnTo>
                  <a:pt x="1075944" y="435865"/>
                </a:lnTo>
                <a:lnTo>
                  <a:pt x="1075944" y="3048"/>
                </a:lnTo>
                <a:lnTo>
                  <a:pt x="1078992" y="6097"/>
                </a:lnTo>
                <a:lnTo>
                  <a:pt x="3048" y="6097"/>
                </a:lnTo>
                <a:lnTo>
                  <a:pt x="6096" y="3048"/>
                </a:lnTo>
                <a:lnTo>
                  <a:pt x="6096" y="435865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text 1"/>
          <p:cNvSpPr txBox="1"/>
          <p:nvPr/>
        </p:nvSpPr>
        <p:spPr>
          <a:xfrm>
            <a:off x="3456761" y="1270523"/>
            <a:ext cx="597962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b="1" spc="10" dirty="0">
                <a:solidFill>
                  <a:srgbClr val="FFFF00"/>
                </a:solidFill>
                <a:latin typeface="Arial"/>
                <a:cs typeface="Arial"/>
              </a:rPr>
              <a:t>Struktur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3383610" y="1448831"/>
            <a:ext cx="741816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00"/>
                </a:solidFill>
                <a:latin typeface="Arial"/>
                <a:cs typeface="Arial"/>
              </a:rPr>
              <a:t>Organisasi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4492751" y="1228344"/>
            <a:ext cx="1072896" cy="463295"/>
          </a:xfrm>
          <a:custGeom>
            <a:avLst/>
            <a:gdLst/>
            <a:ahLst/>
            <a:cxnLst/>
            <a:rect l="l" t="t" r="r" b="b"/>
            <a:pathLst>
              <a:path w="1072896" h="463295">
                <a:moveTo>
                  <a:pt x="0" y="463296"/>
                </a:moveTo>
                <a:lnTo>
                  <a:pt x="0" y="0"/>
                </a:lnTo>
                <a:lnTo>
                  <a:pt x="1072897" y="0"/>
                </a:lnTo>
                <a:lnTo>
                  <a:pt x="1072897" y="463296"/>
                </a:lnTo>
                <a:lnTo>
                  <a:pt x="0" y="463296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4489704" y="1225296"/>
            <a:ext cx="1080515" cy="470916"/>
          </a:xfrm>
          <a:custGeom>
            <a:avLst/>
            <a:gdLst/>
            <a:ahLst/>
            <a:cxnLst/>
            <a:rect l="l" t="t" r="r" b="b"/>
            <a:pathLst>
              <a:path w="1080515" h="470916">
                <a:moveTo>
                  <a:pt x="0" y="0"/>
                </a:moveTo>
                <a:lnTo>
                  <a:pt x="1080515" y="0"/>
                </a:lnTo>
                <a:lnTo>
                  <a:pt x="1080515" y="470916"/>
                </a:lnTo>
                <a:lnTo>
                  <a:pt x="0" y="470916"/>
                </a:lnTo>
                <a:lnTo>
                  <a:pt x="0" y="0"/>
                </a:lnTo>
                <a:close/>
                <a:moveTo>
                  <a:pt x="6096" y="467868"/>
                </a:moveTo>
                <a:lnTo>
                  <a:pt x="3047" y="464820"/>
                </a:lnTo>
                <a:lnTo>
                  <a:pt x="1077468" y="464820"/>
                </a:lnTo>
                <a:lnTo>
                  <a:pt x="1074420" y="467868"/>
                </a:lnTo>
                <a:lnTo>
                  <a:pt x="1074420" y="3047"/>
                </a:lnTo>
                <a:lnTo>
                  <a:pt x="1077468" y="6096"/>
                </a:lnTo>
                <a:lnTo>
                  <a:pt x="3047" y="6096"/>
                </a:lnTo>
                <a:lnTo>
                  <a:pt x="6096" y="3047"/>
                </a:lnTo>
                <a:lnTo>
                  <a:pt x="6096" y="467868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text 1"/>
          <p:cNvSpPr txBox="1"/>
          <p:nvPr/>
        </p:nvSpPr>
        <p:spPr>
          <a:xfrm>
            <a:off x="4590044" y="1266553"/>
            <a:ext cx="914309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29" b="1" spc="10" dirty="0">
                <a:solidFill>
                  <a:srgbClr val="FFFF00"/>
                </a:solidFill>
                <a:latin typeface="Arial"/>
                <a:cs typeface="Arial"/>
              </a:rPr>
              <a:t>Proses Bisnis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4838456" y="1444861"/>
            <a:ext cx="415923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00"/>
                </a:solidFill>
                <a:latin typeface="Arial"/>
                <a:cs typeface="Arial"/>
              </a:rPr>
              <a:t>(SOP)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5783580" y="1248155"/>
            <a:ext cx="1074420" cy="431292"/>
          </a:xfrm>
          <a:custGeom>
            <a:avLst/>
            <a:gdLst/>
            <a:ahLst/>
            <a:cxnLst/>
            <a:rect l="l" t="t" r="r" b="b"/>
            <a:pathLst>
              <a:path w="1074420" h="431292">
                <a:moveTo>
                  <a:pt x="0" y="431293"/>
                </a:moveTo>
                <a:lnTo>
                  <a:pt x="0" y="0"/>
                </a:lnTo>
                <a:lnTo>
                  <a:pt x="1074420" y="0"/>
                </a:lnTo>
                <a:lnTo>
                  <a:pt x="1074420" y="431293"/>
                </a:lnTo>
                <a:lnTo>
                  <a:pt x="0" y="431293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5780532" y="1245107"/>
            <a:ext cx="1082040" cy="438912"/>
          </a:xfrm>
          <a:custGeom>
            <a:avLst/>
            <a:gdLst/>
            <a:ahLst/>
            <a:cxnLst/>
            <a:rect l="l" t="t" r="r" b="b"/>
            <a:pathLst>
              <a:path w="1082040" h="438912">
                <a:moveTo>
                  <a:pt x="0" y="0"/>
                </a:moveTo>
                <a:lnTo>
                  <a:pt x="1082040" y="0"/>
                </a:lnTo>
                <a:lnTo>
                  <a:pt x="1082040" y="438913"/>
                </a:lnTo>
                <a:lnTo>
                  <a:pt x="0" y="438913"/>
                </a:lnTo>
                <a:lnTo>
                  <a:pt x="0" y="0"/>
                </a:lnTo>
                <a:close/>
                <a:moveTo>
                  <a:pt x="6096" y="435865"/>
                </a:moveTo>
                <a:lnTo>
                  <a:pt x="3048" y="431293"/>
                </a:lnTo>
                <a:lnTo>
                  <a:pt x="1078992" y="431293"/>
                </a:lnTo>
                <a:lnTo>
                  <a:pt x="1075944" y="435865"/>
                </a:lnTo>
                <a:lnTo>
                  <a:pt x="1075944" y="3048"/>
                </a:lnTo>
                <a:lnTo>
                  <a:pt x="1078992" y="6097"/>
                </a:lnTo>
                <a:lnTo>
                  <a:pt x="3048" y="6097"/>
                </a:lnTo>
                <a:lnTo>
                  <a:pt x="6096" y="3048"/>
                </a:lnTo>
                <a:lnTo>
                  <a:pt x="6096" y="435865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text 1"/>
          <p:cNvSpPr txBox="1"/>
          <p:nvPr/>
        </p:nvSpPr>
        <p:spPr>
          <a:xfrm>
            <a:off x="6058480" y="1270523"/>
            <a:ext cx="559118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00"/>
                </a:solidFill>
                <a:latin typeface="Arial"/>
                <a:cs typeface="Arial"/>
              </a:rPr>
              <a:t>Analisis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6056956" y="1448831"/>
            <a:ext cx="564057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00"/>
                </a:solidFill>
                <a:latin typeface="Arial"/>
                <a:cs typeface="Arial"/>
              </a:rPr>
              <a:t>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7074407" y="1228343"/>
            <a:ext cx="1074420" cy="451104"/>
          </a:xfrm>
          <a:custGeom>
            <a:avLst/>
            <a:gdLst/>
            <a:ahLst/>
            <a:cxnLst/>
            <a:rect l="l" t="t" r="r" b="b"/>
            <a:pathLst>
              <a:path w="1074420" h="451104">
                <a:moveTo>
                  <a:pt x="0" y="451105"/>
                </a:moveTo>
                <a:lnTo>
                  <a:pt x="0" y="0"/>
                </a:lnTo>
                <a:lnTo>
                  <a:pt x="1074420" y="0"/>
                </a:lnTo>
                <a:lnTo>
                  <a:pt x="1074420" y="451105"/>
                </a:lnTo>
                <a:lnTo>
                  <a:pt x="0" y="451105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7071360" y="1225296"/>
            <a:ext cx="1082040" cy="458724"/>
          </a:xfrm>
          <a:custGeom>
            <a:avLst/>
            <a:gdLst/>
            <a:ahLst/>
            <a:cxnLst/>
            <a:rect l="l" t="t" r="r" b="b"/>
            <a:pathLst>
              <a:path w="1082040" h="458724">
                <a:moveTo>
                  <a:pt x="0" y="0"/>
                </a:moveTo>
                <a:lnTo>
                  <a:pt x="1082040" y="0"/>
                </a:lnTo>
                <a:lnTo>
                  <a:pt x="1082040" y="458724"/>
                </a:lnTo>
                <a:lnTo>
                  <a:pt x="0" y="458724"/>
                </a:lnTo>
                <a:lnTo>
                  <a:pt x="0" y="0"/>
                </a:lnTo>
                <a:close/>
                <a:moveTo>
                  <a:pt x="6095" y="455676"/>
                </a:moveTo>
                <a:lnTo>
                  <a:pt x="3047" y="451104"/>
                </a:lnTo>
                <a:lnTo>
                  <a:pt x="1078992" y="451104"/>
                </a:lnTo>
                <a:lnTo>
                  <a:pt x="1075943" y="455676"/>
                </a:lnTo>
                <a:lnTo>
                  <a:pt x="1075943" y="3047"/>
                </a:lnTo>
                <a:lnTo>
                  <a:pt x="1078992" y="6096"/>
                </a:lnTo>
                <a:lnTo>
                  <a:pt x="3047" y="6096"/>
                </a:lnTo>
                <a:lnTo>
                  <a:pt x="6095" y="3047"/>
                </a:lnTo>
                <a:lnTo>
                  <a:pt x="6095" y="455676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text 1"/>
          <p:cNvSpPr txBox="1"/>
          <p:nvPr/>
        </p:nvSpPr>
        <p:spPr>
          <a:xfrm>
            <a:off x="7100801" y="1260204"/>
            <a:ext cx="1057172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00"/>
                </a:solidFill>
                <a:latin typeface="Arial"/>
                <a:cs typeface="Arial"/>
              </a:rPr>
              <a:t>Uraian 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7148046" y="1438512"/>
            <a:ext cx="963162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00"/>
                </a:solidFill>
                <a:latin typeface="Arial"/>
                <a:cs typeface="Arial"/>
              </a:rPr>
              <a:t>(tugas pokok)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8365236" y="1248155"/>
            <a:ext cx="1074420" cy="431292"/>
          </a:xfrm>
          <a:custGeom>
            <a:avLst/>
            <a:gdLst/>
            <a:ahLst/>
            <a:cxnLst/>
            <a:rect l="l" t="t" r="r" b="b"/>
            <a:pathLst>
              <a:path w="1074420" h="431292">
                <a:moveTo>
                  <a:pt x="0" y="431293"/>
                </a:moveTo>
                <a:lnTo>
                  <a:pt x="0" y="0"/>
                </a:lnTo>
                <a:lnTo>
                  <a:pt x="1074420" y="0"/>
                </a:lnTo>
                <a:lnTo>
                  <a:pt x="1074420" y="431293"/>
                </a:lnTo>
                <a:lnTo>
                  <a:pt x="0" y="431293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8362188" y="1245107"/>
            <a:ext cx="1082039" cy="438912"/>
          </a:xfrm>
          <a:custGeom>
            <a:avLst/>
            <a:gdLst/>
            <a:ahLst/>
            <a:cxnLst/>
            <a:rect l="l" t="t" r="r" b="b"/>
            <a:pathLst>
              <a:path w="1082039" h="438912">
                <a:moveTo>
                  <a:pt x="0" y="0"/>
                </a:moveTo>
                <a:lnTo>
                  <a:pt x="1082039" y="0"/>
                </a:lnTo>
                <a:lnTo>
                  <a:pt x="1082039" y="438913"/>
                </a:lnTo>
                <a:lnTo>
                  <a:pt x="0" y="438913"/>
                </a:lnTo>
                <a:lnTo>
                  <a:pt x="0" y="0"/>
                </a:lnTo>
                <a:close/>
                <a:moveTo>
                  <a:pt x="6096" y="435865"/>
                </a:moveTo>
                <a:lnTo>
                  <a:pt x="3048" y="431293"/>
                </a:lnTo>
                <a:lnTo>
                  <a:pt x="1078992" y="431293"/>
                </a:lnTo>
                <a:lnTo>
                  <a:pt x="1075944" y="435865"/>
                </a:lnTo>
                <a:lnTo>
                  <a:pt x="1075944" y="3048"/>
                </a:lnTo>
                <a:lnTo>
                  <a:pt x="1078992" y="6097"/>
                </a:lnTo>
                <a:lnTo>
                  <a:pt x="3048" y="6097"/>
                </a:lnTo>
                <a:lnTo>
                  <a:pt x="6096" y="3048"/>
                </a:lnTo>
                <a:lnTo>
                  <a:pt x="6096" y="435865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text 1"/>
          <p:cNvSpPr txBox="1"/>
          <p:nvPr/>
        </p:nvSpPr>
        <p:spPr>
          <a:xfrm>
            <a:off x="8545489" y="1270523"/>
            <a:ext cx="749056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00"/>
                </a:solidFill>
                <a:latin typeface="Arial"/>
                <a:cs typeface="Arial"/>
              </a:rPr>
              <a:t>Spesifikasi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8638453" y="1448831"/>
            <a:ext cx="564056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00"/>
                </a:solidFill>
                <a:latin typeface="Arial"/>
                <a:cs typeface="Arial"/>
              </a:rPr>
              <a:t>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1694688" y="1406652"/>
            <a:ext cx="214884" cy="114300"/>
          </a:xfrm>
          <a:custGeom>
            <a:avLst/>
            <a:gdLst/>
            <a:ahLst/>
            <a:cxnLst/>
            <a:rect l="l" t="t" r="r" b="b"/>
            <a:pathLst>
              <a:path w="214884" h="114300">
                <a:moveTo>
                  <a:pt x="0" y="38100"/>
                </a:moveTo>
                <a:lnTo>
                  <a:pt x="118872" y="38100"/>
                </a:lnTo>
                <a:lnTo>
                  <a:pt x="118872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100584" y="0"/>
                </a:moveTo>
                <a:lnTo>
                  <a:pt x="214884" y="57912"/>
                </a:lnTo>
                <a:lnTo>
                  <a:pt x="100584" y="114300"/>
                </a:lnTo>
                <a:lnTo>
                  <a:pt x="100584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985516" y="1406652"/>
            <a:ext cx="214884" cy="114300"/>
          </a:xfrm>
          <a:custGeom>
            <a:avLst/>
            <a:gdLst/>
            <a:ahLst/>
            <a:cxnLst/>
            <a:rect l="l" t="t" r="r" b="b"/>
            <a:pathLst>
              <a:path w="214884" h="114300">
                <a:moveTo>
                  <a:pt x="0" y="38100"/>
                </a:moveTo>
                <a:lnTo>
                  <a:pt x="118872" y="38100"/>
                </a:lnTo>
                <a:lnTo>
                  <a:pt x="118872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100584" y="0"/>
                </a:moveTo>
                <a:lnTo>
                  <a:pt x="214884" y="57912"/>
                </a:lnTo>
                <a:lnTo>
                  <a:pt x="100584" y="114300"/>
                </a:lnTo>
                <a:lnTo>
                  <a:pt x="100584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4276344" y="1405128"/>
            <a:ext cx="216407" cy="114300"/>
          </a:xfrm>
          <a:custGeom>
            <a:avLst/>
            <a:gdLst/>
            <a:ahLst/>
            <a:cxnLst/>
            <a:rect l="l" t="t" r="r" b="b"/>
            <a:pathLst>
              <a:path w="216407" h="114300">
                <a:moveTo>
                  <a:pt x="0" y="77724"/>
                </a:moveTo>
                <a:lnTo>
                  <a:pt x="121919" y="76200"/>
                </a:lnTo>
                <a:lnTo>
                  <a:pt x="120396" y="38100"/>
                </a:lnTo>
                <a:lnTo>
                  <a:pt x="0" y="39624"/>
                </a:lnTo>
                <a:lnTo>
                  <a:pt x="0" y="77724"/>
                </a:lnTo>
                <a:close/>
                <a:moveTo>
                  <a:pt x="103632" y="114300"/>
                </a:moveTo>
                <a:lnTo>
                  <a:pt x="216407" y="54864"/>
                </a:lnTo>
                <a:lnTo>
                  <a:pt x="100584" y="0"/>
                </a:lnTo>
                <a:lnTo>
                  <a:pt x="103632" y="11430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5567172" y="1405128"/>
            <a:ext cx="216408" cy="114300"/>
          </a:xfrm>
          <a:custGeom>
            <a:avLst/>
            <a:gdLst/>
            <a:ahLst/>
            <a:cxnLst/>
            <a:rect l="l" t="t" r="r" b="b"/>
            <a:pathLst>
              <a:path w="216408" h="114300">
                <a:moveTo>
                  <a:pt x="0" y="36576"/>
                </a:moveTo>
                <a:lnTo>
                  <a:pt x="121920" y="38100"/>
                </a:lnTo>
                <a:lnTo>
                  <a:pt x="120396" y="76200"/>
                </a:lnTo>
                <a:lnTo>
                  <a:pt x="0" y="74676"/>
                </a:lnTo>
                <a:lnTo>
                  <a:pt x="0" y="36576"/>
                </a:lnTo>
                <a:close/>
                <a:moveTo>
                  <a:pt x="102108" y="0"/>
                </a:moveTo>
                <a:lnTo>
                  <a:pt x="216408" y="59436"/>
                </a:lnTo>
                <a:lnTo>
                  <a:pt x="100584" y="114300"/>
                </a:lnTo>
                <a:lnTo>
                  <a:pt x="102108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6859524" y="1402080"/>
            <a:ext cx="214883" cy="114300"/>
          </a:xfrm>
          <a:custGeom>
            <a:avLst/>
            <a:gdLst/>
            <a:ahLst/>
            <a:cxnLst/>
            <a:rect l="l" t="t" r="r" b="b"/>
            <a:pathLst>
              <a:path w="214883" h="114300">
                <a:moveTo>
                  <a:pt x="1524" y="80772"/>
                </a:moveTo>
                <a:lnTo>
                  <a:pt x="120395" y="76200"/>
                </a:lnTo>
                <a:lnTo>
                  <a:pt x="118872" y="38100"/>
                </a:lnTo>
                <a:lnTo>
                  <a:pt x="0" y="42672"/>
                </a:lnTo>
                <a:lnTo>
                  <a:pt x="1524" y="80772"/>
                </a:lnTo>
                <a:close/>
                <a:moveTo>
                  <a:pt x="103631" y="114300"/>
                </a:moveTo>
                <a:lnTo>
                  <a:pt x="214883" y="51816"/>
                </a:lnTo>
                <a:lnTo>
                  <a:pt x="97536" y="0"/>
                </a:lnTo>
                <a:lnTo>
                  <a:pt x="103631" y="11430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8150352" y="1402080"/>
            <a:ext cx="214884" cy="114300"/>
          </a:xfrm>
          <a:custGeom>
            <a:avLst/>
            <a:gdLst/>
            <a:ahLst/>
            <a:cxnLst/>
            <a:rect l="l" t="t" r="r" b="b"/>
            <a:pathLst>
              <a:path w="214884" h="114300">
                <a:moveTo>
                  <a:pt x="1524" y="33528"/>
                </a:moveTo>
                <a:lnTo>
                  <a:pt x="120396" y="38100"/>
                </a:lnTo>
                <a:lnTo>
                  <a:pt x="118872" y="76200"/>
                </a:lnTo>
                <a:lnTo>
                  <a:pt x="0" y="71628"/>
                </a:lnTo>
                <a:lnTo>
                  <a:pt x="1524" y="33528"/>
                </a:lnTo>
                <a:close/>
                <a:moveTo>
                  <a:pt x="103632" y="0"/>
                </a:moveTo>
                <a:lnTo>
                  <a:pt x="214884" y="62484"/>
                </a:lnTo>
                <a:lnTo>
                  <a:pt x="97536" y="114300"/>
                </a:lnTo>
                <a:lnTo>
                  <a:pt x="103632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7287767" y="3083052"/>
            <a:ext cx="1167384" cy="533399"/>
          </a:xfrm>
          <a:custGeom>
            <a:avLst/>
            <a:gdLst/>
            <a:ahLst/>
            <a:cxnLst/>
            <a:rect l="l" t="t" r="r" b="b"/>
            <a:pathLst>
              <a:path w="1167384" h="533399">
                <a:moveTo>
                  <a:pt x="0" y="0"/>
                </a:moveTo>
                <a:lnTo>
                  <a:pt x="1167385" y="0"/>
                </a:lnTo>
                <a:lnTo>
                  <a:pt x="1167385" y="533399"/>
                </a:lnTo>
                <a:lnTo>
                  <a:pt x="0" y="533399"/>
                </a:lnTo>
                <a:lnTo>
                  <a:pt x="0" y="0"/>
                </a:lnTo>
                <a:close/>
                <a:moveTo>
                  <a:pt x="9145" y="528828"/>
                </a:moveTo>
                <a:lnTo>
                  <a:pt x="4573" y="524256"/>
                </a:lnTo>
                <a:lnTo>
                  <a:pt x="1162813" y="524256"/>
                </a:lnTo>
                <a:lnTo>
                  <a:pt x="1158241" y="528828"/>
                </a:lnTo>
                <a:lnTo>
                  <a:pt x="1158241" y="6096"/>
                </a:lnTo>
                <a:lnTo>
                  <a:pt x="1162813" y="10668"/>
                </a:lnTo>
                <a:lnTo>
                  <a:pt x="4573" y="10668"/>
                </a:lnTo>
                <a:lnTo>
                  <a:pt x="9145" y="6096"/>
                </a:lnTo>
                <a:lnTo>
                  <a:pt x="9145" y="52882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text 1"/>
          <p:cNvSpPr txBox="1"/>
          <p:nvPr/>
        </p:nvSpPr>
        <p:spPr>
          <a:xfrm>
            <a:off x="7382828" y="3144251"/>
            <a:ext cx="930412" cy="4077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7030A0"/>
                </a:solidFill>
                <a:latin typeface="Arial"/>
                <a:cs typeface="Arial"/>
              </a:rPr>
              <a:t>“lompatan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7030A0"/>
                </a:solidFill>
                <a:latin typeface="Arial"/>
                <a:cs typeface="Arial"/>
              </a:rPr>
              <a:t>proses”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591312" y="3785615"/>
            <a:ext cx="1648968" cy="533400"/>
          </a:xfrm>
          <a:custGeom>
            <a:avLst/>
            <a:gdLst/>
            <a:ahLst/>
            <a:cxnLst/>
            <a:rect l="l" t="t" r="r" b="b"/>
            <a:pathLst>
              <a:path w="1648968" h="533400">
                <a:moveTo>
                  <a:pt x="0" y="0"/>
                </a:moveTo>
                <a:lnTo>
                  <a:pt x="1648968" y="0"/>
                </a:lnTo>
                <a:lnTo>
                  <a:pt x="1648968" y="533401"/>
                </a:lnTo>
                <a:lnTo>
                  <a:pt x="0" y="533401"/>
                </a:lnTo>
                <a:lnTo>
                  <a:pt x="0" y="0"/>
                </a:lnTo>
                <a:close/>
                <a:moveTo>
                  <a:pt x="9144" y="528829"/>
                </a:moveTo>
                <a:lnTo>
                  <a:pt x="4572" y="524257"/>
                </a:lnTo>
                <a:lnTo>
                  <a:pt x="1644396" y="524257"/>
                </a:lnTo>
                <a:lnTo>
                  <a:pt x="1639824" y="528829"/>
                </a:lnTo>
                <a:lnTo>
                  <a:pt x="1639824" y="4573"/>
                </a:lnTo>
                <a:lnTo>
                  <a:pt x="1644396" y="9144"/>
                </a:lnTo>
                <a:lnTo>
                  <a:pt x="4572" y="9144"/>
                </a:lnTo>
                <a:lnTo>
                  <a:pt x="9144" y="4573"/>
                </a:lnTo>
                <a:lnTo>
                  <a:pt x="9144" y="528829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text 1"/>
          <p:cNvSpPr txBox="1"/>
          <p:nvPr/>
        </p:nvSpPr>
        <p:spPr>
          <a:xfrm>
            <a:off x="727011" y="3845926"/>
            <a:ext cx="1423387" cy="4077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4676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Uraian jabatan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yang </a:t>
            </a:r>
            <a:r>
              <a:rPr sz="1400" b="1" spc="10" dirty="0">
                <a:solidFill>
                  <a:srgbClr val="7030A0"/>
                </a:solidFill>
                <a:latin typeface="Arial"/>
                <a:cs typeface="Arial"/>
              </a:rPr>
              <a:t>“seragam”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1249680" y="4308348"/>
            <a:ext cx="1039368" cy="481584"/>
          </a:xfrm>
          <a:custGeom>
            <a:avLst/>
            <a:gdLst/>
            <a:ahLst/>
            <a:cxnLst/>
            <a:rect l="l" t="t" r="r" b="b"/>
            <a:pathLst>
              <a:path w="1039368" h="481584">
                <a:moveTo>
                  <a:pt x="15240" y="12192"/>
                </a:moveTo>
                <a:lnTo>
                  <a:pt x="6096" y="12192"/>
                </a:lnTo>
                <a:lnTo>
                  <a:pt x="12192" y="6096"/>
                </a:lnTo>
                <a:lnTo>
                  <a:pt x="12192" y="47244"/>
                </a:lnTo>
                <a:lnTo>
                  <a:pt x="0" y="47244"/>
                </a:lnTo>
                <a:lnTo>
                  <a:pt x="0" y="0"/>
                </a:lnTo>
                <a:lnTo>
                  <a:pt x="15240" y="0"/>
                </a:lnTo>
                <a:close/>
                <a:moveTo>
                  <a:pt x="12192" y="85344"/>
                </a:moveTo>
                <a:lnTo>
                  <a:pt x="12192" y="137160"/>
                </a:lnTo>
                <a:lnTo>
                  <a:pt x="0" y="137160"/>
                </a:lnTo>
                <a:lnTo>
                  <a:pt x="0" y="85344"/>
                </a:lnTo>
                <a:close/>
                <a:moveTo>
                  <a:pt x="12192" y="175260"/>
                </a:moveTo>
                <a:lnTo>
                  <a:pt x="12192" y="225552"/>
                </a:lnTo>
                <a:lnTo>
                  <a:pt x="0" y="225552"/>
                </a:lnTo>
                <a:lnTo>
                  <a:pt x="0" y="175260"/>
                </a:lnTo>
                <a:close/>
                <a:moveTo>
                  <a:pt x="12192" y="263652"/>
                </a:moveTo>
                <a:lnTo>
                  <a:pt x="12192" y="313944"/>
                </a:lnTo>
                <a:lnTo>
                  <a:pt x="0" y="313944"/>
                </a:lnTo>
                <a:lnTo>
                  <a:pt x="0" y="263652"/>
                </a:lnTo>
                <a:close/>
                <a:moveTo>
                  <a:pt x="12192" y="352044"/>
                </a:moveTo>
                <a:lnTo>
                  <a:pt x="12192" y="403860"/>
                </a:lnTo>
                <a:lnTo>
                  <a:pt x="0" y="403860"/>
                </a:lnTo>
                <a:lnTo>
                  <a:pt x="0" y="352044"/>
                </a:lnTo>
                <a:close/>
                <a:moveTo>
                  <a:pt x="18288" y="423672"/>
                </a:moveTo>
                <a:lnTo>
                  <a:pt x="68580" y="423672"/>
                </a:lnTo>
                <a:lnTo>
                  <a:pt x="68580" y="435864"/>
                </a:lnTo>
                <a:lnTo>
                  <a:pt x="18288" y="435864"/>
                </a:lnTo>
                <a:close/>
                <a:moveTo>
                  <a:pt x="106680" y="423672"/>
                </a:moveTo>
                <a:lnTo>
                  <a:pt x="158496" y="423672"/>
                </a:lnTo>
                <a:lnTo>
                  <a:pt x="158496" y="435864"/>
                </a:lnTo>
                <a:lnTo>
                  <a:pt x="106680" y="435864"/>
                </a:lnTo>
                <a:close/>
                <a:moveTo>
                  <a:pt x="196596" y="423672"/>
                </a:moveTo>
                <a:lnTo>
                  <a:pt x="246888" y="423672"/>
                </a:lnTo>
                <a:lnTo>
                  <a:pt x="246888" y="435864"/>
                </a:lnTo>
                <a:lnTo>
                  <a:pt x="196596" y="435864"/>
                </a:lnTo>
                <a:close/>
                <a:moveTo>
                  <a:pt x="284988" y="423672"/>
                </a:moveTo>
                <a:lnTo>
                  <a:pt x="335280" y="423672"/>
                </a:lnTo>
                <a:lnTo>
                  <a:pt x="335280" y="435864"/>
                </a:lnTo>
                <a:lnTo>
                  <a:pt x="284988" y="435864"/>
                </a:lnTo>
                <a:close/>
                <a:moveTo>
                  <a:pt x="373380" y="423672"/>
                </a:moveTo>
                <a:lnTo>
                  <a:pt x="425195" y="423672"/>
                </a:lnTo>
                <a:lnTo>
                  <a:pt x="425195" y="435864"/>
                </a:lnTo>
                <a:lnTo>
                  <a:pt x="373380" y="435864"/>
                </a:lnTo>
                <a:close/>
                <a:moveTo>
                  <a:pt x="463295" y="423672"/>
                </a:moveTo>
                <a:lnTo>
                  <a:pt x="513588" y="423672"/>
                </a:lnTo>
                <a:lnTo>
                  <a:pt x="513588" y="435864"/>
                </a:lnTo>
                <a:lnTo>
                  <a:pt x="463295" y="435864"/>
                </a:lnTo>
                <a:close/>
                <a:moveTo>
                  <a:pt x="551688" y="423672"/>
                </a:moveTo>
                <a:lnTo>
                  <a:pt x="601980" y="423672"/>
                </a:lnTo>
                <a:lnTo>
                  <a:pt x="601980" y="435864"/>
                </a:lnTo>
                <a:lnTo>
                  <a:pt x="551688" y="435864"/>
                </a:lnTo>
                <a:close/>
                <a:moveTo>
                  <a:pt x="640080" y="423672"/>
                </a:moveTo>
                <a:lnTo>
                  <a:pt x="691895" y="423672"/>
                </a:lnTo>
                <a:lnTo>
                  <a:pt x="691895" y="435864"/>
                </a:lnTo>
                <a:lnTo>
                  <a:pt x="640080" y="435864"/>
                </a:lnTo>
                <a:close/>
                <a:moveTo>
                  <a:pt x="729995" y="423672"/>
                </a:moveTo>
                <a:lnTo>
                  <a:pt x="780288" y="423672"/>
                </a:lnTo>
                <a:lnTo>
                  <a:pt x="780288" y="435864"/>
                </a:lnTo>
                <a:lnTo>
                  <a:pt x="729995" y="435864"/>
                </a:lnTo>
                <a:close/>
                <a:moveTo>
                  <a:pt x="818388" y="423672"/>
                </a:moveTo>
                <a:lnTo>
                  <a:pt x="868680" y="423672"/>
                </a:lnTo>
                <a:lnTo>
                  <a:pt x="868680" y="435864"/>
                </a:lnTo>
                <a:lnTo>
                  <a:pt x="818388" y="435864"/>
                </a:lnTo>
                <a:close/>
                <a:moveTo>
                  <a:pt x="906780" y="423672"/>
                </a:moveTo>
                <a:lnTo>
                  <a:pt x="958595" y="423672"/>
                </a:lnTo>
                <a:lnTo>
                  <a:pt x="958595" y="435864"/>
                </a:lnTo>
                <a:lnTo>
                  <a:pt x="906780" y="435864"/>
                </a:lnTo>
                <a:close/>
                <a:moveTo>
                  <a:pt x="996695" y="423672"/>
                </a:moveTo>
                <a:lnTo>
                  <a:pt x="1025651" y="423672"/>
                </a:lnTo>
                <a:lnTo>
                  <a:pt x="1025651" y="435864"/>
                </a:lnTo>
                <a:lnTo>
                  <a:pt x="996695" y="435864"/>
                </a:lnTo>
                <a:close/>
                <a:moveTo>
                  <a:pt x="952500" y="379476"/>
                </a:moveTo>
                <a:lnTo>
                  <a:pt x="1039368" y="429768"/>
                </a:lnTo>
                <a:lnTo>
                  <a:pt x="952500" y="480060"/>
                </a:lnTo>
                <a:cubicBezTo>
                  <a:pt x="949451" y="481584"/>
                  <a:pt x="946404" y="480060"/>
                  <a:pt x="944880" y="477012"/>
                </a:cubicBezTo>
                <a:cubicBezTo>
                  <a:pt x="943356" y="473964"/>
                  <a:pt x="943356" y="470916"/>
                  <a:pt x="946404" y="467868"/>
                </a:cubicBezTo>
                <a:lnTo>
                  <a:pt x="1022604" y="423672"/>
                </a:lnTo>
                <a:lnTo>
                  <a:pt x="1022604" y="434340"/>
                </a:lnTo>
                <a:lnTo>
                  <a:pt x="946404" y="390144"/>
                </a:lnTo>
                <a:cubicBezTo>
                  <a:pt x="943356" y="388620"/>
                  <a:pt x="943356" y="385572"/>
                  <a:pt x="944880" y="382524"/>
                </a:cubicBezTo>
                <a:cubicBezTo>
                  <a:pt x="946404" y="379476"/>
                  <a:pt x="949451" y="377952"/>
                  <a:pt x="952500" y="379476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82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70916"/>
            <a:ext cx="413073" cy="502920"/>
          </a:xfrm>
          <a:prstGeom prst="rect">
            <a:avLst/>
          </a:prstGeom>
        </p:spPr>
      </p:pic>
      <p:pic>
        <p:nvPicPr>
          <p:cNvPr id="183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0" y="2331720"/>
            <a:ext cx="1290849" cy="1403604"/>
          </a:xfrm>
          <a:prstGeom prst="rect">
            <a:avLst/>
          </a:prstGeom>
        </p:spPr>
      </p:pic>
      <p:sp>
        <p:nvSpPr>
          <p:cNvPr id="330" name="object 330"/>
          <p:cNvSpPr/>
          <p:nvPr/>
        </p:nvSpPr>
        <p:spPr>
          <a:xfrm>
            <a:off x="3901439" y="6704076"/>
            <a:ext cx="2310384" cy="358140"/>
          </a:xfrm>
          <a:custGeom>
            <a:avLst/>
            <a:gdLst/>
            <a:ahLst/>
            <a:cxnLst/>
            <a:rect l="l" t="t" r="r" b="b"/>
            <a:pathLst>
              <a:path w="2310384" h="358140">
                <a:moveTo>
                  <a:pt x="0" y="358140"/>
                </a:moveTo>
                <a:lnTo>
                  <a:pt x="0" y="0"/>
                </a:lnTo>
                <a:lnTo>
                  <a:pt x="2310385" y="0"/>
                </a:lnTo>
                <a:lnTo>
                  <a:pt x="2310385" y="358140"/>
                </a:lnTo>
                <a:lnTo>
                  <a:pt x="0" y="35814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3898392" y="6701028"/>
            <a:ext cx="2318004" cy="365760"/>
          </a:xfrm>
          <a:custGeom>
            <a:avLst/>
            <a:gdLst/>
            <a:ahLst/>
            <a:cxnLst/>
            <a:rect l="l" t="t" r="r" b="b"/>
            <a:pathLst>
              <a:path w="2318004" h="365760">
                <a:moveTo>
                  <a:pt x="0" y="0"/>
                </a:moveTo>
                <a:lnTo>
                  <a:pt x="2318004" y="0"/>
                </a:lnTo>
                <a:lnTo>
                  <a:pt x="2318004" y="365760"/>
                </a:lnTo>
                <a:lnTo>
                  <a:pt x="0" y="365760"/>
                </a:lnTo>
                <a:lnTo>
                  <a:pt x="0" y="0"/>
                </a:lnTo>
                <a:close/>
                <a:moveTo>
                  <a:pt x="6096" y="362712"/>
                </a:moveTo>
                <a:lnTo>
                  <a:pt x="3047" y="359664"/>
                </a:lnTo>
                <a:lnTo>
                  <a:pt x="2314956" y="359664"/>
                </a:lnTo>
                <a:lnTo>
                  <a:pt x="2310383" y="362712"/>
                </a:lnTo>
                <a:lnTo>
                  <a:pt x="2310383" y="3048"/>
                </a:lnTo>
                <a:lnTo>
                  <a:pt x="2314956" y="7620"/>
                </a:lnTo>
                <a:lnTo>
                  <a:pt x="3047" y="7620"/>
                </a:lnTo>
                <a:lnTo>
                  <a:pt x="6096" y="3048"/>
                </a:lnTo>
                <a:lnTo>
                  <a:pt x="6096" y="362712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text 1"/>
          <p:cNvSpPr txBox="1"/>
          <p:nvPr/>
        </p:nvSpPr>
        <p:spPr>
          <a:xfrm>
            <a:off x="4603686" y="6768544"/>
            <a:ext cx="94799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47494B"/>
                </a:solidFill>
                <a:latin typeface="Arial"/>
                <a:cs typeface="Arial"/>
              </a:rPr>
              <a:t>Smart ASN</a:t>
            </a:r>
            <a:endParaRPr sz="1300">
              <a:latin typeface="Arial"/>
              <a:cs typeface="Arial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4974336" y="6534912"/>
            <a:ext cx="109727" cy="156972"/>
          </a:xfrm>
          <a:custGeom>
            <a:avLst/>
            <a:gdLst/>
            <a:ahLst/>
            <a:cxnLst/>
            <a:rect l="l" t="t" r="r" b="b"/>
            <a:pathLst>
              <a:path w="109727" h="156972">
                <a:moveTo>
                  <a:pt x="62484" y="0"/>
                </a:moveTo>
                <a:lnTo>
                  <a:pt x="67056" y="137160"/>
                </a:lnTo>
                <a:lnTo>
                  <a:pt x="48768" y="138684"/>
                </a:lnTo>
                <a:lnTo>
                  <a:pt x="42671" y="0"/>
                </a:lnTo>
                <a:close/>
                <a:moveTo>
                  <a:pt x="108204" y="65532"/>
                </a:moveTo>
                <a:lnTo>
                  <a:pt x="59436" y="156972"/>
                </a:lnTo>
                <a:lnTo>
                  <a:pt x="3048" y="68580"/>
                </a:lnTo>
                <a:cubicBezTo>
                  <a:pt x="0" y="64008"/>
                  <a:pt x="1524" y="59436"/>
                  <a:pt x="6096" y="56388"/>
                </a:cubicBezTo>
                <a:cubicBezTo>
                  <a:pt x="9144" y="53340"/>
                  <a:pt x="15240" y="54864"/>
                  <a:pt x="18288" y="59436"/>
                </a:cubicBezTo>
                <a:lnTo>
                  <a:pt x="65532" y="132588"/>
                </a:lnTo>
                <a:lnTo>
                  <a:pt x="50292" y="134112"/>
                </a:lnTo>
                <a:lnTo>
                  <a:pt x="91440" y="56388"/>
                </a:lnTo>
                <a:cubicBezTo>
                  <a:pt x="92964" y="51816"/>
                  <a:pt x="99060" y="48768"/>
                  <a:pt x="103632" y="51816"/>
                </a:cubicBezTo>
                <a:cubicBezTo>
                  <a:pt x="108204" y="54864"/>
                  <a:pt x="109727" y="59436"/>
                  <a:pt x="108204" y="65532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18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18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18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333" name="object 333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853439" y="1903476"/>
            <a:ext cx="868680" cy="431292"/>
          </a:xfrm>
          <a:custGeom>
            <a:avLst/>
            <a:gdLst/>
            <a:ahLst/>
            <a:cxnLst/>
            <a:rect l="l" t="t" r="r" b="b"/>
            <a:pathLst>
              <a:path w="868680" h="431292">
                <a:moveTo>
                  <a:pt x="0" y="431292"/>
                </a:moveTo>
                <a:lnTo>
                  <a:pt x="0" y="0"/>
                </a:lnTo>
                <a:lnTo>
                  <a:pt x="868681" y="0"/>
                </a:lnTo>
                <a:lnTo>
                  <a:pt x="868681" y="431292"/>
                </a:lnTo>
                <a:lnTo>
                  <a:pt x="0" y="431292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850392" y="1900428"/>
            <a:ext cx="876299" cy="438912"/>
          </a:xfrm>
          <a:custGeom>
            <a:avLst/>
            <a:gdLst/>
            <a:ahLst/>
            <a:cxnLst/>
            <a:rect l="l" t="t" r="r" b="b"/>
            <a:pathLst>
              <a:path w="876299" h="438912">
                <a:moveTo>
                  <a:pt x="0" y="0"/>
                </a:moveTo>
                <a:lnTo>
                  <a:pt x="876299" y="0"/>
                </a:lnTo>
                <a:lnTo>
                  <a:pt x="876299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5" y="435864"/>
                </a:moveTo>
                <a:lnTo>
                  <a:pt x="3047" y="432816"/>
                </a:lnTo>
                <a:lnTo>
                  <a:pt x="873252" y="432816"/>
                </a:lnTo>
                <a:lnTo>
                  <a:pt x="870204" y="435864"/>
                </a:lnTo>
                <a:lnTo>
                  <a:pt x="870204" y="3048"/>
                </a:lnTo>
                <a:lnTo>
                  <a:pt x="873252" y="7620"/>
                </a:lnTo>
                <a:lnTo>
                  <a:pt x="3047" y="7620"/>
                </a:lnTo>
                <a:lnTo>
                  <a:pt x="6095" y="3048"/>
                </a:lnTo>
                <a:lnTo>
                  <a:pt x="6095" y="435864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018635" y="2015315"/>
            <a:ext cx="573932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solidFill>
                  <a:srgbClr val="FFFFFF"/>
                </a:solidFill>
                <a:latin typeface="Arial"/>
                <a:cs typeface="Arial"/>
              </a:rPr>
              <a:t>Mandat</a:t>
            </a:r>
            <a:endParaRPr sz="1300">
              <a:latin typeface="Arial"/>
              <a:cs typeface="Arial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1895856" y="1903476"/>
            <a:ext cx="868680" cy="431292"/>
          </a:xfrm>
          <a:custGeom>
            <a:avLst/>
            <a:gdLst/>
            <a:ahLst/>
            <a:cxnLst/>
            <a:rect l="l" t="t" r="r" b="b"/>
            <a:pathLst>
              <a:path w="868680" h="431292">
                <a:moveTo>
                  <a:pt x="0" y="431292"/>
                </a:moveTo>
                <a:lnTo>
                  <a:pt x="0" y="0"/>
                </a:lnTo>
                <a:lnTo>
                  <a:pt x="868680" y="0"/>
                </a:lnTo>
                <a:lnTo>
                  <a:pt x="868680" y="431292"/>
                </a:lnTo>
                <a:lnTo>
                  <a:pt x="0" y="431292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892807" y="1900428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1" y="0"/>
                </a:lnTo>
                <a:lnTo>
                  <a:pt x="876301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7" y="435864"/>
                </a:moveTo>
                <a:lnTo>
                  <a:pt x="3049" y="432816"/>
                </a:lnTo>
                <a:lnTo>
                  <a:pt x="873252" y="432816"/>
                </a:lnTo>
                <a:lnTo>
                  <a:pt x="870205" y="435864"/>
                </a:lnTo>
                <a:lnTo>
                  <a:pt x="870205" y="3048"/>
                </a:lnTo>
                <a:lnTo>
                  <a:pt x="873252" y="7620"/>
                </a:lnTo>
                <a:lnTo>
                  <a:pt x="3049" y="7620"/>
                </a:lnTo>
                <a:lnTo>
                  <a:pt x="6097" y="3048"/>
                </a:lnTo>
                <a:lnTo>
                  <a:pt x="6097" y="435864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2119502" y="1926161"/>
            <a:ext cx="457400" cy="1836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b="1" spc="10" dirty="0">
                <a:solidFill>
                  <a:srgbClr val="FFFFFF"/>
                </a:solidFill>
                <a:latin typeface="Arial"/>
                <a:cs typeface="Arial"/>
              </a:rPr>
              <a:t>Disain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977770" y="2104469"/>
            <a:ext cx="741815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FF"/>
                </a:solidFill>
                <a:latin typeface="Arial"/>
                <a:cs typeface="Arial"/>
              </a:rPr>
              <a:t>Organisasi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2939796" y="1903476"/>
            <a:ext cx="867156" cy="431292"/>
          </a:xfrm>
          <a:custGeom>
            <a:avLst/>
            <a:gdLst/>
            <a:ahLst/>
            <a:cxnLst/>
            <a:rect l="l" t="t" r="r" b="b"/>
            <a:pathLst>
              <a:path w="867156" h="431292">
                <a:moveTo>
                  <a:pt x="0" y="431292"/>
                </a:moveTo>
                <a:lnTo>
                  <a:pt x="0" y="0"/>
                </a:lnTo>
                <a:lnTo>
                  <a:pt x="867156" y="0"/>
                </a:lnTo>
                <a:lnTo>
                  <a:pt x="867156" y="431292"/>
                </a:lnTo>
                <a:lnTo>
                  <a:pt x="0" y="431292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2936748" y="1900428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0" y="0"/>
                </a:lnTo>
                <a:lnTo>
                  <a:pt x="876300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6" y="435864"/>
                </a:moveTo>
                <a:lnTo>
                  <a:pt x="3048" y="432816"/>
                </a:lnTo>
                <a:lnTo>
                  <a:pt x="871728" y="432816"/>
                </a:lnTo>
                <a:lnTo>
                  <a:pt x="868679" y="435864"/>
                </a:lnTo>
                <a:lnTo>
                  <a:pt x="868679" y="3048"/>
                </a:lnTo>
                <a:lnTo>
                  <a:pt x="871728" y="7620"/>
                </a:lnTo>
                <a:lnTo>
                  <a:pt x="3048" y="7620"/>
                </a:lnTo>
                <a:lnTo>
                  <a:pt x="6096" y="3048"/>
                </a:lnTo>
                <a:lnTo>
                  <a:pt x="6096" y="435864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3092386" y="1926161"/>
            <a:ext cx="597962" cy="1836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b="1" spc="10" dirty="0">
                <a:solidFill>
                  <a:srgbClr val="FFFFFF"/>
                </a:solidFill>
                <a:latin typeface="Arial"/>
                <a:cs typeface="Arial"/>
              </a:rPr>
              <a:t>Struktur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020758" y="2104469"/>
            <a:ext cx="741817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FF"/>
                </a:solidFill>
                <a:latin typeface="Arial"/>
                <a:cs typeface="Arial"/>
              </a:rPr>
              <a:t>Organisasi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3983736" y="1903476"/>
            <a:ext cx="867156" cy="431292"/>
          </a:xfrm>
          <a:custGeom>
            <a:avLst/>
            <a:gdLst/>
            <a:ahLst/>
            <a:cxnLst/>
            <a:rect l="l" t="t" r="r" b="b"/>
            <a:pathLst>
              <a:path w="867156" h="431292">
                <a:moveTo>
                  <a:pt x="0" y="431292"/>
                </a:moveTo>
                <a:lnTo>
                  <a:pt x="0" y="0"/>
                </a:lnTo>
                <a:lnTo>
                  <a:pt x="867156" y="0"/>
                </a:lnTo>
                <a:lnTo>
                  <a:pt x="867156" y="431292"/>
                </a:lnTo>
                <a:lnTo>
                  <a:pt x="0" y="431292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3980688" y="1900428"/>
            <a:ext cx="874775" cy="438912"/>
          </a:xfrm>
          <a:custGeom>
            <a:avLst/>
            <a:gdLst/>
            <a:ahLst/>
            <a:cxnLst/>
            <a:rect l="l" t="t" r="r" b="b"/>
            <a:pathLst>
              <a:path w="874775" h="438912">
                <a:moveTo>
                  <a:pt x="0" y="0"/>
                </a:moveTo>
                <a:lnTo>
                  <a:pt x="874775" y="0"/>
                </a:lnTo>
                <a:lnTo>
                  <a:pt x="874775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5" y="435864"/>
                </a:moveTo>
                <a:lnTo>
                  <a:pt x="3048" y="432816"/>
                </a:lnTo>
                <a:lnTo>
                  <a:pt x="871728" y="432816"/>
                </a:lnTo>
                <a:lnTo>
                  <a:pt x="868680" y="435864"/>
                </a:lnTo>
                <a:lnTo>
                  <a:pt x="868680" y="3048"/>
                </a:lnTo>
                <a:lnTo>
                  <a:pt x="871728" y="7620"/>
                </a:lnTo>
                <a:lnTo>
                  <a:pt x="3048" y="7620"/>
                </a:lnTo>
                <a:lnTo>
                  <a:pt x="6095" y="3048"/>
                </a:lnTo>
                <a:lnTo>
                  <a:pt x="6095" y="435864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4194143" y="1926161"/>
            <a:ext cx="482255" cy="1836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FF"/>
                </a:solidFill>
                <a:latin typeface="Arial"/>
                <a:cs typeface="Arial"/>
              </a:rPr>
              <a:t>Proses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220051" y="2104469"/>
            <a:ext cx="431231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FF"/>
                </a:solidFill>
                <a:latin typeface="Arial"/>
                <a:cs typeface="Arial"/>
              </a:rPr>
              <a:t>Bisnis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5026151" y="1903476"/>
            <a:ext cx="868680" cy="431292"/>
          </a:xfrm>
          <a:custGeom>
            <a:avLst/>
            <a:gdLst/>
            <a:ahLst/>
            <a:cxnLst/>
            <a:rect l="l" t="t" r="r" b="b"/>
            <a:pathLst>
              <a:path w="868680" h="431292">
                <a:moveTo>
                  <a:pt x="0" y="431292"/>
                </a:moveTo>
                <a:lnTo>
                  <a:pt x="0" y="0"/>
                </a:lnTo>
                <a:lnTo>
                  <a:pt x="868680" y="0"/>
                </a:lnTo>
                <a:lnTo>
                  <a:pt x="868680" y="431292"/>
                </a:lnTo>
                <a:lnTo>
                  <a:pt x="0" y="431292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5023104" y="1900428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0" y="0"/>
                </a:lnTo>
                <a:lnTo>
                  <a:pt x="876300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6" y="435864"/>
                </a:moveTo>
                <a:lnTo>
                  <a:pt x="3047" y="432816"/>
                </a:lnTo>
                <a:lnTo>
                  <a:pt x="873252" y="432816"/>
                </a:lnTo>
                <a:lnTo>
                  <a:pt x="870203" y="435864"/>
                </a:lnTo>
                <a:lnTo>
                  <a:pt x="870203" y="3048"/>
                </a:lnTo>
                <a:lnTo>
                  <a:pt x="873252" y="7620"/>
                </a:lnTo>
                <a:lnTo>
                  <a:pt x="3047" y="7620"/>
                </a:lnTo>
                <a:lnTo>
                  <a:pt x="6096" y="3048"/>
                </a:lnTo>
                <a:lnTo>
                  <a:pt x="6096" y="435864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5199760" y="1926161"/>
            <a:ext cx="559119" cy="1836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FF"/>
                </a:solidFill>
                <a:latin typeface="Arial"/>
                <a:cs typeface="Arial"/>
              </a:rPr>
              <a:t>Analisis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196712" y="2104469"/>
            <a:ext cx="564057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FF"/>
                </a:solidFill>
                <a:latin typeface="Arial"/>
                <a:cs typeface="Arial"/>
              </a:rPr>
              <a:t>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6070092" y="1903476"/>
            <a:ext cx="868680" cy="431292"/>
          </a:xfrm>
          <a:custGeom>
            <a:avLst/>
            <a:gdLst/>
            <a:ahLst/>
            <a:cxnLst/>
            <a:rect l="l" t="t" r="r" b="b"/>
            <a:pathLst>
              <a:path w="868680" h="431292">
                <a:moveTo>
                  <a:pt x="0" y="431292"/>
                </a:moveTo>
                <a:lnTo>
                  <a:pt x="0" y="0"/>
                </a:lnTo>
                <a:lnTo>
                  <a:pt x="868680" y="0"/>
                </a:lnTo>
                <a:lnTo>
                  <a:pt x="868680" y="431292"/>
                </a:lnTo>
                <a:lnTo>
                  <a:pt x="0" y="431292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6067044" y="1900428"/>
            <a:ext cx="876299" cy="438912"/>
          </a:xfrm>
          <a:custGeom>
            <a:avLst/>
            <a:gdLst/>
            <a:ahLst/>
            <a:cxnLst/>
            <a:rect l="l" t="t" r="r" b="b"/>
            <a:pathLst>
              <a:path w="876299" h="438912">
                <a:moveTo>
                  <a:pt x="0" y="0"/>
                </a:moveTo>
                <a:lnTo>
                  <a:pt x="876299" y="0"/>
                </a:lnTo>
                <a:lnTo>
                  <a:pt x="876299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6" y="435864"/>
                </a:moveTo>
                <a:lnTo>
                  <a:pt x="3048" y="432816"/>
                </a:lnTo>
                <a:lnTo>
                  <a:pt x="873252" y="432816"/>
                </a:lnTo>
                <a:lnTo>
                  <a:pt x="870204" y="435864"/>
                </a:lnTo>
                <a:lnTo>
                  <a:pt x="870204" y="3048"/>
                </a:lnTo>
                <a:lnTo>
                  <a:pt x="873252" y="7620"/>
                </a:lnTo>
                <a:lnTo>
                  <a:pt x="3048" y="7620"/>
                </a:lnTo>
                <a:lnTo>
                  <a:pt x="6096" y="3048"/>
                </a:lnTo>
                <a:lnTo>
                  <a:pt x="6096" y="435864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6276276" y="1926161"/>
            <a:ext cx="490811" cy="1836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b="1" spc="10" dirty="0">
                <a:solidFill>
                  <a:srgbClr val="FFFFFF"/>
                </a:solidFill>
                <a:latin typeface="Arial"/>
                <a:cs typeface="Arial"/>
              </a:rPr>
              <a:t>Uraian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239700" y="2104469"/>
            <a:ext cx="564056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FF"/>
                </a:solidFill>
                <a:latin typeface="Arial"/>
                <a:cs typeface="Arial"/>
              </a:rPr>
              <a:t>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7112507" y="1903476"/>
            <a:ext cx="868680" cy="431292"/>
          </a:xfrm>
          <a:custGeom>
            <a:avLst/>
            <a:gdLst/>
            <a:ahLst/>
            <a:cxnLst/>
            <a:rect l="l" t="t" r="r" b="b"/>
            <a:pathLst>
              <a:path w="868680" h="431292">
                <a:moveTo>
                  <a:pt x="0" y="431292"/>
                </a:moveTo>
                <a:lnTo>
                  <a:pt x="0" y="0"/>
                </a:lnTo>
                <a:lnTo>
                  <a:pt x="868681" y="0"/>
                </a:lnTo>
                <a:lnTo>
                  <a:pt x="868681" y="431292"/>
                </a:lnTo>
                <a:lnTo>
                  <a:pt x="0" y="431292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7109460" y="1900428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0" y="0"/>
                </a:lnTo>
                <a:lnTo>
                  <a:pt x="876300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5" y="435864"/>
                </a:moveTo>
                <a:lnTo>
                  <a:pt x="3047" y="432816"/>
                </a:lnTo>
                <a:lnTo>
                  <a:pt x="873252" y="432816"/>
                </a:lnTo>
                <a:lnTo>
                  <a:pt x="870204" y="435864"/>
                </a:lnTo>
                <a:lnTo>
                  <a:pt x="870204" y="3048"/>
                </a:lnTo>
                <a:lnTo>
                  <a:pt x="873252" y="7620"/>
                </a:lnTo>
                <a:lnTo>
                  <a:pt x="3047" y="7620"/>
                </a:lnTo>
                <a:lnTo>
                  <a:pt x="6095" y="3048"/>
                </a:lnTo>
                <a:lnTo>
                  <a:pt x="6095" y="435864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7189755" y="1926161"/>
            <a:ext cx="749056" cy="1836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FF"/>
                </a:solidFill>
                <a:latin typeface="Arial"/>
                <a:cs typeface="Arial"/>
              </a:rPr>
              <a:t>Spesifikasi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282720" y="2104469"/>
            <a:ext cx="564055" cy="1836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spc="10" dirty="0">
                <a:solidFill>
                  <a:srgbClr val="FFFFFF"/>
                </a:solidFill>
                <a:latin typeface="Arial"/>
                <a:cs typeface="Arial"/>
              </a:rPr>
              <a:t>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1723644" y="2063496"/>
            <a:ext cx="172212" cy="114300"/>
          </a:xfrm>
          <a:custGeom>
            <a:avLst/>
            <a:gdLst/>
            <a:ahLst/>
            <a:cxnLst/>
            <a:rect l="l" t="t" r="r" b="b"/>
            <a:pathLst>
              <a:path w="172212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7912" y="0"/>
                </a:moveTo>
                <a:lnTo>
                  <a:pt x="172212" y="56388"/>
                </a:lnTo>
                <a:lnTo>
                  <a:pt x="57912" y="114300"/>
                </a:lnTo>
                <a:lnTo>
                  <a:pt x="57912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2766059" y="2063496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5" y="38100"/>
                </a:lnTo>
                <a:lnTo>
                  <a:pt x="77725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7" y="0"/>
                </a:moveTo>
                <a:lnTo>
                  <a:pt x="173737" y="56388"/>
                </a:lnTo>
                <a:lnTo>
                  <a:pt x="59437" y="114300"/>
                </a:lnTo>
                <a:lnTo>
                  <a:pt x="59437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3808476" y="2063496"/>
            <a:ext cx="175260" cy="114300"/>
          </a:xfrm>
          <a:custGeom>
            <a:avLst/>
            <a:gdLst/>
            <a:ahLst/>
            <a:cxnLst/>
            <a:rect l="l" t="t" r="r" b="b"/>
            <a:pathLst>
              <a:path w="175260" h="114300">
                <a:moveTo>
                  <a:pt x="0" y="38100"/>
                </a:moveTo>
                <a:lnTo>
                  <a:pt x="80772" y="38100"/>
                </a:lnTo>
                <a:lnTo>
                  <a:pt x="80772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60960" y="0"/>
                </a:moveTo>
                <a:lnTo>
                  <a:pt x="175260" y="56388"/>
                </a:lnTo>
                <a:lnTo>
                  <a:pt x="60960" y="114300"/>
                </a:lnTo>
                <a:lnTo>
                  <a:pt x="60960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4852416" y="2063496"/>
            <a:ext cx="173735" cy="114300"/>
          </a:xfrm>
          <a:custGeom>
            <a:avLst/>
            <a:gdLst/>
            <a:ahLst/>
            <a:cxnLst/>
            <a:rect l="l" t="t" r="r" b="b"/>
            <a:pathLst>
              <a:path w="173735" h="114300">
                <a:moveTo>
                  <a:pt x="0" y="38100"/>
                </a:moveTo>
                <a:lnTo>
                  <a:pt x="79247" y="38100"/>
                </a:lnTo>
                <a:lnTo>
                  <a:pt x="79247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5" y="0"/>
                </a:moveTo>
                <a:lnTo>
                  <a:pt x="173735" y="56388"/>
                </a:lnTo>
                <a:lnTo>
                  <a:pt x="59435" y="114300"/>
                </a:lnTo>
                <a:lnTo>
                  <a:pt x="59435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5896356" y="2063496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6388"/>
                </a:lnTo>
                <a:lnTo>
                  <a:pt x="59436" y="114300"/>
                </a:lnTo>
                <a:lnTo>
                  <a:pt x="59436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6940296" y="2063496"/>
            <a:ext cx="172211" cy="114300"/>
          </a:xfrm>
          <a:custGeom>
            <a:avLst/>
            <a:gdLst/>
            <a:ahLst/>
            <a:cxnLst/>
            <a:rect l="l" t="t" r="r" b="b"/>
            <a:pathLst>
              <a:path w="172211" h="114300">
                <a:moveTo>
                  <a:pt x="0" y="38100"/>
                </a:moveTo>
                <a:lnTo>
                  <a:pt x="77723" y="38100"/>
                </a:lnTo>
                <a:lnTo>
                  <a:pt x="77723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7911" y="0"/>
                </a:moveTo>
                <a:lnTo>
                  <a:pt x="172211" y="56388"/>
                </a:lnTo>
                <a:lnTo>
                  <a:pt x="57911" y="114300"/>
                </a:lnTo>
                <a:lnTo>
                  <a:pt x="57911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 1"/>
          <p:cNvSpPr txBox="1"/>
          <p:nvPr/>
        </p:nvSpPr>
        <p:spPr>
          <a:xfrm>
            <a:off x="8122035" y="1899397"/>
            <a:ext cx="349941" cy="4541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336600"/>
                </a:solidFill>
                <a:latin typeface="Arial"/>
                <a:cs typeface="Arial"/>
              </a:rPr>
              <a:t>=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433464" y="2017932"/>
            <a:ext cx="870499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336600"/>
                </a:solidFill>
                <a:latin typeface="Arial"/>
                <a:cs typeface="Arial"/>
              </a:rPr>
              <a:t>Harmonis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9" name="object 359"/>
          <p:cNvSpPr/>
          <p:nvPr/>
        </p:nvSpPr>
        <p:spPr>
          <a:xfrm>
            <a:off x="1114044" y="2602992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434340"/>
                </a:moveTo>
                <a:lnTo>
                  <a:pt x="0" y="409956"/>
                </a:lnTo>
                <a:lnTo>
                  <a:pt x="6096" y="409956"/>
                </a:lnTo>
                <a:lnTo>
                  <a:pt x="6096" y="434340"/>
                </a:lnTo>
                <a:lnTo>
                  <a:pt x="0" y="434340"/>
                </a:lnTo>
                <a:close/>
                <a:moveTo>
                  <a:pt x="0" y="390144"/>
                </a:moveTo>
                <a:lnTo>
                  <a:pt x="0" y="364236"/>
                </a:lnTo>
                <a:lnTo>
                  <a:pt x="6096" y="364236"/>
                </a:lnTo>
                <a:lnTo>
                  <a:pt x="6096" y="390144"/>
                </a:lnTo>
                <a:lnTo>
                  <a:pt x="0" y="390144"/>
                </a:lnTo>
                <a:close/>
                <a:moveTo>
                  <a:pt x="0" y="345948"/>
                </a:moveTo>
                <a:lnTo>
                  <a:pt x="0" y="320040"/>
                </a:lnTo>
                <a:lnTo>
                  <a:pt x="6096" y="320040"/>
                </a:lnTo>
                <a:lnTo>
                  <a:pt x="6096" y="345948"/>
                </a:lnTo>
                <a:lnTo>
                  <a:pt x="0" y="345948"/>
                </a:lnTo>
                <a:close/>
                <a:moveTo>
                  <a:pt x="0" y="301752"/>
                </a:moveTo>
                <a:lnTo>
                  <a:pt x="0" y="275844"/>
                </a:lnTo>
                <a:lnTo>
                  <a:pt x="6096" y="275844"/>
                </a:lnTo>
                <a:lnTo>
                  <a:pt x="6096" y="301752"/>
                </a:lnTo>
                <a:lnTo>
                  <a:pt x="0" y="301752"/>
                </a:lnTo>
                <a:close/>
                <a:moveTo>
                  <a:pt x="0" y="257556"/>
                </a:moveTo>
                <a:lnTo>
                  <a:pt x="0" y="231648"/>
                </a:lnTo>
                <a:lnTo>
                  <a:pt x="6096" y="231648"/>
                </a:lnTo>
                <a:lnTo>
                  <a:pt x="6096" y="257556"/>
                </a:lnTo>
                <a:lnTo>
                  <a:pt x="0" y="257556"/>
                </a:lnTo>
                <a:close/>
                <a:moveTo>
                  <a:pt x="0" y="211836"/>
                </a:moveTo>
                <a:lnTo>
                  <a:pt x="0" y="187452"/>
                </a:lnTo>
                <a:lnTo>
                  <a:pt x="6096" y="187452"/>
                </a:lnTo>
                <a:lnTo>
                  <a:pt x="6096" y="211836"/>
                </a:lnTo>
                <a:lnTo>
                  <a:pt x="0" y="211836"/>
                </a:lnTo>
                <a:close/>
                <a:moveTo>
                  <a:pt x="0" y="167640"/>
                </a:moveTo>
                <a:lnTo>
                  <a:pt x="0" y="143256"/>
                </a:lnTo>
                <a:lnTo>
                  <a:pt x="6096" y="143256"/>
                </a:lnTo>
                <a:lnTo>
                  <a:pt x="6096" y="167640"/>
                </a:lnTo>
                <a:lnTo>
                  <a:pt x="0" y="167640"/>
                </a:lnTo>
                <a:close/>
                <a:moveTo>
                  <a:pt x="0" y="123444"/>
                </a:moveTo>
                <a:lnTo>
                  <a:pt x="0" y="97536"/>
                </a:lnTo>
                <a:lnTo>
                  <a:pt x="6096" y="97536"/>
                </a:lnTo>
                <a:lnTo>
                  <a:pt x="6096" y="123444"/>
                </a:lnTo>
                <a:lnTo>
                  <a:pt x="0" y="123444"/>
                </a:lnTo>
                <a:close/>
                <a:moveTo>
                  <a:pt x="0" y="79248"/>
                </a:moveTo>
                <a:lnTo>
                  <a:pt x="0" y="53340"/>
                </a:lnTo>
                <a:lnTo>
                  <a:pt x="6096" y="53340"/>
                </a:lnTo>
                <a:lnTo>
                  <a:pt x="6096" y="79248"/>
                </a:lnTo>
                <a:lnTo>
                  <a:pt x="0" y="79248"/>
                </a:lnTo>
                <a:close/>
                <a:moveTo>
                  <a:pt x="0" y="35052"/>
                </a:moveTo>
                <a:lnTo>
                  <a:pt x="0" y="9144"/>
                </a:lnTo>
                <a:lnTo>
                  <a:pt x="6096" y="9144"/>
                </a:lnTo>
                <a:lnTo>
                  <a:pt x="6096" y="35052"/>
                </a:lnTo>
                <a:lnTo>
                  <a:pt x="0" y="35052"/>
                </a:lnTo>
                <a:close/>
                <a:moveTo>
                  <a:pt x="15240" y="0"/>
                </a:moveTo>
                <a:lnTo>
                  <a:pt x="41148" y="0"/>
                </a:lnTo>
                <a:lnTo>
                  <a:pt x="41148" y="6096"/>
                </a:lnTo>
                <a:lnTo>
                  <a:pt x="15240" y="6096"/>
                </a:lnTo>
                <a:lnTo>
                  <a:pt x="15240" y="0"/>
                </a:lnTo>
                <a:close/>
                <a:moveTo>
                  <a:pt x="59436" y="0"/>
                </a:moveTo>
                <a:lnTo>
                  <a:pt x="85343" y="0"/>
                </a:lnTo>
                <a:lnTo>
                  <a:pt x="85343" y="6096"/>
                </a:lnTo>
                <a:lnTo>
                  <a:pt x="59436" y="6096"/>
                </a:lnTo>
                <a:lnTo>
                  <a:pt x="59436" y="0"/>
                </a:lnTo>
                <a:close/>
                <a:moveTo>
                  <a:pt x="103632" y="0"/>
                </a:moveTo>
                <a:lnTo>
                  <a:pt x="129540" y="0"/>
                </a:lnTo>
                <a:lnTo>
                  <a:pt x="129540" y="6096"/>
                </a:lnTo>
                <a:lnTo>
                  <a:pt x="103632" y="6096"/>
                </a:lnTo>
                <a:lnTo>
                  <a:pt x="103632" y="0"/>
                </a:lnTo>
                <a:close/>
                <a:moveTo>
                  <a:pt x="149352" y="0"/>
                </a:moveTo>
                <a:lnTo>
                  <a:pt x="173736" y="0"/>
                </a:lnTo>
                <a:lnTo>
                  <a:pt x="173736" y="6096"/>
                </a:lnTo>
                <a:lnTo>
                  <a:pt x="149352" y="6096"/>
                </a:lnTo>
                <a:lnTo>
                  <a:pt x="149352" y="0"/>
                </a:lnTo>
                <a:close/>
                <a:moveTo>
                  <a:pt x="193548" y="0"/>
                </a:moveTo>
                <a:lnTo>
                  <a:pt x="217932" y="0"/>
                </a:lnTo>
                <a:lnTo>
                  <a:pt x="217932" y="6096"/>
                </a:lnTo>
                <a:lnTo>
                  <a:pt x="193548" y="6096"/>
                </a:lnTo>
                <a:lnTo>
                  <a:pt x="193548" y="0"/>
                </a:lnTo>
                <a:close/>
                <a:moveTo>
                  <a:pt x="237743" y="0"/>
                </a:moveTo>
                <a:lnTo>
                  <a:pt x="263652" y="0"/>
                </a:lnTo>
                <a:lnTo>
                  <a:pt x="263652" y="6096"/>
                </a:lnTo>
                <a:lnTo>
                  <a:pt x="237743" y="6096"/>
                </a:lnTo>
                <a:lnTo>
                  <a:pt x="237743" y="0"/>
                </a:lnTo>
                <a:close/>
                <a:moveTo>
                  <a:pt x="281940" y="0"/>
                </a:moveTo>
                <a:lnTo>
                  <a:pt x="307848" y="0"/>
                </a:lnTo>
                <a:lnTo>
                  <a:pt x="307848" y="6096"/>
                </a:lnTo>
                <a:lnTo>
                  <a:pt x="281940" y="6096"/>
                </a:lnTo>
                <a:lnTo>
                  <a:pt x="281940" y="0"/>
                </a:lnTo>
                <a:close/>
                <a:moveTo>
                  <a:pt x="326135" y="0"/>
                </a:moveTo>
                <a:lnTo>
                  <a:pt x="352043" y="0"/>
                </a:lnTo>
                <a:lnTo>
                  <a:pt x="352043" y="6096"/>
                </a:lnTo>
                <a:lnTo>
                  <a:pt x="326135" y="6096"/>
                </a:lnTo>
                <a:lnTo>
                  <a:pt x="326135" y="0"/>
                </a:lnTo>
                <a:close/>
                <a:moveTo>
                  <a:pt x="370332" y="0"/>
                </a:moveTo>
                <a:lnTo>
                  <a:pt x="396240" y="0"/>
                </a:lnTo>
                <a:lnTo>
                  <a:pt x="396240" y="6096"/>
                </a:lnTo>
                <a:lnTo>
                  <a:pt x="370332" y="6096"/>
                </a:lnTo>
                <a:lnTo>
                  <a:pt x="370332" y="0"/>
                </a:lnTo>
                <a:close/>
                <a:moveTo>
                  <a:pt x="416052" y="0"/>
                </a:moveTo>
                <a:lnTo>
                  <a:pt x="440435" y="0"/>
                </a:lnTo>
                <a:lnTo>
                  <a:pt x="440435" y="6096"/>
                </a:lnTo>
                <a:lnTo>
                  <a:pt x="416052" y="6096"/>
                </a:lnTo>
                <a:lnTo>
                  <a:pt x="416052" y="0"/>
                </a:lnTo>
                <a:close/>
                <a:moveTo>
                  <a:pt x="460248" y="0"/>
                </a:moveTo>
                <a:lnTo>
                  <a:pt x="484632" y="0"/>
                </a:lnTo>
                <a:lnTo>
                  <a:pt x="484632" y="6096"/>
                </a:lnTo>
                <a:lnTo>
                  <a:pt x="460248" y="6096"/>
                </a:lnTo>
                <a:lnTo>
                  <a:pt x="460248" y="0"/>
                </a:lnTo>
                <a:close/>
                <a:moveTo>
                  <a:pt x="504443" y="0"/>
                </a:moveTo>
                <a:lnTo>
                  <a:pt x="530352" y="0"/>
                </a:lnTo>
                <a:lnTo>
                  <a:pt x="530352" y="6096"/>
                </a:lnTo>
                <a:lnTo>
                  <a:pt x="504443" y="6096"/>
                </a:lnTo>
                <a:lnTo>
                  <a:pt x="504443" y="0"/>
                </a:lnTo>
                <a:close/>
                <a:moveTo>
                  <a:pt x="548640" y="0"/>
                </a:moveTo>
                <a:lnTo>
                  <a:pt x="574547" y="0"/>
                </a:lnTo>
                <a:lnTo>
                  <a:pt x="574547" y="6096"/>
                </a:lnTo>
                <a:lnTo>
                  <a:pt x="548640" y="6096"/>
                </a:lnTo>
                <a:lnTo>
                  <a:pt x="548640" y="0"/>
                </a:lnTo>
                <a:close/>
                <a:moveTo>
                  <a:pt x="592835" y="0"/>
                </a:moveTo>
                <a:lnTo>
                  <a:pt x="618744" y="0"/>
                </a:lnTo>
                <a:lnTo>
                  <a:pt x="618744" y="6096"/>
                </a:lnTo>
                <a:lnTo>
                  <a:pt x="592835" y="6096"/>
                </a:lnTo>
                <a:lnTo>
                  <a:pt x="592835" y="0"/>
                </a:lnTo>
                <a:close/>
                <a:moveTo>
                  <a:pt x="637031" y="0"/>
                </a:moveTo>
                <a:lnTo>
                  <a:pt x="662940" y="0"/>
                </a:lnTo>
                <a:lnTo>
                  <a:pt x="662940" y="6096"/>
                </a:lnTo>
                <a:lnTo>
                  <a:pt x="637031" y="6096"/>
                </a:lnTo>
                <a:lnTo>
                  <a:pt x="637031" y="0"/>
                </a:lnTo>
                <a:close/>
                <a:moveTo>
                  <a:pt x="682752" y="0"/>
                </a:moveTo>
                <a:lnTo>
                  <a:pt x="707135" y="0"/>
                </a:lnTo>
                <a:lnTo>
                  <a:pt x="707135" y="6096"/>
                </a:lnTo>
                <a:lnTo>
                  <a:pt x="682752" y="6096"/>
                </a:lnTo>
                <a:lnTo>
                  <a:pt x="682752" y="0"/>
                </a:lnTo>
                <a:close/>
                <a:moveTo>
                  <a:pt x="726947" y="0"/>
                </a:moveTo>
                <a:lnTo>
                  <a:pt x="751331" y="0"/>
                </a:lnTo>
                <a:lnTo>
                  <a:pt x="751331" y="6096"/>
                </a:lnTo>
                <a:lnTo>
                  <a:pt x="726947" y="6096"/>
                </a:lnTo>
                <a:lnTo>
                  <a:pt x="726947" y="0"/>
                </a:lnTo>
                <a:close/>
                <a:moveTo>
                  <a:pt x="771144" y="0"/>
                </a:moveTo>
                <a:lnTo>
                  <a:pt x="797052" y="0"/>
                </a:lnTo>
                <a:lnTo>
                  <a:pt x="797052" y="6096"/>
                </a:lnTo>
                <a:lnTo>
                  <a:pt x="771144" y="6096"/>
                </a:lnTo>
                <a:lnTo>
                  <a:pt x="771144" y="0"/>
                </a:lnTo>
                <a:close/>
                <a:moveTo>
                  <a:pt x="815340" y="0"/>
                </a:moveTo>
                <a:lnTo>
                  <a:pt x="841247" y="0"/>
                </a:lnTo>
                <a:lnTo>
                  <a:pt x="841247" y="6096"/>
                </a:lnTo>
                <a:lnTo>
                  <a:pt x="815340" y="6096"/>
                </a:lnTo>
                <a:lnTo>
                  <a:pt x="815340" y="0"/>
                </a:lnTo>
                <a:close/>
                <a:moveTo>
                  <a:pt x="859535" y="0"/>
                </a:moveTo>
                <a:lnTo>
                  <a:pt x="876300" y="0"/>
                </a:lnTo>
                <a:lnTo>
                  <a:pt x="876300" y="15240"/>
                </a:lnTo>
                <a:lnTo>
                  <a:pt x="870203" y="15240"/>
                </a:lnTo>
                <a:lnTo>
                  <a:pt x="870203" y="3048"/>
                </a:lnTo>
                <a:lnTo>
                  <a:pt x="873252" y="6096"/>
                </a:lnTo>
                <a:lnTo>
                  <a:pt x="859535" y="6096"/>
                </a:lnTo>
                <a:lnTo>
                  <a:pt x="859535" y="0"/>
                </a:lnTo>
                <a:close/>
                <a:moveTo>
                  <a:pt x="876300" y="35052"/>
                </a:moveTo>
                <a:lnTo>
                  <a:pt x="876300" y="59436"/>
                </a:lnTo>
                <a:lnTo>
                  <a:pt x="870203" y="59436"/>
                </a:lnTo>
                <a:lnTo>
                  <a:pt x="870203" y="35052"/>
                </a:lnTo>
                <a:lnTo>
                  <a:pt x="876300" y="35052"/>
                </a:lnTo>
                <a:close/>
                <a:moveTo>
                  <a:pt x="876300" y="79248"/>
                </a:moveTo>
                <a:lnTo>
                  <a:pt x="876300" y="105156"/>
                </a:lnTo>
                <a:lnTo>
                  <a:pt x="870203" y="105156"/>
                </a:lnTo>
                <a:lnTo>
                  <a:pt x="870203" y="79248"/>
                </a:lnTo>
                <a:lnTo>
                  <a:pt x="876300" y="79248"/>
                </a:lnTo>
                <a:close/>
                <a:moveTo>
                  <a:pt x="876300" y="123444"/>
                </a:moveTo>
                <a:lnTo>
                  <a:pt x="876300" y="149352"/>
                </a:lnTo>
                <a:lnTo>
                  <a:pt x="870203" y="149352"/>
                </a:lnTo>
                <a:lnTo>
                  <a:pt x="870203" y="123444"/>
                </a:lnTo>
                <a:lnTo>
                  <a:pt x="876300" y="123444"/>
                </a:lnTo>
                <a:close/>
                <a:moveTo>
                  <a:pt x="876300" y="167640"/>
                </a:moveTo>
                <a:lnTo>
                  <a:pt x="876300" y="193548"/>
                </a:lnTo>
                <a:lnTo>
                  <a:pt x="870203" y="193548"/>
                </a:lnTo>
                <a:lnTo>
                  <a:pt x="870203" y="167640"/>
                </a:lnTo>
                <a:lnTo>
                  <a:pt x="876300" y="167640"/>
                </a:lnTo>
                <a:close/>
                <a:moveTo>
                  <a:pt x="876300" y="211836"/>
                </a:moveTo>
                <a:lnTo>
                  <a:pt x="876300" y="237744"/>
                </a:lnTo>
                <a:lnTo>
                  <a:pt x="870203" y="237744"/>
                </a:lnTo>
                <a:lnTo>
                  <a:pt x="870203" y="211836"/>
                </a:lnTo>
                <a:lnTo>
                  <a:pt x="876300" y="211836"/>
                </a:lnTo>
                <a:close/>
                <a:moveTo>
                  <a:pt x="876300" y="257556"/>
                </a:moveTo>
                <a:lnTo>
                  <a:pt x="876300" y="281940"/>
                </a:lnTo>
                <a:lnTo>
                  <a:pt x="870203" y="281940"/>
                </a:lnTo>
                <a:lnTo>
                  <a:pt x="870203" y="257556"/>
                </a:lnTo>
                <a:lnTo>
                  <a:pt x="876300" y="257556"/>
                </a:lnTo>
                <a:close/>
                <a:moveTo>
                  <a:pt x="876300" y="301752"/>
                </a:moveTo>
                <a:lnTo>
                  <a:pt x="876300" y="326136"/>
                </a:lnTo>
                <a:lnTo>
                  <a:pt x="870203" y="326136"/>
                </a:lnTo>
                <a:lnTo>
                  <a:pt x="870203" y="301752"/>
                </a:lnTo>
                <a:lnTo>
                  <a:pt x="876300" y="301752"/>
                </a:lnTo>
                <a:close/>
                <a:moveTo>
                  <a:pt x="876300" y="345948"/>
                </a:moveTo>
                <a:lnTo>
                  <a:pt x="876300" y="371856"/>
                </a:lnTo>
                <a:lnTo>
                  <a:pt x="870203" y="371856"/>
                </a:lnTo>
                <a:lnTo>
                  <a:pt x="870203" y="345948"/>
                </a:lnTo>
                <a:lnTo>
                  <a:pt x="876300" y="345948"/>
                </a:lnTo>
                <a:close/>
                <a:moveTo>
                  <a:pt x="876300" y="390144"/>
                </a:moveTo>
                <a:lnTo>
                  <a:pt x="876300" y="416052"/>
                </a:lnTo>
                <a:lnTo>
                  <a:pt x="870203" y="416052"/>
                </a:lnTo>
                <a:lnTo>
                  <a:pt x="870203" y="390144"/>
                </a:lnTo>
                <a:lnTo>
                  <a:pt x="876300" y="390144"/>
                </a:lnTo>
                <a:close/>
                <a:moveTo>
                  <a:pt x="873252" y="431292"/>
                </a:moveTo>
                <a:lnTo>
                  <a:pt x="847344" y="431292"/>
                </a:lnTo>
                <a:lnTo>
                  <a:pt x="847344" y="437388"/>
                </a:lnTo>
                <a:lnTo>
                  <a:pt x="873252" y="437388"/>
                </a:lnTo>
                <a:lnTo>
                  <a:pt x="873252" y="431292"/>
                </a:lnTo>
                <a:close/>
                <a:moveTo>
                  <a:pt x="827531" y="437388"/>
                </a:moveTo>
                <a:lnTo>
                  <a:pt x="803147" y="437388"/>
                </a:lnTo>
                <a:lnTo>
                  <a:pt x="803147" y="431292"/>
                </a:lnTo>
                <a:lnTo>
                  <a:pt x="827531" y="431292"/>
                </a:lnTo>
                <a:lnTo>
                  <a:pt x="827531" y="437388"/>
                </a:lnTo>
                <a:close/>
                <a:moveTo>
                  <a:pt x="783335" y="437388"/>
                </a:moveTo>
                <a:lnTo>
                  <a:pt x="758952" y="437388"/>
                </a:lnTo>
                <a:lnTo>
                  <a:pt x="758952" y="431292"/>
                </a:lnTo>
                <a:lnTo>
                  <a:pt x="783335" y="431292"/>
                </a:lnTo>
                <a:lnTo>
                  <a:pt x="783335" y="437388"/>
                </a:lnTo>
                <a:close/>
                <a:moveTo>
                  <a:pt x="739140" y="437388"/>
                </a:moveTo>
                <a:lnTo>
                  <a:pt x="713231" y="437388"/>
                </a:lnTo>
                <a:lnTo>
                  <a:pt x="713231" y="431292"/>
                </a:lnTo>
                <a:lnTo>
                  <a:pt x="739140" y="431292"/>
                </a:lnTo>
                <a:lnTo>
                  <a:pt x="739140" y="437388"/>
                </a:lnTo>
                <a:close/>
                <a:moveTo>
                  <a:pt x="694944" y="437388"/>
                </a:moveTo>
                <a:lnTo>
                  <a:pt x="669035" y="437388"/>
                </a:lnTo>
                <a:lnTo>
                  <a:pt x="669035" y="431292"/>
                </a:lnTo>
                <a:lnTo>
                  <a:pt x="694944" y="431292"/>
                </a:lnTo>
                <a:lnTo>
                  <a:pt x="694944" y="437388"/>
                </a:lnTo>
                <a:close/>
                <a:moveTo>
                  <a:pt x="650747" y="437388"/>
                </a:moveTo>
                <a:lnTo>
                  <a:pt x="624840" y="437388"/>
                </a:lnTo>
                <a:lnTo>
                  <a:pt x="624840" y="431292"/>
                </a:lnTo>
                <a:lnTo>
                  <a:pt x="650747" y="431292"/>
                </a:lnTo>
                <a:lnTo>
                  <a:pt x="650747" y="437388"/>
                </a:lnTo>
                <a:close/>
                <a:moveTo>
                  <a:pt x="606552" y="437388"/>
                </a:moveTo>
                <a:lnTo>
                  <a:pt x="580644" y="437388"/>
                </a:lnTo>
                <a:lnTo>
                  <a:pt x="580644" y="431292"/>
                </a:lnTo>
                <a:lnTo>
                  <a:pt x="606552" y="431292"/>
                </a:lnTo>
                <a:lnTo>
                  <a:pt x="606552" y="437388"/>
                </a:lnTo>
                <a:close/>
                <a:moveTo>
                  <a:pt x="560831" y="437388"/>
                </a:moveTo>
                <a:lnTo>
                  <a:pt x="536447" y="437388"/>
                </a:lnTo>
                <a:lnTo>
                  <a:pt x="536447" y="431292"/>
                </a:lnTo>
                <a:lnTo>
                  <a:pt x="560831" y="431292"/>
                </a:lnTo>
                <a:lnTo>
                  <a:pt x="560831" y="437388"/>
                </a:lnTo>
                <a:close/>
                <a:moveTo>
                  <a:pt x="516635" y="437388"/>
                </a:moveTo>
                <a:lnTo>
                  <a:pt x="492252" y="437388"/>
                </a:lnTo>
                <a:lnTo>
                  <a:pt x="492252" y="431292"/>
                </a:lnTo>
                <a:lnTo>
                  <a:pt x="516635" y="431292"/>
                </a:lnTo>
                <a:lnTo>
                  <a:pt x="516635" y="437388"/>
                </a:lnTo>
                <a:close/>
                <a:moveTo>
                  <a:pt x="472440" y="437388"/>
                </a:moveTo>
                <a:lnTo>
                  <a:pt x="446532" y="437388"/>
                </a:lnTo>
                <a:lnTo>
                  <a:pt x="446532" y="431292"/>
                </a:lnTo>
                <a:lnTo>
                  <a:pt x="472440" y="431292"/>
                </a:lnTo>
                <a:lnTo>
                  <a:pt x="472440" y="437388"/>
                </a:lnTo>
                <a:close/>
                <a:moveTo>
                  <a:pt x="428243" y="437388"/>
                </a:moveTo>
                <a:lnTo>
                  <a:pt x="402335" y="437388"/>
                </a:lnTo>
                <a:lnTo>
                  <a:pt x="402335" y="431292"/>
                </a:lnTo>
                <a:lnTo>
                  <a:pt x="428243" y="431292"/>
                </a:lnTo>
                <a:lnTo>
                  <a:pt x="428243" y="437388"/>
                </a:lnTo>
                <a:close/>
                <a:moveTo>
                  <a:pt x="384048" y="437388"/>
                </a:moveTo>
                <a:lnTo>
                  <a:pt x="358140" y="437388"/>
                </a:lnTo>
                <a:lnTo>
                  <a:pt x="358140" y="431292"/>
                </a:lnTo>
                <a:lnTo>
                  <a:pt x="384048" y="431292"/>
                </a:lnTo>
                <a:lnTo>
                  <a:pt x="384048" y="437388"/>
                </a:lnTo>
                <a:close/>
                <a:moveTo>
                  <a:pt x="339852" y="437388"/>
                </a:moveTo>
                <a:lnTo>
                  <a:pt x="313943" y="437388"/>
                </a:lnTo>
                <a:lnTo>
                  <a:pt x="313943" y="431292"/>
                </a:lnTo>
                <a:lnTo>
                  <a:pt x="339852" y="431292"/>
                </a:lnTo>
                <a:lnTo>
                  <a:pt x="339852" y="437388"/>
                </a:lnTo>
                <a:close/>
                <a:moveTo>
                  <a:pt x="294132" y="437388"/>
                </a:moveTo>
                <a:lnTo>
                  <a:pt x="269748" y="437388"/>
                </a:lnTo>
                <a:lnTo>
                  <a:pt x="269748" y="431292"/>
                </a:lnTo>
                <a:lnTo>
                  <a:pt x="294132" y="431292"/>
                </a:lnTo>
                <a:lnTo>
                  <a:pt x="294132" y="437388"/>
                </a:lnTo>
                <a:close/>
                <a:moveTo>
                  <a:pt x="249936" y="437388"/>
                </a:moveTo>
                <a:lnTo>
                  <a:pt x="225552" y="437388"/>
                </a:lnTo>
                <a:lnTo>
                  <a:pt x="225552" y="431292"/>
                </a:lnTo>
                <a:lnTo>
                  <a:pt x="249936" y="431292"/>
                </a:lnTo>
                <a:lnTo>
                  <a:pt x="249936" y="437388"/>
                </a:lnTo>
                <a:close/>
                <a:moveTo>
                  <a:pt x="205740" y="437388"/>
                </a:moveTo>
                <a:lnTo>
                  <a:pt x="179832" y="437388"/>
                </a:lnTo>
                <a:lnTo>
                  <a:pt x="179832" y="431292"/>
                </a:lnTo>
                <a:lnTo>
                  <a:pt x="205740" y="431292"/>
                </a:lnTo>
                <a:lnTo>
                  <a:pt x="205740" y="437388"/>
                </a:lnTo>
                <a:close/>
                <a:moveTo>
                  <a:pt x="161543" y="437388"/>
                </a:moveTo>
                <a:lnTo>
                  <a:pt x="135636" y="437388"/>
                </a:lnTo>
                <a:lnTo>
                  <a:pt x="135636" y="431292"/>
                </a:lnTo>
                <a:lnTo>
                  <a:pt x="161543" y="431292"/>
                </a:lnTo>
                <a:lnTo>
                  <a:pt x="161543" y="437388"/>
                </a:lnTo>
                <a:close/>
                <a:moveTo>
                  <a:pt x="117348" y="437388"/>
                </a:moveTo>
                <a:lnTo>
                  <a:pt x="91440" y="437388"/>
                </a:lnTo>
                <a:lnTo>
                  <a:pt x="91440" y="431292"/>
                </a:lnTo>
                <a:lnTo>
                  <a:pt x="117348" y="431292"/>
                </a:lnTo>
                <a:lnTo>
                  <a:pt x="117348" y="437388"/>
                </a:lnTo>
                <a:close/>
                <a:moveTo>
                  <a:pt x="73152" y="437388"/>
                </a:moveTo>
                <a:lnTo>
                  <a:pt x="47243" y="437388"/>
                </a:lnTo>
                <a:lnTo>
                  <a:pt x="47243" y="431292"/>
                </a:lnTo>
                <a:lnTo>
                  <a:pt x="73152" y="431292"/>
                </a:lnTo>
                <a:lnTo>
                  <a:pt x="73152" y="437388"/>
                </a:lnTo>
                <a:close/>
                <a:moveTo>
                  <a:pt x="27432" y="437388"/>
                </a:moveTo>
                <a:lnTo>
                  <a:pt x="3048" y="437388"/>
                </a:lnTo>
                <a:lnTo>
                  <a:pt x="3048" y="431292"/>
                </a:lnTo>
                <a:lnTo>
                  <a:pt x="27432" y="431292"/>
                </a:lnTo>
                <a:lnTo>
                  <a:pt x="27432" y="437388"/>
                </a:lnTo>
                <a:close/>
              </a:path>
            </a:pathLst>
          </a:custGeom>
          <a:solidFill>
            <a:srgbClr val="3333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text 1"/>
          <p:cNvSpPr txBox="1"/>
          <p:nvPr/>
        </p:nvSpPr>
        <p:spPr>
          <a:xfrm>
            <a:off x="1501584" y="2712022"/>
            <a:ext cx="150647" cy="228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00CC"/>
                </a:solidFill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8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" y="2602992"/>
            <a:ext cx="876300" cy="437388"/>
          </a:xfrm>
          <a:prstGeom prst="rect">
            <a:avLst/>
          </a:prstGeom>
        </p:spPr>
      </p:pic>
      <p:sp>
        <p:nvSpPr>
          <p:cNvPr id="360" name="object 360"/>
          <p:cNvSpPr/>
          <p:nvPr/>
        </p:nvSpPr>
        <p:spPr>
          <a:xfrm>
            <a:off x="2156460" y="2602992"/>
            <a:ext cx="876299" cy="437388"/>
          </a:xfrm>
          <a:custGeom>
            <a:avLst/>
            <a:gdLst/>
            <a:ahLst/>
            <a:cxnLst/>
            <a:rect l="l" t="t" r="r" b="b"/>
            <a:pathLst>
              <a:path w="876299" h="437388">
                <a:moveTo>
                  <a:pt x="0" y="0"/>
                </a:moveTo>
                <a:lnTo>
                  <a:pt x="876299" y="0"/>
                </a:lnTo>
                <a:lnTo>
                  <a:pt x="876299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6" y="434340"/>
                </a:moveTo>
                <a:lnTo>
                  <a:pt x="3048" y="431292"/>
                </a:lnTo>
                <a:lnTo>
                  <a:pt x="873252" y="431292"/>
                </a:lnTo>
                <a:lnTo>
                  <a:pt x="870204" y="434340"/>
                </a:lnTo>
                <a:lnTo>
                  <a:pt x="870204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4340"/>
                </a:lnTo>
                <a:close/>
              </a:path>
            </a:pathLst>
          </a:custGeom>
          <a:solidFill>
            <a:srgbClr val="3333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text 1"/>
          <p:cNvSpPr txBox="1"/>
          <p:nvPr/>
        </p:nvSpPr>
        <p:spPr>
          <a:xfrm>
            <a:off x="2248947" y="2653347"/>
            <a:ext cx="726509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41731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Disain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Organisasi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8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602992"/>
            <a:ext cx="874776" cy="437388"/>
          </a:xfrm>
          <a:prstGeom prst="rect">
            <a:avLst/>
          </a:prstGeom>
        </p:spPr>
      </p:pic>
      <p:sp>
        <p:nvSpPr>
          <p:cNvPr id="361" name="object 361"/>
          <p:cNvSpPr/>
          <p:nvPr/>
        </p:nvSpPr>
        <p:spPr>
          <a:xfrm>
            <a:off x="3198875" y="2602992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0"/>
                </a:moveTo>
                <a:lnTo>
                  <a:pt x="876301" y="0"/>
                </a:lnTo>
                <a:lnTo>
                  <a:pt x="876301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7621" y="434340"/>
                </a:moveTo>
                <a:lnTo>
                  <a:pt x="4573" y="431292"/>
                </a:lnTo>
                <a:lnTo>
                  <a:pt x="873252" y="431292"/>
                </a:lnTo>
                <a:lnTo>
                  <a:pt x="870205" y="434340"/>
                </a:lnTo>
                <a:lnTo>
                  <a:pt x="870205" y="3048"/>
                </a:lnTo>
                <a:lnTo>
                  <a:pt x="873252" y="6096"/>
                </a:lnTo>
                <a:lnTo>
                  <a:pt x="4573" y="6096"/>
                </a:lnTo>
                <a:lnTo>
                  <a:pt x="7621" y="3048"/>
                </a:lnTo>
                <a:lnTo>
                  <a:pt x="7621" y="434340"/>
                </a:lnTo>
                <a:close/>
              </a:path>
            </a:pathLst>
          </a:custGeom>
          <a:solidFill>
            <a:srgbClr val="3333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3291935" y="2653347"/>
            <a:ext cx="726508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0103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Struktur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Organisasi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90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16" y="2602992"/>
            <a:ext cx="876300" cy="437388"/>
          </a:xfrm>
          <a:prstGeom prst="rect">
            <a:avLst/>
          </a:prstGeom>
        </p:spPr>
      </p:pic>
      <p:sp>
        <p:nvSpPr>
          <p:cNvPr id="362" name="object 362"/>
          <p:cNvSpPr/>
          <p:nvPr/>
        </p:nvSpPr>
        <p:spPr>
          <a:xfrm>
            <a:off x="4242816" y="2602992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0"/>
                </a:moveTo>
                <a:lnTo>
                  <a:pt x="876300" y="0"/>
                </a:lnTo>
                <a:lnTo>
                  <a:pt x="876300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6" y="434340"/>
                </a:moveTo>
                <a:lnTo>
                  <a:pt x="3048" y="431292"/>
                </a:lnTo>
                <a:lnTo>
                  <a:pt x="873252" y="431292"/>
                </a:lnTo>
                <a:lnTo>
                  <a:pt x="870204" y="434340"/>
                </a:lnTo>
                <a:lnTo>
                  <a:pt x="870204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4340"/>
                </a:lnTo>
                <a:close/>
              </a:path>
            </a:pathLst>
          </a:custGeom>
          <a:solidFill>
            <a:srgbClr val="3333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text 1"/>
          <p:cNvSpPr txBox="1"/>
          <p:nvPr/>
        </p:nvSpPr>
        <p:spPr>
          <a:xfrm>
            <a:off x="4461414" y="2653347"/>
            <a:ext cx="474354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Proses</a:t>
            </a:r>
            <a:endParaRPr sz="1300">
              <a:latin typeface="Calibri"/>
              <a:cs typeface="Calibri"/>
            </a:endParaRPr>
          </a:p>
          <a:p>
            <a:pPr marL="27432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Bisnis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91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56" y="2602992"/>
            <a:ext cx="874776" cy="437388"/>
          </a:xfrm>
          <a:prstGeom prst="rect">
            <a:avLst/>
          </a:prstGeom>
        </p:spPr>
      </p:pic>
      <p:sp>
        <p:nvSpPr>
          <p:cNvPr id="363" name="object 363"/>
          <p:cNvSpPr/>
          <p:nvPr/>
        </p:nvSpPr>
        <p:spPr>
          <a:xfrm>
            <a:off x="5286756" y="2602992"/>
            <a:ext cx="874776" cy="437388"/>
          </a:xfrm>
          <a:custGeom>
            <a:avLst/>
            <a:gdLst/>
            <a:ahLst/>
            <a:cxnLst/>
            <a:rect l="l" t="t" r="r" b="b"/>
            <a:pathLst>
              <a:path w="874776" h="437388">
                <a:moveTo>
                  <a:pt x="0" y="0"/>
                </a:moveTo>
                <a:lnTo>
                  <a:pt x="874776" y="0"/>
                </a:lnTo>
                <a:lnTo>
                  <a:pt x="874776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5" y="434340"/>
                </a:moveTo>
                <a:lnTo>
                  <a:pt x="3048" y="431292"/>
                </a:lnTo>
                <a:lnTo>
                  <a:pt x="871728" y="431292"/>
                </a:lnTo>
                <a:lnTo>
                  <a:pt x="868680" y="434340"/>
                </a:lnTo>
                <a:lnTo>
                  <a:pt x="868680" y="3048"/>
                </a:lnTo>
                <a:lnTo>
                  <a:pt x="871728" y="6096"/>
                </a:lnTo>
                <a:lnTo>
                  <a:pt x="3048" y="6096"/>
                </a:lnTo>
                <a:lnTo>
                  <a:pt x="6095" y="3048"/>
                </a:lnTo>
                <a:lnTo>
                  <a:pt x="6095" y="434340"/>
                </a:lnTo>
                <a:close/>
              </a:path>
            </a:pathLst>
          </a:custGeom>
          <a:solidFill>
            <a:srgbClr val="3333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text 1"/>
          <p:cNvSpPr txBox="1"/>
          <p:nvPr/>
        </p:nvSpPr>
        <p:spPr>
          <a:xfrm>
            <a:off x="5466365" y="2653347"/>
            <a:ext cx="551546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095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Analisis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92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96" y="2602992"/>
            <a:ext cx="873252" cy="437388"/>
          </a:xfrm>
          <a:prstGeom prst="rect">
            <a:avLst/>
          </a:prstGeom>
        </p:spPr>
      </p:pic>
      <p:sp>
        <p:nvSpPr>
          <p:cNvPr id="364" name="object 364"/>
          <p:cNvSpPr/>
          <p:nvPr/>
        </p:nvSpPr>
        <p:spPr>
          <a:xfrm>
            <a:off x="6330696" y="2602992"/>
            <a:ext cx="874776" cy="437388"/>
          </a:xfrm>
          <a:custGeom>
            <a:avLst/>
            <a:gdLst/>
            <a:ahLst/>
            <a:cxnLst/>
            <a:rect l="l" t="t" r="r" b="b"/>
            <a:pathLst>
              <a:path w="874776" h="437388">
                <a:moveTo>
                  <a:pt x="0" y="0"/>
                </a:moveTo>
                <a:lnTo>
                  <a:pt x="874776" y="0"/>
                </a:lnTo>
                <a:lnTo>
                  <a:pt x="874776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6" y="434340"/>
                </a:moveTo>
                <a:lnTo>
                  <a:pt x="3048" y="431292"/>
                </a:lnTo>
                <a:lnTo>
                  <a:pt x="870204" y="431292"/>
                </a:lnTo>
                <a:lnTo>
                  <a:pt x="867156" y="434340"/>
                </a:lnTo>
                <a:lnTo>
                  <a:pt x="867156" y="3048"/>
                </a:lnTo>
                <a:lnTo>
                  <a:pt x="870204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4340"/>
                </a:lnTo>
                <a:close/>
              </a:path>
            </a:pathLst>
          </a:custGeom>
          <a:solidFill>
            <a:srgbClr val="3333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text 1"/>
          <p:cNvSpPr txBox="1"/>
          <p:nvPr/>
        </p:nvSpPr>
        <p:spPr>
          <a:xfrm>
            <a:off x="6508591" y="2653347"/>
            <a:ext cx="551548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6576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Uraian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93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112" y="2602992"/>
            <a:ext cx="876300" cy="437388"/>
          </a:xfrm>
          <a:prstGeom prst="rect">
            <a:avLst/>
          </a:prstGeom>
        </p:spPr>
      </p:pic>
      <p:sp>
        <p:nvSpPr>
          <p:cNvPr id="365" name="object 365"/>
          <p:cNvSpPr/>
          <p:nvPr/>
        </p:nvSpPr>
        <p:spPr>
          <a:xfrm>
            <a:off x="7373112" y="2602992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0"/>
                </a:moveTo>
                <a:lnTo>
                  <a:pt x="876300" y="0"/>
                </a:lnTo>
                <a:lnTo>
                  <a:pt x="876300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5" y="434340"/>
                </a:moveTo>
                <a:lnTo>
                  <a:pt x="3048" y="431292"/>
                </a:lnTo>
                <a:lnTo>
                  <a:pt x="873252" y="431292"/>
                </a:lnTo>
                <a:lnTo>
                  <a:pt x="870203" y="434340"/>
                </a:lnTo>
                <a:lnTo>
                  <a:pt x="870203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5" y="3048"/>
                </a:lnTo>
                <a:lnTo>
                  <a:pt x="6095" y="434340"/>
                </a:lnTo>
                <a:close/>
              </a:path>
            </a:pathLst>
          </a:custGeom>
          <a:solidFill>
            <a:srgbClr val="3333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text 1"/>
          <p:cNvSpPr txBox="1"/>
          <p:nvPr/>
        </p:nvSpPr>
        <p:spPr>
          <a:xfrm>
            <a:off x="7465440" y="2653347"/>
            <a:ext cx="724535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spc="10" dirty="0">
                <a:solidFill>
                  <a:srgbClr val="47494B"/>
                </a:solidFill>
                <a:latin typeface="Calibri"/>
                <a:cs typeface="Calibri"/>
              </a:rPr>
              <a:t>Spesifikasi</a:t>
            </a:r>
            <a:endParaRPr sz="1100">
              <a:latin typeface="Calibri"/>
              <a:cs typeface="Calibri"/>
            </a:endParaRPr>
          </a:p>
          <a:p>
            <a:pPr marL="86867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1987296" y="2764536"/>
            <a:ext cx="172212" cy="114300"/>
          </a:xfrm>
          <a:custGeom>
            <a:avLst/>
            <a:gdLst/>
            <a:ahLst/>
            <a:cxnLst/>
            <a:rect l="l" t="t" r="r" b="b"/>
            <a:pathLst>
              <a:path w="172212" h="114300">
                <a:moveTo>
                  <a:pt x="0" y="38100"/>
                </a:moveTo>
                <a:lnTo>
                  <a:pt x="77723" y="38100"/>
                </a:lnTo>
                <a:lnTo>
                  <a:pt x="77723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7911" y="0"/>
                </a:moveTo>
                <a:lnTo>
                  <a:pt x="172212" y="57912"/>
                </a:lnTo>
                <a:lnTo>
                  <a:pt x="57911" y="114300"/>
                </a:lnTo>
                <a:lnTo>
                  <a:pt x="57911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3029712" y="2764536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7912"/>
                </a:lnTo>
                <a:lnTo>
                  <a:pt x="59436" y="114300"/>
                </a:lnTo>
                <a:lnTo>
                  <a:pt x="59436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4072127" y="2764536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7" y="0"/>
                </a:moveTo>
                <a:lnTo>
                  <a:pt x="173737" y="57912"/>
                </a:lnTo>
                <a:lnTo>
                  <a:pt x="59437" y="114300"/>
                </a:lnTo>
                <a:lnTo>
                  <a:pt x="59437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5116068" y="2764536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9248" y="38100"/>
                </a:lnTo>
                <a:lnTo>
                  <a:pt x="79248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7912"/>
                </a:lnTo>
                <a:lnTo>
                  <a:pt x="59436" y="114300"/>
                </a:lnTo>
                <a:lnTo>
                  <a:pt x="59436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6158484" y="2764536"/>
            <a:ext cx="175260" cy="114300"/>
          </a:xfrm>
          <a:custGeom>
            <a:avLst/>
            <a:gdLst/>
            <a:ahLst/>
            <a:cxnLst/>
            <a:rect l="l" t="t" r="r" b="b"/>
            <a:pathLst>
              <a:path w="175260" h="114300">
                <a:moveTo>
                  <a:pt x="0" y="38100"/>
                </a:moveTo>
                <a:lnTo>
                  <a:pt x="79248" y="38100"/>
                </a:lnTo>
                <a:lnTo>
                  <a:pt x="79248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60960" y="0"/>
                </a:moveTo>
                <a:lnTo>
                  <a:pt x="175260" y="57912"/>
                </a:lnTo>
                <a:lnTo>
                  <a:pt x="60960" y="114300"/>
                </a:lnTo>
                <a:lnTo>
                  <a:pt x="6096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7200900" y="2764536"/>
            <a:ext cx="175260" cy="114300"/>
          </a:xfrm>
          <a:custGeom>
            <a:avLst/>
            <a:gdLst/>
            <a:ahLst/>
            <a:cxnLst/>
            <a:rect l="l" t="t" r="r" b="b"/>
            <a:pathLst>
              <a:path w="175260" h="114300">
                <a:moveTo>
                  <a:pt x="0" y="38100"/>
                </a:moveTo>
                <a:lnTo>
                  <a:pt x="80772" y="38100"/>
                </a:lnTo>
                <a:lnTo>
                  <a:pt x="80772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60960" y="0"/>
                </a:moveTo>
                <a:lnTo>
                  <a:pt x="175260" y="57912"/>
                </a:lnTo>
                <a:lnTo>
                  <a:pt x="60960" y="114300"/>
                </a:lnTo>
                <a:lnTo>
                  <a:pt x="6096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text 1"/>
          <p:cNvSpPr txBox="1"/>
          <p:nvPr/>
        </p:nvSpPr>
        <p:spPr>
          <a:xfrm>
            <a:off x="8384821" y="2599484"/>
            <a:ext cx="906053" cy="4541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0000CC"/>
                </a:solidFill>
                <a:latin typeface="Arial"/>
                <a:cs typeface="Arial"/>
              </a:rPr>
              <a:t>= </a:t>
            </a:r>
            <a:r>
              <a:rPr sz="1400" b="1" spc="10" dirty="0">
                <a:solidFill>
                  <a:srgbClr val="0000CC"/>
                </a:solidFill>
                <a:latin typeface="Arial"/>
                <a:cs typeface="Arial"/>
              </a:rPr>
              <a:t>Efektif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8696219" y="2612502"/>
            <a:ext cx="51085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0000CC"/>
                </a:solidFill>
                <a:latin typeface="Arial"/>
                <a:cs typeface="Arial"/>
              </a:rPr>
              <a:t>Tidak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94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44" y="3268980"/>
            <a:ext cx="876300" cy="438912"/>
          </a:xfrm>
          <a:prstGeom prst="rect">
            <a:avLst/>
          </a:prstGeom>
        </p:spPr>
      </p:pic>
      <p:sp>
        <p:nvSpPr>
          <p:cNvPr id="372" name="object 372"/>
          <p:cNvSpPr/>
          <p:nvPr/>
        </p:nvSpPr>
        <p:spPr>
          <a:xfrm>
            <a:off x="1114044" y="3268980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0" y="0"/>
                </a:lnTo>
                <a:lnTo>
                  <a:pt x="876300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6" y="435864"/>
                </a:moveTo>
                <a:lnTo>
                  <a:pt x="3048" y="432815"/>
                </a:lnTo>
                <a:lnTo>
                  <a:pt x="873252" y="432815"/>
                </a:lnTo>
                <a:lnTo>
                  <a:pt x="870203" y="435864"/>
                </a:lnTo>
                <a:lnTo>
                  <a:pt x="870203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5864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text 1"/>
          <p:cNvSpPr txBox="1"/>
          <p:nvPr/>
        </p:nvSpPr>
        <p:spPr>
          <a:xfrm>
            <a:off x="1288224" y="3409252"/>
            <a:ext cx="562740" cy="1645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Mandat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73" name="object 373"/>
          <p:cNvSpPr/>
          <p:nvPr/>
        </p:nvSpPr>
        <p:spPr>
          <a:xfrm>
            <a:off x="2156460" y="3268980"/>
            <a:ext cx="876299" cy="438912"/>
          </a:xfrm>
          <a:custGeom>
            <a:avLst/>
            <a:gdLst/>
            <a:ahLst/>
            <a:cxnLst/>
            <a:rect l="l" t="t" r="r" b="b"/>
            <a:pathLst>
              <a:path w="876299" h="438912">
                <a:moveTo>
                  <a:pt x="0" y="435864"/>
                </a:moveTo>
                <a:lnTo>
                  <a:pt x="0" y="409956"/>
                </a:lnTo>
                <a:lnTo>
                  <a:pt x="6096" y="409956"/>
                </a:lnTo>
                <a:lnTo>
                  <a:pt x="6096" y="435864"/>
                </a:lnTo>
                <a:lnTo>
                  <a:pt x="0" y="435864"/>
                </a:lnTo>
                <a:close/>
                <a:moveTo>
                  <a:pt x="0" y="391668"/>
                </a:moveTo>
                <a:lnTo>
                  <a:pt x="0" y="365759"/>
                </a:lnTo>
                <a:lnTo>
                  <a:pt x="6096" y="365759"/>
                </a:lnTo>
                <a:lnTo>
                  <a:pt x="6096" y="391668"/>
                </a:lnTo>
                <a:lnTo>
                  <a:pt x="0" y="391668"/>
                </a:lnTo>
                <a:close/>
                <a:moveTo>
                  <a:pt x="0" y="345947"/>
                </a:moveTo>
                <a:lnTo>
                  <a:pt x="0" y="321564"/>
                </a:lnTo>
                <a:lnTo>
                  <a:pt x="6096" y="321564"/>
                </a:lnTo>
                <a:lnTo>
                  <a:pt x="6096" y="345947"/>
                </a:lnTo>
                <a:lnTo>
                  <a:pt x="0" y="345947"/>
                </a:lnTo>
                <a:close/>
                <a:moveTo>
                  <a:pt x="0" y="301752"/>
                </a:moveTo>
                <a:lnTo>
                  <a:pt x="0" y="277368"/>
                </a:lnTo>
                <a:lnTo>
                  <a:pt x="6096" y="277368"/>
                </a:lnTo>
                <a:lnTo>
                  <a:pt x="6096" y="301752"/>
                </a:lnTo>
                <a:lnTo>
                  <a:pt x="0" y="301752"/>
                </a:lnTo>
                <a:close/>
                <a:moveTo>
                  <a:pt x="0" y="257556"/>
                </a:moveTo>
                <a:lnTo>
                  <a:pt x="0" y="231648"/>
                </a:lnTo>
                <a:lnTo>
                  <a:pt x="6096" y="231648"/>
                </a:lnTo>
                <a:lnTo>
                  <a:pt x="6096" y="257556"/>
                </a:lnTo>
                <a:lnTo>
                  <a:pt x="0" y="257556"/>
                </a:lnTo>
                <a:close/>
                <a:moveTo>
                  <a:pt x="0" y="213360"/>
                </a:moveTo>
                <a:lnTo>
                  <a:pt x="0" y="187452"/>
                </a:lnTo>
                <a:lnTo>
                  <a:pt x="6096" y="187452"/>
                </a:lnTo>
                <a:lnTo>
                  <a:pt x="6096" y="213360"/>
                </a:lnTo>
                <a:lnTo>
                  <a:pt x="0" y="213360"/>
                </a:lnTo>
                <a:close/>
                <a:moveTo>
                  <a:pt x="0" y="169164"/>
                </a:moveTo>
                <a:lnTo>
                  <a:pt x="0" y="143256"/>
                </a:lnTo>
                <a:lnTo>
                  <a:pt x="6096" y="143256"/>
                </a:lnTo>
                <a:lnTo>
                  <a:pt x="6096" y="169164"/>
                </a:lnTo>
                <a:lnTo>
                  <a:pt x="0" y="169164"/>
                </a:lnTo>
                <a:close/>
                <a:moveTo>
                  <a:pt x="0" y="124968"/>
                </a:moveTo>
                <a:lnTo>
                  <a:pt x="0" y="99060"/>
                </a:lnTo>
                <a:lnTo>
                  <a:pt x="6096" y="99060"/>
                </a:lnTo>
                <a:lnTo>
                  <a:pt x="6096" y="124968"/>
                </a:lnTo>
                <a:lnTo>
                  <a:pt x="0" y="124968"/>
                </a:lnTo>
                <a:close/>
                <a:moveTo>
                  <a:pt x="0" y="79248"/>
                </a:moveTo>
                <a:lnTo>
                  <a:pt x="0" y="54864"/>
                </a:lnTo>
                <a:lnTo>
                  <a:pt x="6096" y="54864"/>
                </a:lnTo>
                <a:lnTo>
                  <a:pt x="6096" y="79248"/>
                </a:lnTo>
                <a:lnTo>
                  <a:pt x="0" y="79248"/>
                </a:lnTo>
                <a:close/>
                <a:moveTo>
                  <a:pt x="0" y="35052"/>
                </a:moveTo>
                <a:lnTo>
                  <a:pt x="0" y="10668"/>
                </a:lnTo>
                <a:lnTo>
                  <a:pt x="6096" y="10668"/>
                </a:lnTo>
                <a:lnTo>
                  <a:pt x="6096" y="35052"/>
                </a:lnTo>
                <a:lnTo>
                  <a:pt x="0" y="35052"/>
                </a:lnTo>
                <a:close/>
                <a:moveTo>
                  <a:pt x="15240" y="0"/>
                </a:moveTo>
                <a:lnTo>
                  <a:pt x="41148" y="0"/>
                </a:lnTo>
                <a:lnTo>
                  <a:pt x="41148" y="6096"/>
                </a:lnTo>
                <a:lnTo>
                  <a:pt x="15240" y="6096"/>
                </a:lnTo>
                <a:lnTo>
                  <a:pt x="15240" y="0"/>
                </a:lnTo>
                <a:close/>
                <a:moveTo>
                  <a:pt x="60960" y="0"/>
                </a:moveTo>
                <a:lnTo>
                  <a:pt x="85343" y="0"/>
                </a:lnTo>
                <a:lnTo>
                  <a:pt x="85343" y="6096"/>
                </a:lnTo>
                <a:lnTo>
                  <a:pt x="60960" y="6096"/>
                </a:lnTo>
                <a:lnTo>
                  <a:pt x="60960" y="0"/>
                </a:lnTo>
                <a:close/>
                <a:moveTo>
                  <a:pt x="105156" y="0"/>
                </a:moveTo>
                <a:lnTo>
                  <a:pt x="129540" y="0"/>
                </a:lnTo>
                <a:lnTo>
                  <a:pt x="129540" y="6096"/>
                </a:lnTo>
                <a:lnTo>
                  <a:pt x="105156" y="6096"/>
                </a:lnTo>
                <a:lnTo>
                  <a:pt x="105156" y="0"/>
                </a:lnTo>
                <a:close/>
                <a:moveTo>
                  <a:pt x="149352" y="0"/>
                </a:moveTo>
                <a:lnTo>
                  <a:pt x="175260" y="0"/>
                </a:lnTo>
                <a:lnTo>
                  <a:pt x="175260" y="6096"/>
                </a:lnTo>
                <a:lnTo>
                  <a:pt x="149352" y="6096"/>
                </a:lnTo>
                <a:lnTo>
                  <a:pt x="149352" y="0"/>
                </a:lnTo>
                <a:close/>
                <a:moveTo>
                  <a:pt x="193548" y="0"/>
                </a:moveTo>
                <a:lnTo>
                  <a:pt x="219456" y="0"/>
                </a:lnTo>
                <a:lnTo>
                  <a:pt x="219456" y="6096"/>
                </a:lnTo>
                <a:lnTo>
                  <a:pt x="193548" y="6096"/>
                </a:lnTo>
                <a:lnTo>
                  <a:pt x="193548" y="0"/>
                </a:lnTo>
                <a:close/>
                <a:moveTo>
                  <a:pt x="237743" y="0"/>
                </a:moveTo>
                <a:lnTo>
                  <a:pt x="263652" y="0"/>
                </a:lnTo>
                <a:lnTo>
                  <a:pt x="263652" y="6096"/>
                </a:lnTo>
                <a:lnTo>
                  <a:pt x="237743" y="6096"/>
                </a:lnTo>
                <a:lnTo>
                  <a:pt x="237743" y="0"/>
                </a:lnTo>
                <a:close/>
                <a:moveTo>
                  <a:pt x="281940" y="0"/>
                </a:moveTo>
                <a:lnTo>
                  <a:pt x="307848" y="0"/>
                </a:lnTo>
                <a:lnTo>
                  <a:pt x="307848" y="6096"/>
                </a:lnTo>
                <a:lnTo>
                  <a:pt x="281940" y="6096"/>
                </a:lnTo>
                <a:lnTo>
                  <a:pt x="281940" y="0"/>
                </a:lnTo>
                <a:close/>
                <a:moveTo>
                  <a:pt x="327660" y="0"/>
                </a:moveTo>
                <a:lnTo>
                  <a:pt x="352043" y="0"/>
                </a:lnTo>
                <a:lnTo>
                  <a:pt x="352043" y="6096"/>
                </a:lnTo>
                <a:lnTo>
                  <a:pt x="327660" y="6096"/>
                </a:lnTo>
                <a:lnTo>
                  <a:pt x="327660" y="0"/>
                </a:lnTo>
                <a:close/>
                <a:moveTo>
                  <a:pt x="371856" y="0"/>
                </a:moveTo>
                <a:lnTo>
                  <a:pt x="396240" y="0"/>
                </a:lnTo>
                <a:lnTo>
                  <a:pt x="396240" y="6096"/>
                </a:lnTo>
                <a:lnTo>
                  <a:pt x="371856" y="6096"/>
                </a:lnTo>
                <a:lnTo>
                  <a:pt x="371856" y="0"/>
                </a:lnTo>
                <a:close/>
                <a:moveTo>
                  <a:pt x="416052" y="0"/>
                </a:moveTo>
                <a:lnTo>
                  <a:pt x="441960" y="0"/>
                </a:lnTo>
                <a:lnTo>
                  <a:pt x="441960" y="6096"/>
                </a:lnTo>
                <a:lnTo>
                  <a:pt x="416052" y="6096"/>
                </a:lnTo>
                <a:lnTo>
                  <a:pt x="416052" y="0"/>
                </a:lnTo>
                <a:close/>
                <a:moveTo>
                  <a:pt x="460248" y="0"/>
                </a:moveTo>
                <a:lnTo>
                  <a:pt x="486156" y="0"/>
                </a:lnTo>
                <a:lnTo>
                  <a:pt x="486156" y="6096"/>
                </a:lnTo>
                <a:lnTo>
                  <a:pt x="460248" y="6096"/>
                </a:lnTo>
                <a:lnTo>
                  <a:pt x="460248" y="0"/>
                </a:lnTo>
                <a:close/>
                <a:moveTo>
                  <a:pt x="504443" y="0"/>
                </a:moveTo>
                <a:lnTo>
                  <a:pt x="530352" y="0"/>
                </a:lnTo>
                <a:lnTo>
                  <a:pt x="530352" y="6096"/>
                </a:lnTo>
                <a:lnTo>
                  <a:pt x="504443" y="6096"/>
                </a:lnTo>
                <a:lnTo>
                  <a:pt x="504443" y="0"/>
                </a:lnTo>
                <a:close/>
                <a:moveTo>
                  <a:pt x="548640" y="0"/>
                </a:moveTo>
                <a:lnTo>
                  <a:pt x="574548" y="0"/>
                </a:lnTo>
                <a:lnTo>
                  <a:pt x="574548" y="6096"/>
                </a:lnTo>
                <a:lnTo>
                  <a:pt x="548640" y="6096"/>
                </a:lnTo>
                <a:lnTo>
                  <a:pt x="548640" y="0"/>
                </a:lnTo>
                <a:close/>
                <a:moveTo>
                  <a:pt x="594360" y="0"/>
                </a:moveTo>
                <a:lnTo>
                  <a:pt x="618743" y="0"/>
                </a:lnTo>
                <a:lnTo>
                  <a:pt x="618743" y="6096"/>
                </a:lnTo>
                <a:lnTo>
                  <a:pt x="594360" y="6096"/>
                </a:lnTo>
                <a:lnTo>
                  <a:pt x="594360" y="0"/>
                </a:lnTo>
                <a:close/>
                <a:moveTo>
                  <a:pt x="638556" y="0"/>
                </a:moveTo>
                <a:lnTo>
                  <a:pt x="662940" y="0"/>
                </a:lnTo>
                <a:lnTo>
                  <a:pt x="662940" y="6096"/>
                </a:lnTo>
                <a:lnTo>
                  <a:pt x="638556" y="6096"/>
                </a:lnTo>
                <a:lnTo>
                  <a:pt x="638556" y="0"/>
                </a:lnTo>
                <a:close/>
                <a:moveTo>
                  <a:pt x="682752" y="0"/>
                </a:moveTo>
                <a:lnTo>
                  <a:pt x="708660" y="0"/>
                </a:lnTo>
                <a:lnTo>
                  <a:pt x="708660" y="6096"/>
                </a:lnTo>
                <a:lnTo>
                  <a:pt x="682752" y="6096"/>
                </a:lnTo>
                <a:lnTo>
                  <a:pt x="682752" y="0"/>
                </a:lnTo>
                <a:close/>
                <a:moveTo>
                  <a:pt x="726948" y="0"/>
                </a:moveTo>
                <a:lnTo>
                  <a:pt x="752856" y="0"/>
                </a:lnTo>
                <a:lnTo>
                  <a:pt x="752856" y="6096"/>
                </a:lnTo>
                <a:lnTo>
                  <a:pt x="726948" y="6096"/>
                </a:lnTo>
                <a:lnTo>
                  <a:pt x="726948" y="0"/>
                </a:lnTo>
                <a:close/>
                <a:moveTo>
                  <a:pt x="771143" y="0"/>
                </a:moveTo>
                <a:lnTo>
                  <a:pt x="797052" y="0"/>
                </a:lnTo>
                <a:lnTo>
                  <a:pt x="797052" y="6096"/>
                </a:lnTo>
                <a:lnTo>
                  <a:pt x="771143" y="6096"/>
                </a:lnTo>
                <a:lnTo>
                  <a:pt x="771143" y="0"/>
                </a:lnTo>
                <a:close/>
                <a:moveTo>
                  <a:pt x="815340" y="0"/>
                </a:moveTo>
                <a:lnTo>
                  <a:pt x="841248" y="0"/>
                </a:lnTo>
                <a:lnTo>
                  <a:pt x="841248" y="6096"/>
                </a:lnTo>
                <a:lnTo>
                  <a:pt x="815340" y="6096"/>
                </a:lnTo>
                <a:lnTo>
                  <a:pt x="815340" y="0"/>
                </a:lnTo>
                <a:close/>
                <a:moveTo>
                  <a:pt x="861060" y="0"/>
                </a:moveTo>
                <a:lnTo>
                  <a:pt x="876299" y="0"/>
                </a:lnTo>
                <a:lnTo>
                  <a:pt x="876299" y="16764"/>
                </a:lnTo>
                <a:lnTo>
                  <a:pt x="870204" y="16764"/>
                </a:lnTo>
                <a:lnTo>
                  <a:pt x="870204" y="3048"/>
                </a:lnTo>
                <a:lnTo>
                  <a:pt x="873252" y="6096"/>
                </a:lnTo>
                <a:lnTo>
                  <a:pt x="861060" y="6096"/>
                </a:lnTo>
                <a:lnTo>
                  <a:pt x="861060" y="0"/>
                </a:lnTo>
                <a:close/>
                <a:moveTo>
                  <a:pt x="876299" y="35052"/>
                </a:moveTo>
                <a:lnTo>
                  <a:pt x="876299" y="60960"/>
                </a:lnTo>
                <a:lnTo>
                  <a:pt x="870204" y="60960"/>
                </a:lnTo>
                <a:lnTo>
                  <a:pt x="870204" y="35052"/>
                </a:lnTo>
                <a:lnTo>
                  <a:pt x="876299" y="35052"/>
                </a:lnTo>
                <a:close/>
                <a:moveTo>
                  <a:pt x="876299" y="79248"/>
                </a:moveTo>
                <a:lnTo>
                  <a:pt x="876299" y="105156"/>
                </a:lnTo>
                <a:lnTo>
                  <a:pt x="870204" y="105156"/>
                </a:lnTo>
                <a:lnTo>
                  <a:pt x="870204" y="79248"/>
                </a:lnTo>
                <a:lnTo>
                  <a:pt x="876299" y="79248"/>
                </a:lnTo>
                <a:close/>
                <a:moveTo>
                  <a:pt x="876299" y="124968"/>
                </a:moveTo>
                <a:lnTo>
                  <a:pt x="876299" y="149352"/>
                </a:lnTo>
                <a:lnTo>
                  <a:pt x="870204" y="149352"/>
                </a:lnTo>
                <a:lnTo>
                  <a:pt x="870204" y="124968"/>
                </a:lnTo>
                <a:lnTo>
                  <a:pt x="876299" y="124968"/>
                </a:lnTo>
                <a:close/>
                <a:moveTo>
                  <a:pt x="876299" y="169164"/>
                </a:moveTo>
                <a:lnTo>
                  <a:pt x="876299" y="193548"/>
                </a:lnTo>
                <a:lnTo>
                  <a:pt x="870204" y="193548"/>
                </a:lnTo>
                <a:lnTo>
                  <a:pt x="870204" y="169164"/>
                </a:lnTo>
                <a:lnTo>
                  <a:pt x="876299" y="169164"/>
                </a:lnTo>
                <a:close/>
                <a:moveTo>
                  <a:pt x="876299" y="213360"/>
                </a:moveTo>
                <a:lnTo>
                  <a:pt x="876299" y="239268"/>
                </a:lnTo>
                <a:lnTo>
                  <a:pt x="870204" y="239268"/>
                </a:lnTo>
                <a:lnTo>
                  <a:pt x="870204" y="213360"/>
                </a:lnTo>
                <a:lnTo>
                  <a:pt x="876299" y="213360"/>
                </a:lnTo>
                <a:close/>
                <a:moveTo>
                  <a:pt x="876299" y="257556"/>
                </a:moveTo>
                <a:lnTo>
                  <a:pt x="876299" y="283464"/>
                </a:lnTo>
                <a:lnTo>
                  <a:pt x="870204" y="283464"/>
                </a:lnTo>
                <a:lnTo>
                  <a:pt x="870204" y="257556"/>
                </a:lnTo>
                <a:lnTo>
                  <a:pt x="876299" y="257556"/>
                </a:lnTo>
                <a:close/>
                <a:moveTo>
                  <a:pt x="876299" y="301752"/>
                </a:moveTo>
                <a:lnTo>
                  <a:pt x="876299" y="327659"/>
                </a:lnTo>
                <a:lnTo>
                  <a:pt x="870204" y="327659"/>
                </a:lnTo>
                <a:lnTo>
                  <a:pt x="870204" y="301752"/>
                </a:lnTo>
                <a:lnTo>
                  <a:pt x="876299" y="301752"/>
                </a:lnTo>
                <a:close/>
                <a:moveTo>
                  <a:pt x="876299" y="345947"/>
                </a:moveTo>
                <a:lnTo>
                  <a:pt x="876299" y="371856"/>
                </a:lnTo>
                <a:lnTo>
                  <a:pt x="870204" y="371856"/>
                </a:lnTo>
                <a:lnTo>
                  <a:pt x="870204" y="345947"/>
                </a:lnTo>
                <a:lnTo>
                  <a:pt x="876299" y="345947"/>
                </a:lnTo>
                <a:close/>
                <a:moveTo>
                  <a:pt x="876299" y="391668"/>
                </a:moveTo>
                <a:lnTo>
                  <a:pt x="876299" y="416052"/>
                </a:lnTo>
                <a:lnTo>
                  <a:pt x="870204" y="416052"/>
                </a:lnTo>
                <a:lnTo>
                  <a:pt x="870204" y="391668"/>
                </a:lnTo>
                <a:lnTo>
                  <a:pt x="876299" y="391668"/>
                </a:lnTo>
                <a:close/>
                <a:moveTo>
                  <a:pt x="873252" y="432815"/>
                </a:moveTo>
                <a:lnTo>
                  <a:pt x="847343" y="432815"/>
                </a:lnTo>
                <a:lnTo>
                  <a:pt x="847343" y="438912"/>
                </a:lnTo>
                <a:lnTo>
                  <a:pt x="873252" y="438912"/>
                </a:lnTo>
                <a:lnTo>
                  <a:pt x="873252" y="432815"/>
                </a:lnTo>
                <a:close/>
                <a:moveTo>
                  <a:pt x="829056" y="438912"/>
                </a:moveTo>
                <a:lnTo>
                  <a:pt x="803148" y="438912"/>
                </a:lnTo>
                <a:lnTo>
                  <a:pt x="803148" y="432815"/>
                </a:lnTo>
                <a:lnTo>
                  <a:pt x="829056" y="432815"/>
                </a:lnTo>
                <a:lnTo>
                  <a:pt x="829056" y="438912"/>
                </a:lnTo>
                <a:close/>
                <a:moveTo>
                  <a:pt x="784860" y="438912"/>
                </a:moveTo>
                <a:lnTo>
                  <a:pt x="758952" y="438912"/>
                </a:lnTo>
                <a:lnTo>
                  <a:pt x="758952" y="432815"/>
                </a:lnTo>
                <a:lnTo>
                  <a:pt x="784860" y="432815"/>
                </a:lnTo>
                <a:lnTo>
                  <a:pt x="784860" y="438912"/>
                </a:lnTo>
                <a:close/>
                <a:moveTo>
                  <a:pt x="739140" y="438912"/>
                </a:moveTo>
                <a:lnTo>
                  <a:pt x="714756" y="438912"/>
                </a:lnTo>
                <a:lnTo>
                  <a:pt x="714756" y="432815"/>
                </a:lnTo>
                <a:lnTo>
                  <a:pt x="739140" y="432815"/>
                </a:lnTo>
                <a:lnTo>
                  <a:pt x="739140" y="438912"/>
                </a:lnTo>
                <a:close/>
                <a:moveTo>
                  <a:pt x="694943" y="438912"/>
                </a:moveTo>
                <a:lnTo>
                  <a:pt x="670560" y="438912"/>
                </a:lnTo>
                <a:lnTo>
                  <a:pt x="670560" y="432815"/>
                </a:lnTo>
                <a:lnTo>
                  <a:pt x="694943" y="432815"/>
                </a:lnTo>
                <a:lnTo>
                  <a:pt x="694943" y="438912"/>
                </a:lnTo>
                <a:close/>
                <a:moveTo>
                  <a:pt x="650748" y="438912"/>
                </a:moveTo>
                <a:lnTo>
                  <a:pt x="624840" y="438912"/>
                </a:lnTo>
                <a:lnTo>
                  <a:pt x="624840" y="432815"/>
                </a:lnTo>
                <a:lnTo>
                  <a:pt x="650748" y="432815"/>
                </a:lnTo>
                <a:lnTo>
                  <a:pt x="650748" y="438912"/>
                </a:lnTo>
                <a:close/>
                <a:moveTo>
                  <a:pt x="606552" y="438912"/>
                </a:moveTo>
                <a:lnTo>
                  <a:pt x="580643" y="438912"/>
                </a:lnTo>
                <a:lnTo>
                  <a:pt x="580643" y="432815"/>
                </a:lnTo>
                <a:lnTo>
                  <a:pt x="606552" y="432815"/>
                </a:lnTo>
                <a:lnTo>
                  <a:pt x="606552" y="438912"/>
                </a:lnTo>
                <a:close/>
                <a:moveTo>
                  <a:pt x="562356" y="438912"/>
                </a:moveTo>
                <a:lnTo>
                  <a:pt x="536448" y="438912"/>
                </a:lnTo>
                <a:lnTo>
                  <a:pt x="536448" y="432815"/>
                </a:lnTo>
                <a:lnTo>
                  <a:pt x="562356" y="432815"/>
                </a:lnTo>
                <a:lnTo>
                  <a:pt x="562356" y="438912"/>
                </a:lnTo>
                <a:close/>
                <a:moveTo>
                  <a:pt x="518160" y="438912"/>
                </a:moveTo>
                <a:lnTo>
                  <a:pt x="492252" y="438912"/>
                </a:lnTo>
                <a:lnTo>
                  <a:pt x="492252" y="432815"/>
                </a:lnTo>
                <a:lnTo>
                  <a:pt x="518160" y="432815"/>
                </a:lnTo>
                <a:lnTo>
                  <a:pt x="518160" y="438912"/>
                </a:lnTo>
                <a:close/>
                <a:moveTo>
                  <a:pt x="472440" y="438912"/>
                </a:moveTo>
                <a:lnTo>
                  <a:pt x="448056" y="438912"/>
                </a:lnTo>
                <a:lnTo>
                  <a:pt x="448056" y="432815"/>
                </a:lnTo>
                <a:lnTo>
                  <a:pt x="472440" y="432815"/>
                </a:lnTo>
                <a:lnTo>
                  <a:pt x="472440" y="438912"/>
                </a:lnTo>
                <a:close/>
                <a:moveTo>
                  <a:pt x="428243" y="438912"/>
                </a:moveTo>
                <a:lnTo>
                  <a:pt x="403860" y="438912"/>
                </a:lnTo>
                <a:lnTo>
                  <a:pt x="403860" y="432815"/>
                </a:lnTo>
                <a:lnTo>
                  <a:pt x="428243" y="432815"/>
                </a:lnTo>
                <a:lnTo>
                  <a:pt x="428243" y="438912"/>
                </a:lnTo>
                <a:close/>
                <a:moveTo>
                  <a:pt x="384048" y="438912"/>
                </a:moveTo>
                <a:lnTo>
                  <a:pt x="358140" y="438912"/>
                </a:lnTo>
                <a:lnTo>
                  <a:pt x="358140" y="432815"/>
                </a:lnTo>
                <a:lnTo>
                  <a:pt x="384048" y="432815"/>
                </a:lnTo>
                <a:lnTo>
                  <a:pt x="384048" y="438912"/>
                </a:lnTo>
                <a:close/>
                <a:moveTo>
                  <a:pt x="339852" y="438912"/>
                </a:moveTo>
                <a:lnTo>
                  <a:pt x="313943" y="438912"/>
                </a:lnTo>
                <a:lnTo>
                  <a:pt x="313943" y="432815"/>
                </a:lnTo>
                <a:lnTo>
                  <a:pt x="339852" y="432815"/>
                </a:lnTo>
                <a:lnTo>
                  <a:pt x="339852" y="438912"/>
                </a:lnTo>
                <a:close/>
                <a:moveTo>
                  <a:pt x="295656" y="438912"/>
                </a:moveTo>
                <a:lnTo>
                  <a:pt x="269748" y="438912"/>
                </a:lnTo>
                <a:lnTo>
                  <a:pt x="269748" y="432815"/>
                </a:lnTo>
                <a:lnTo>
                  <a:pt x="295656" y="432815"/>
                </a:lnTo>
                <a:lnTo>
                  <a:pt x="295656" y="438912"/>
                </a:lnTo>
                <a:close/>
                <a:moveTo>
                  <a:pt x="251460" y="438912"/>
                </a:moveTo>
                <a:lnTo>
                  <a:pt x="225552" y="438912"/>
                </a:lnTo>
                <a:lnTo>
                  <a:pt x="225552" y="432815"/>
                </a:lnTo>
                <a:lnTo>
                  <a:pt x="251460" y="432815"/>
                </a:lnTo>
                <a:lnTo>
                  <a:pt x="251460" y="438912"/>
                </a:lnTo>
                <a:close/>
                <a:moveTo>
                  <a:pt x="205740" y="438912"/>
                </a:moveTo>
                <a:lnTo>
                  <a:pt x="181356" y="438912"/>
                </a:lnTo>
                <a:lnTo>
                  <a:pt x="181356" y="432815"/>
                </a:lnTo>
                <a:lnTo>
                  <a:pt x="205740" y="432815"/>
                </a:lnTo>
                <a:lnTo>
                  <a:pt x="205740" y="438912"/>
                </a:lnTo>
                <a:close/>
                <a:moveTo>
                  <a:pt x="161543" y="438912"/>
                </a:moveTo>
                <a:lnTo>
                  <a:pt x="137160" y="438912"/>
                </a:lnTo>
                <a:lnTo>
                  <a:pt x="137160" y="432815"/>
                </a:lnTo>
                <a:lnTo>
                  <a:pt x="161543" y="432815"/>
                </a:lnTo>
                <a:lnTo>
                  <a:pt x="161543" y="438912"/>
                </a:lnTo>
                <a:close/>
                <a:moveTo>
                  <a:pt x="117348" y="438912"/>
                </a:moveTo>
                <a:lnTo>
                  <a:pt x="91440" y="438912"/>
                </a:lnTo>
                <a:lnTo>
                  <a:pt x="91440" y="432815"/>
                </a:lnTo>
                <a:lnTo>
                  <a:pt x="117348" y="432815"/>
                </a:lnTo>
                <a:lnTo>
                  <a:pt x="117348" y="438912"/>
                </a:lnTo>
                <a:close/>
                <a:moveTo>
                  <a:pt x="73152" y="438912"/>
                </a:moveTo>
                <a:lnTo>
                  <a:pt x="47243" y="438912"/>
                </a:lnTo>
                <a:lnTo>
                  <a:pt x="47243" y="432815"/>
                </a:lnTo>
                <a:lnTo>
                  <a:pt x="73152" y="432815"/>
                </a:lnTo>
                <a:lnTo>
                  <a:pt x="73152" y="438912"/>
                </a:lnTo>
                <a:close/>
                <a:moveTo>
                  <a:pt x="28956" y="438912"/>
                </a:moveTo>
                <a:lnTo>
                  <a:pt x="3048" y="438912"/>
                </a:lnTo>
                <a:lnTo>
                  <a:pt x="3048" y="432815"/>
                </a:lnTo>
                <a:lnTo>
                  <a:pt x="28956" y="432815"/>
                </a:lnTo>
                <a:lnTo>
                  <a:pt x="28956" y="438912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text 1"/>
          <p:cNvSpPr txBox="1"/>
          <p:nvPr/>
        </p:nvSpPr>
        <p:spPr>
          <a:xfrm>
            <a:off x="2544571" y="3378772"/>
            <a:ext cx="150647" cy="228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7F6000"/>
                </a:solidFill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95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268980"/>
            <a:ext cx="874776" cy="438912"/>
          </a:xfrm>
          <a:prstGeom prst="rect">
            <a:avLst/>
          </a:prstGeom>
        </p:spPr>
      </p:pic>
      <p:sp>
        <p:nvSpPr>
          <p:cNvPr id="374" name="object 374"/>
          <p:cNvSpPr/>
          <p:nvPr/>
        </p:nvSpPr>
        <p:spPr>
          <a:xfrm>
            <a:off x="3198875" y="3268980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1" y="0"/>
                </a:lnTo>
                <a:lnTo>
                  <a:pt x="876301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7621" y="435864"/>
                </a:moveTo>
                <a:lnTo>
                  <a:pt x="4573" y="432815"/>
                </a:lnTo>
                <a:lnTo>
                  <a:pt x="873252" y="432815"/>
                </a:lnTo>
                <a:lnTo>
                  <a:pt x="870205" y="435864"/>
                </a:lnTo>
                <a:lnTo>
                  <a:pt x="870205" y="3048"/>
                </a:lnTo>
                <a:lnTo>
                  <a:pt x="873252" y="6096"/>
                </a:lnTo>
                <a:lnTo>
                  <a:pt x="4573" y="6096"/>
                </a:lnTo>
                <a:lnTo>
                  <a:pt x="7621" y="3048"/>
                </a:lnTo>
                <a:lnTo>
                  <a:pt x="7621" y="435864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text 1"/>
          <p:cNvSpPr txBox="1"/>
          <p:nvPr/>
        </p:nvSpPr>
        <p:spPr>
          <a:xfrm>
            <a:off x="3291935" y="3320097"/>
            <a:ext cx="726508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0103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Struktur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Organisasi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96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40" y="3268980"/>
            <a:ext cx="874776" cy="438912"/>
          </a:xfrm>
          <a:prstGeom prst="rect">
            <a:avLst/>
          </a:prstGeom>
        </p:spPr>
      </p:pic>
      <p:sp>
        <p:nvSpPr>
          <p:cNvPr id="375" name="object 375"/>
          <p:cNvSpPr/>
          <p:nvPr/>
        </p:nvSpPr>
        <p:spPr>
          <a:xfrm>
            <a:off x="4244340" y="3268980"/>
            <a:ext cx="874776" cy="438912"/>
          </a:xfrm>
          <a:custGeom>
            <a:avLst/>
            <a:gdLst/>
            <a:ahLst/>
            <a:cxnLst/>
            <a:rect l="l" t="t" r="r" b="b"/>
            <a:pathLst>
              <a:path w="874776" h="438912">
                <a:moveTo>
                  <a:pt x="0" y="0"/>
                </a:moveTo>
                <a:lnTo>
                  <a:pt x="874776" y="0"/>
                </a:lnTo>
                <a:lnTo>
                  <a:pt x="874776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6" y="435864"/>
                </a:moveTo>
                <a:lnTo>
                  <a:pt x="3048" y="432815"/>
                </a:lnTo>
                <a:lnTo>
                  <a:pt x="871728" y="432815"/>
                </a:lnTo>
                <a:lnTo>
                  <a:pt x="868680" y="435864"/>
                </a:lnTo>
                <a:lnTo>
                  <a:pt x="868680" y="3048"/>
                </a:lnTo>
                <a:lnTo>
                  <a:pt x="871728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5864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text 1"/>
          <p:cNvSpPr txBox="1"/>
          <p:nvPr/>
        </p:nvSpPr>
        <p:spPr>
          <a:xfrm>
            <a:off x="4462272" y="3320097"/>
            <a:ext cx="474354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Proses</a:t>
            </a:r>
            <a:endParaRPr sz="1300">
              <a:latin typeface="Calibri"/>
              <a:cs typeface="Calibri"/>
            </a:endParaRPr>
          </a:p>
          <a:p>
            <a:pPr marL="27432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Bisnis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97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56" y="3268980"/>
            <a:ext cx="876300" cy="438912"/>
          </a:xfrm>
          <a:prstGeom prst="rect">
            <a:avLst/>
          </a:prstGeom>
        </p:spPr>
      </p:pic>
      <p:sp>
        <p:nvSpPr>
          <p:cNvPr id="376" name="object 376"/>
          <p:cNvSpPr/>
          <p:nvPr/>
        </p:nvSpPr>
        <p:spPr>
          <a:xfrm>
            <a:off x="5286756" y="3268980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0" y="0"/>
                </a:lnTo>
                <a:lnTo>
                  <a:pt x="876300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5" y="435864"/>
                </a:moveTo>
                <a:lnTo>
                  <a:pt x="3048" y="432815"/>
                </a:lnTo>
                <a:lnTo>
                  <a:pt x="873251" y="432815"/>
                </a:lnTo>
                <a:lnTo>
                  <a:pt x="870204" y="435864"/>
                </a:lnTo>
                <a:lnTo>
                  <a:pt x="870204" y="3048"/>
                </a:lnTo>
                <a:lnTo>
                  <a:pt x="873251" y="6096"/>
                </a:lnTo>
                <a:lnTo>
                  <a:pt x="3048" y="6096"/>
                </a:lnTo>
                <a:lnTo>
                  <a:pt x="6095" y="3048"/>
                </a:lnTo>
                <a:lnTo>
                  <a:pt x="6095" y="435864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text 1"/>
          <p:cNvSpPr txBox="1"/>
          <p:nvPr/>
        </p:nvSpPr>
        <p:spPr>
          <a:xfrm>
            <a:off x="5466334" y="3320097"/>
            <a:ext cx="551546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096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Analisis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98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96" y="3268980"/>
            <a:ext cx="876300" cy="438912"/>
          </a:xfrm>
          <a:prstGeom prst="rect">
            <a:avLst/>
          </a:prstGeom>
        </p:spPr>
      </p:pic>
      <p:sp>
        <p:nvSpPr>
          <p:cNvPr id="377" name="object 377"/>
          <p:cNvSpPr/>
          <p:nvPr/>
        </p:nvSpPr>
        <p:spPr>
          <a:xfrm>
            <a:off x="6330696" y="3268980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0" y="0"/>
                </a:lnTo>
                <a:lnTo>
                  <a:pt x="876300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6" y="435864"/>
                </a:moveTo>
                <a:lnTo>
                  <a:pt x="3048" y="432815"/>
                </a:lnTo>
                <a:lnTo>
                  <a:pt x="873252" y="432815"/>
                </a:lnTo>
                <a:lnTo>
                  <a:pt x="868680" y="435864"/>
                </a:lnTo>
                <a:lnTo>
                  <a:pt x="868680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5864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text 1"/>
          <p:cNvSpPr txBox="1"/>
          <p:nvPr/>
        </p:nvSpPr>
        <p:spPr>
          <a:xfrm>
            <a:off x="6509321" y="3320097"/>
            <a:ext cx="551548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6576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Uraian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99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112" y="3268980"/>
            <a:ext cx="876300" cy="438912"/>
          </a:xfrm>
          <a:prstGeom prst="rect">
            <a:avLst/>
          </a:prstGeom>
        </p:spPr>
      </p:pic>
      <p:sp>
        <p:nvSpPr>
          <p:cNvPr id="378" name="object 378"/>
          <p:cNvSpPr/>
          <p:nvPr/>
        </p:nvSpPr>
        <p:spPr>
          <a:xfrm>
            <a:off x="7373112" y="3268980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0" y="0"/>
                </a:lnTo>
                <a:lnTo>
                  <a:pt x="876300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5" y="435864"/>
                </a:moveTo>
                <a:lnTo>
                  <a:pt x="3048" y="432815"/>
                </a:lnTo>
                <a:lnTo>
                  <a:pt x="873252" y="432815"/>
                </a:lnTo>
                <a:lnTo>
                  <a:pt x="870203" y="435864"/>
                </a:lnTo>
                <a:lnTo>
                  <a:pt x="870203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5" y="3048"/>
                </a:lnTo>
                <a:lnTo>
                  <a:pt x="6095" y="435864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text 1"/>
          <p:cNvSpPr txBox="1"/>
          <p:nvPr/>
        </p:nvSpPr>
        <p:spPr>
          <a:xfrm>
            <a:off x="7465440" y="3320097"/>
            <a:ext cx="724535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spc="10" dirty="0">
                <a:solidFill>
                  <a:srgbClr val="47494B"/>
                </a:solidFill>
                <a:latin typeface="Calibri"/>
                <a:cs typeface="Calibri"/>
              </a:rPr>
              <a:t>Spesifikasi</a:t>
            </a:r>
            <a:endParaRPr sz="1100">
              <a:latin typeface="Calibri"/>
              <a:cs typeface="Calibri"/>
            </a:endParaRPr>
          </a:p>
          <a:p>
            <a:pPr marL="86867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79" name="object 379"/>
          <p:cNvSpPr/>
          <p:nvPr/>
        </p:nvSpPr>
        <p:spPr>
          <a:xfrm>
            <a:off x="1987296" y="3432048"/>
            <a:ext cx="172212" cy="114300"/>
          </a:xfrm>
          <a:custGeom>
            <a:avLst/>
            <a:gdLst/>
            <a:ahLst/>
            <a:cxnLst/>
            <a:rect l="l" t="t" r="r" b="b"/>
            <a:pathLst>
              <a:path w="172212" h="114300">
                <a:moveTo>
                  <a:pt x="0" y="38100"/>
                </a:moveTo>
                <a:lnTo>
                  <a:pt x="77723" y="38100"/>
                </a:lnTo>
                <a:lnTo>
                  <a:pt x="77723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7911" y="0"/>
                </a:moveTo>
                <a:lnTo>
                  <a:pt x="172212" y="56388"/>
                </a:lnTo>
                <a:lnTo>
                  <a:pt x="57911" y="114300"/>
                </a:lnTo>
                <a:lnTo>
                  <a:pt x="57911" y="0"/>
                </a:lnTo>
                <a:close/>
              </a:path>
            </a:pathLst>
          </a:custGeom>
          <a:solidFill>
            <a:srgbClr val="7F6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3029712" y="3432048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6388"/>
                </a:lnTo>
                <a:lnTo>
                  <a:pt x="59436" y="114300"/>
                </a:lnTo>
                <a:lnTo>
                  <a:pt x="59436" y="0"/>
                </a:lnTo>
                <a:close/>
              </a:path>
            </a:pathLst>
          </a:custGeom>
          <a:solidFill>
            <a:srgbClr val="7F6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4072127" y="3432048"/>
            <a:ext cx="175260" cy="114300"/>
          </a:xfrm>
          <a:custGeom>
            <a:avLst/>
            <a:gdLst/>
            <a:ahLst/>
            <a:cxnLst/>
            <a:rect l="l" t="t" r="r" b="b"/>
            <a:pathLst>
              <a:path w="175260" h="114300">
                <a:moveTo>
                  <a:pt x="0" y="38100"/>
                </a:moveTo>
                <a:lnTo>
                  <a:pt x="79249" y="38100"/>
                </a:lnTo>
                <a:lnTo>
                  <a:pt x="79249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60961" y="0"/>
                </a:moveTo>
                <a:lnTo>
                  <a:pt x="175261" y="56388"/>
                </a:lnTo>
                <a:lnTo>
                  <a:pt x="60961" y="114300"/>
                </a:lnTo>
                <a:lnTo>
                  <a:pt x="60961" y="0"/>
                </a:lnTo>
                <a:close/>
              </a:path>
            </a:pathLst>
          </a:custGeom>
          <a:solidFill>
            <a:srgbClr val="7F6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5116068" y="3432048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9248" y="38100"/>
                </a:lnTo>
                <a:lnTo>
                  <a:pt x="79248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6388"/>
                </a:lnTo>
                <a:lnTo>
                  <a:pt x="59436" y="114300"/>
                </a:lnTo>
                <a:lnTo>
                  <a:pt x="59436" y="0"/>
                </a:lnTo>
                <a:close/>
              </a:path>
            </a:pathLst>
          </a:custGeom>
          <a:solidFill>
            <a:srgbClr val="7F6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6160007" y="3432048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5" y="38100"/>
                </a:lnTo>
                <a:lnTo>
                  <a:pt x="77725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7" y="0"/>
                </a:moveTo>
                <a:lnTo>
                  <a:pt x="173737" y="56388"/>
                </a:lnTo>
                <a:lnTo>
                  <a:pt x="59437" y="114300"/>
                </a:lnTo>
                <a:lnTo>
                  <a:pt x="59437" y="0"/>
                </a:lnTo>
                <a:close/>
              </a:path>
            </a:pathLst>
          </a:custGeom>
          <a:solidFill>
            <a:srgbClr val="7F6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7203948" y="3432048"/>
            <a:ext cx="172212" cy="114300"/>
          </a:xfrm>
          <a:custGeom>
            <a:avLst/>
            <a:gdLst/>
            <a:ahLst/>
            <a:cxnLst/>
            <a:rect l="l" t="t" r="r" b="b"/>
            <a:pathLst>
              <a:path w="172212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7912" y="0"/>
                </a:moveTo>
                <a:lnTo>
                  <a:pt x="172212" y="56388"/>
                </a:lnTo>
                <a:lnTo>
                  <a:pt x="57912" y="114300"/>
                </a:lnTo>
                <a:lnTo>
                  <a:pt x="57912" y="0"/>
                </a:lnTo>
                <a:close/>
              </a:path>
            </a:pathLst>
          </a:custGeom>
          <a:solidFill>
            <a:srgbClr val="7F6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text 1"/>
          <p:cNvSpPr txBox="1"/>
          <p:nvPr/>
        </p:nvSpPr>
        <p:spPr>
          <a:xfrm>
            <a:off x="8386127" y="3317177"/>
            <a:ext cx="961439" cy="4069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170" spc="10" dirty="0">
                <a:solidFill>
                  <a:srgbClr val="7F6000"/>
                </a:solidFill>
                <a:latin typeface="Calibri"/>
                <a:cs typeface="Calibri"/>
              </a:rPr>
              <a:t>= </a:t>
            </a:r>
            <a:r>
              <a:rPr sz="1370" b="1" spc="10" dirty="0">
                <a:solidFill>
                  <a:srgbClr val="7F6000"/>
                </a:solidFill>
                <a:latin typeface="Arial"/>
                <a:cs typeface="Arial"/>
              </a:rPr>
              <a:t>Langkah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3" name="text 1"/>
          <p:cNvSpPr txBox="1"/>
          <p:nvPr/>
        </p:nvSpPr>
        <p:spPr>
          <a:xfrm>
            <a:off x="8697278" y="3284205"/>
            <a:ext cx="44024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7F6000"/>
                </a:solidFill>
                <a:latin typeface="Arial"/>
                <a:cs typeface="Arial"/>
              </a:rPr>
              <a:t>Salah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200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44" y="3950208"/>
            <a:ext cx="876300" cy="438912"/>
          </a:xfrm>
          <a:prstGeom prst="rect">
            <a:avLst/>
          </a:prstGeom>
        </p:spPr>
      </p:pic>
      <p:sp>
        <p:nvSpPr>
          <p:cNvPr id="385" name="object 385"/>
          <p:cNvSpPr/>
          <p:nvPr/>
        </p:nvSpPr>
        <p:spPr>
          <a:xfrm>
            <a:off x="1114044" y="3950207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0" y="0"/>
                </a:lnTo>
                <a:lnTo>
                  <a:pt x="876300" y="438913"/>
                </a:lnTo>
                <a:lnTo>
                  <a:pt x="0" y="438913"/>
                </a:lnTo>
                <a:lnTo>
                  <a:pt x="0" y="0"/>
                </a:lnTo>
                <a:close/>
                <a:moveTo>
                  <a:pt x="6096" y="435865"/>
                </a:moveTo>
                <a:lnTo>
                  <a:pt x="3048" y="431293"/>
                </a:lnTo>
                <a:lnTo>
                  <a:pt x="873252" y="431293"/>
                </a:lnTo>
                <a:lnTo>
                  <a:pt x="870203" y="435865"/>
                </a:lnTo>
                <a:lnTo>
                  <a:pt x="870203" y="3049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9"/>
                </a:lnTo>
                <a:lnTo>
                  <a:pt x="6096" y="435865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text 1"/>
          <p:cNvSpPr txBox="1"/>
          <p:nvPr/>
        </p:nvSpPr>
        <p:spPr>
          <a:xfrm>
            <a:off x="1288224" y="4090289"/>
            <a:ext cx="562740" cy="1645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Mandat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01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" y="3950208"/>
            <a:ext cx="876300" cy="438912"/>
          </a:xfrm>
          <a:prstGeom prst="rect">
            <a:avLst/>
          </a:prstGeom>
        </p:spPr>
      </p:pic>
      <p:sp>
        <p:nvSpPr>
          <p:cNvPr id="386" name="object 386"/>
          <p:cNvSpPr/>
          <p:nvPr/>
        </p:nvSpPr>
        <p:spPr>
          <a:xfrm>
            <a:off x="2156460" y="3950207"/>
            <a:ext cx="876299" cy="438912"/>
          </a:xfrm>
          <a:custGeom>
            <a:avLst/>
            <a:gdLst/>
            <a:ahLst/>
            <a:cxnLst/>
            <a:rect l="l" t="t" r="r" b="b"/>
            <a:pathLst>
              <a:path w="876299" h="438912">
                <a:moveTo>
                  <a:pt x="0" y="0"/>
                </a:moveTo>
                <a:lnTo>
                  <a:pt x="876299" y="0"/>
                </a:lnTo>
                <a:lnTo>
                  <a:pt x="876299" y="438913"/>
                </a:lnTo>
                <a:lnTo>
                  <a:pt x="0" y="438913"/>
                </a:lnTo>
                <a:lnTo>
                  <a:pt x="0" y="0"/>
                </a:lnTo>
                <a:close/>
                <a:moveTo>
                  <a:pt x="6096" y="435865"/>
                </a:moveTo>
                <a:lnTo>
                  <a:pt x="3048" y="431293"/>
                </a:lnTo>
                <a:lnTo>
                  <a:pt x="873252" y="431293"/>
                </a:lnTo>
                <a:lnTo>
                  <a:pt x="870204" y="435865"/>
                </a:lnTo>
                <a:lnTo>
                  <a:pt x="870204" y="3049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9"/>
                </a:lnTo>
                <a:lnTo>
                  <a:pt x="6096" y="435865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text 1"/>
          <p:cNvSpPr txBox="1"/>
          <p:nvPr/>
        </p:nvSpPr>
        <p:spPr>
          <a:xfrm>
            <a:off x="2248947" y="4001134"/>
            <a:ext cx="726509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41731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Disain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Organisasi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3198875" y="3950207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435865"/>
                </a:moveTo>
                <a:lnTo>
                  <a:pt x="0" y="409957"/>
                </a:lnTo>
                <a:lnTo>
                  <a:pt x="7621" y="409957"/>
                </a:lnTo>
                <a:lnTo>
                  <a:pt x="7621" y="435865"/>
                </a:lnTo>
                <a:lnTo>
                  <a:pt x="0" y="435865"/>
                </a:lnTo>
                <a:close/>
                <a:moveTo>
                  <a:pt x="0" y="390145"/>
                </a:moveTo>
                <a:lnTo>
                  <a:pt x="0" y="365761"/>
                </a:lnTo>
                <a:lnTo>
                  <a:pt x="7621" y="365761"/>
                </a:lnTo>
                <a:lnTo>
                  <a:pt x="7621" y="390145"/>
                </a:lnTo>
                <a:lnTo>
                  <a:pt x="0" y="390145"/>
                </a:lnTo>
                <a:close/>
                <a:moveTo>
                  <a:pt x="0" y="345949"/>
                </a:moveTo>
                <a:lnTo>
                  <a:pt x="0" y="321565"/>
                </a:lnTo>
                <a:lnTo>
                  <a:pt x="7621" y="321565"/>
                </a:lnTo>
                <a:lnTo>
                  <a:pt x="7621" y="345949"/>
                </a:lnTo>
                <a:lnTo>
                  <a:pt x="0" y="345949"/>
                </a:lnTo>
                <a:close/>
                <a:moveTo>
                  <a:pt x="0" y="301753"/>
                </a:moveTo>
                <a:lnTo>
                  <a:pt x="0" y="275845"/>
                </a:lnTo>
                <a:lnTo>
                  <a:pt x="7621" y="275845"/>
                </a:lnTo>
                <a:lnTo>
                  <a:pt x="7621" y="301753"/>
                </a:lnTo>
                <a:lnTo>
                  <a:pt x="0" y="301753"/>
                </a:lnTo>
                <a:close/>
                <a:moveTo>
                  <a:pt x="0" y="257557"/>
                </a:moveTo>
                <a:lnTo>
                  <a:pt x="0" y="231649"/>
                </a:lnTo>
                <a:lnTo>
                  <a:pt x="7621" y="231649"/>
                </a:lnTo>
                <a:lnTo>
                  <a:pt x="7621" y="257557"/>
                </a:lnTo>
                <a:lnTo>
                  <a:pt x="0" y="257557"/>
                </a:lnTo>
                <a:close/>
                <a:moveTo>
                  <a:pt x="0" y="213361"/>
                </a:moveTo>
                <a:lnTo>
                  <a:pt x="0" y="187452"/>
                </a:lnTo>
                <a:lnTo>
                  <a:pt x="7621" y="187452"/>
                </a:lnTo>
                <a:lnTo>
                  <a:pt x="7621" y="213361"/>
                </a:lnTo>
                <a:lnTo>
                  <a:pt x="0" y="213361"/>
                </a:lnTo>
                <a:close/>
                <a:moveTo>
                  <a:pt x="0" y="169164"/>
                </a:moveTo>
                <a:lnTo>
                  <a:pt x="0" y="143257"/>
                </a:lnTo>
                <a:lnTo>
                  <a:pt x="7621" y="143257"/>
                </a:lnTo>
                <a:lnTo>
                  <a:pt x="7621" y="169164"/>
                </a:lnTo>
                <a:lnTo>
                  <a:pt x="0" y="169164"/>
                </a:lnTo>
                <a:close/>
                <a:moveTo>
                  <a:pt x="0" y="123444"/>
                </a:moveTo>
                <a:lnTo>
                  <a:pt x="0" y="99061"/>
                </a:lnTo>
                <a:lnTo>
                  <a:pt x="7621" y="99061"/>
                </a:lnTo>
                <a:lnTo>
                  <a:pt x="7621" y="123444"/>
                </a:lnTo>
                <a:lnTo>
                  <a:pt x="0" y="123444"/>
                </a:lnTo>
                <a:close/>
                <a:moveTo>
                  <a:pt x="0" y="79249"/>
                </a:moveTo>
                <a:lnTo>
                  <a:pt x="0" y="54864"/>
                </a:lnTo>
                <a:lnTo>
                  <a:pt x="7621" y="54864"/>
                </a:lnTo>
                <a:lnTo>
                  <a:pt x="7621" y="79249"/>
                </a:lnTo>
                <a:lnTo>
                  <a:pt x="0" y="79249"/>
                </a:lnTo>
                <a:close/>
                <a:moveTo>
                  <a:pt x="0" y="35052"/>
                </a:moveTo>
                <a:lnTo>
                  <a:pt x="0" y="9144"/>
                </a:lnTo>
                <a:lnTo>
                  <a:pt x="7621" y="9144"/>
                </a:lnTo>
                <a:lnTo>
                  <a:pt x="7621" y="35052"/>
                </a:lnTo>
                <a:lnTo>
                  <a:pt x="0" y="35052"/>
                </a:lnTo>
                <a:close/>
                <a:moveTo>
                  <a:pt x="16765" y="0"/>
                </a:moveTo>
                <a:lnTo>
                  <a:pt x="42673" y="0"/>
                </a:lnTo>
                <a:lnTo>
                  <a:pt x="42673" y="6096"/>
                </a:lnTo>
                <a:lnTo>
                  <a:pt x="16765" y="6096"/>
                </a:lnTo>
                <a:lnTo>
                  <a:pt x="16765" y="0"/>
                </a:lnTo>
                <a:close/>
                <a:moveTo>
                  <a:pt x="60961" y="0"/>
                </a:moveTo>
                <a:lnTo>
                  <a:pt x="86869" y="0"/>
                </a:lnTo>
                <a:lnTo>
                  <a:pt x="86869" y="6096"/>
                </a:lnTo>
                <a:lnTo>
                  <a:pt x="60961" y="6096"/>
                </a:lnTo>
                <a:lnTo>
                  <a:pt x="60961" y="0"/>
                </a:lnTo>
                <a:close/>
                <a:moveTo>
                  <a:pt x="105157" y="0"/>
                </a:moveTo>
                <a:lnTo>
                  <a:pt x="131064" y="0"/>
                </a:lnTo>
                <a:lnTo>
                  <a:pt x="131064" y="6096"/>
                </a:lnTo>
                <a:lnTo>
                  <a:pt x="105157" y="6096"/>
                </a:lnTo>
                <a:lnTo>
                  <a:pt x="105157" y="0"/>
                </a:lnTo>
                <a:close/>
                <a:moveTo>
                  <a:pt x="149352" y="0"/>
                </a:moveTo>
                <a:lnTo>
                  <a:pt x="175261" y="0"/>
                </a:lnTo>
                <a:lnTo>
                  <a:pt x="175261" y="6096"/>
                </a:lnTo>
                <a:lnTo>
                  <a:pt x="149352" y="6096"/>
                </a:lnTo>
                <a:lnTo>
                  <a:pt x="149352" y="0"/>
                </a:lnTo>
                <a:close/>
                <a:moveTo>
                  <a:pt x="195073" y="0"/>
                </a:moveTo>
                <a:lnTo>
                  <a:pt x="219457" y="0"/>
                </a:lnTo>
                <a:lnTo>
                  <a:pt x="219457" y="6096"/>
                </a:lnTo>
                <a:lnTo>
                  <a:pt x="195073" y="6096"/>
                </a:lnTo>
                <a:lnTo>
                  <a:pt x="195073" y="0"/>
                </a:lnTo>
                <a:close/>
                <a:moveTo>
                  <a:pt x="239269" y="0"/>
                </a:moveTo>
                <a:lnTo>
                  <a:pt x="263652" y="0"/>
                </a:lnTo>
                <a:lnTo>
                  <a:pt x="263652" y="6096"/>
                </a:lnTo>
                <a:lnTo>
                  <a:pt x="239269" y="6096"/>
                </a:lnTo>
                <a:lnTo>
                  <a:pt x="239269" y="0"/>
                </a:lnTo>
                <a:close/>
                <a:moveTo>
                  <a:pt x="283464" y="0"/>
                </a:moveTo>
                <a:lnTo>
                  <a:pt x="309373" y="0"/>
                </a:lnTo>
                <a:lnTo>
                  <a:pt x="309373" y="6096"/>
                </a:lnTo>
                <a:lnTo>
                  <a:pt x="283464" y="6096"/>
                </a:lnTo>
                <a:lnTo>
                  <a:pt x="283464" y="0"/>
                </a:lnTo>
                <a:close/>
                <a:moveTo>
                  <a:pt x="327661" y="0"/>
                </a:moveTo>
                <a:lnTo>
                  <a:pt x="353569" y="0"/>
                </a:lnTo>
                <a:lnTo>
                  <a:pt x="353569" y="6096"/>
                </a:lnTo>
                <a:lnTo>
                  <a:pt x="327661" y="6096"/>
                </a:lnTo>
                <a:lnTo>
                  <a:pt x="327661" y="0"/>
                </a:lnTo>
                <a:close/>
                <a:moveTo>
                  <a:pt x="371857" y="0"/>
                </a:moveTo>
                <a:lnTo>
                  <a:pt x="397764" y="0"/>
                </a:lnTo>
                <a:lnTo>
                  <a:pt x="397764" y="6096"/>
                </a:lnTo>
                <a:lnTo>
                  <a:pt x="371857" y="6096"/>
                </a:lnTo>
                <a:lnTo>
                  <a:pt x="371857" y="0"/>
                </a:lnTo>
                <a:close/>
                <a:moveTo>
                  <a:pt x="416052" y="0"/>
                </a:moveTo>
                <a:lnTo>
                  <a:pt x="441961" y="0"/>
                </a:lnTo>
                <a:lnTo>
                  <a:pt x="441961" y="6096"/>
                </a:lnTo>
                <a:lnTo>
                  <a:pt x="416052" y="6096"/>
                </a:lnTo>
                <a:lnTo>
                  <a:pt x="416052" y="0"/>
                </a:lnTo>
                <a:close/>
                <a:moveTo>
                  <a:pt x="461773" y="0"/>
                </a:moveTo>
                <a:lnTo>
                  <a:pt x="486157" y="0"/>
                </a:lnTo>
                <a:lnTo>
                  <a:pt x="486157" y="6096"/>
                </a:lnTo>
                <a:lnTo>
                  <a:pt x="461773" y="6096"/>
                </a:lnTo>
                <a:lnTo>
                  <a:pt x="461773" y="0"/>
                </a:lnTo>
                <a:close/>
                <a:moveTo>
                  <a:pt x="505969" y="0"/>
                </a:moveTo>
                <a:lnTo>
                  <a:pt x="530352" y="0"/>
                </a:lnTo>
                <a:lnTo>
                  <a:pt x="530352" y="6096"/>
                </a:lnTo>
                <a:lnTo>
                  <a:pt x="505969" y="6096"/>
                </a:lnTo>
                <a:lnTo>
                  <a:pt x="505969" y="0"/>
                </a:lnTo>
                <a:close/>
                <a:moveTo>
                  <a:pt x="550164" y="0"/>
                </a:moveTo>
                <a:lnTo>
                  <a:pt x="576073" y="0"/>
                </a:lnTo>
                <a:lnTo>
                  <a:pt x="576073" y="6096"/>
                </a:lnTo>
                <a:lnTo>
                  <a:pt x="550164" y="6096"/>
                </a:lnTo>
                <a:lnTo>
                  <a:pt x="550164" y="0"/>
                </a:lnTo>
                <a:close/>
                <a:moveTo>
                  <a:pt x="594361" y="0"/>
                </a:moveTo>
                <a:lnTo>
                  <a:pt x="620269" y="0"/>
                </a:lnTo>
                <a:lnTo>
                  <a:pt x="620269" y="6096"/>
                </a:lnTo>
                <a:lnTo>
                  <a:pt x="594361" y="6096"/>
                </a:lnTo>
                <a:lnTo>
                  <a:pt x="594361" y="0"/>
                </a:lnTo>
                <a:close/>
                <a:moveTo>
                  <a:pt x="638557" y="0"/>
                </a:moveTo>
                <a:lnTo>
                  <a:pt x="664464" y="0"/>
                </a:lnTo>
                <a:lnTo>
                  <a:pt x="664464" y="6096"/>
                </a:lnTo>
                <a:lnTo>
                  <a:pt x="638557" y="6096"/>
                </a:lnTo>
                <a:lnTo>
                  <a:pt x="638557" y="0"/>
                </a:lnTo>
                <a:close/>
                <a:moveTo>
                  <a:pt x="682752" y="0"/>
                </a:moveTo>
                <a:lnTo>
                  <a:pt x="708661" y="0"/>
                </a:lnTo>
                <a:lnTo>
                  <a:pt x="708661" y="6096"/>
                </a:lnTo>
                <a:lnTo>
                  <a:pt x="682752" y="6096"/>
                </a:lnTo>
                <a:lnTo>
                  <a:pt x="682752" y="0"/>
                </a:lnTo>
                <a:close/>
                <a:moveTo>
                  <a:pt x="728473" y="0"/>
                </a:moveTo>
                <a:lnTo>
                  <a:pt x="752857" y="0"/>
                </a:lnTo>
                <a:lnTo>
                  <a:pt x="752857" y="6096"/>
                </a:lnTo>
                <a:lnTo>
                  <a:pt x="728473" y="6096"/>
                </a:lnTo>
                <a:lnTo>
                  <a:pt x="728473" y="0"/>
                </a:lnTo>
                <a:close/>
                <a:moveTo>
                  <a:pt x="772669" y="0"/>
                </a:moveTo>
                <a:lnTo>
                  <a:pt x="797052" y="0"/>
                </a:lnTo>
                <a:lnTo>
                  <a:pt x="797052" y="6096"/>
                </a:lnTo>
                <a:lnTo>
                  <a:pt x="772669" y="6096"/>
                </a:lnTo>
                <a:lnTo>
                  <a:pt x="772669" y="0"/>
                </a:lnTo>
                <a:close/>
                <a:moveTo>
                  <a:pt x="816864" y="0"/>
                </a:moveTo>
                <a:lnTo>
                  <a:pt x="842773" y="0"/>
                </a:lnTo>
                <a:lnTo>
                  <a:pt x="842773" y="6096"/>
                </a:lnTo>
                <a:lnTo>
                  <a:pt x="816864" y="6096"/>
                </a:lnTo>
                <a:lnTo>
                  <a:pt x="816864" y="0"/>
                </a:lnTo>
                <a:close/>
                <a:moveTo>
                  <a:pt x="861061" y="0"/>
                </a:moveTo>
                <a:lnTo>
                  <a:pt x="876301" y="0"/>
                </a:lnTo>
                <a:lnTo>
                  <a:pt x="876301" y="16764"/>
                </a:lnTo>
                <a:lnTo>
                  <a:pt x="870205" y="16764"/>
                </a:lnTo>
                <a:lnTo>
                  <a:pt x="870205" y="3049"/>
                </a:lnTo>
                <a:lnTo>
                  <a:pt x="873252" y="6096"/>
                </a:lnTo>
                <a:lnTo>
                  <a:pt x="861061" y="6096"/>
                </a:lnTo>
                <a:lnTo>
                  <a:pt x="861061" y="0"/>
                </a:lnTo>
                <a:close/>
                <a:moveTo>
                  <a:pt x="876301" y="35052"/>
                </a:moveTo>
                <a:lnTo>
                  <a:pt x="876301" y="60961"/>
                </a:lnTo>
                <a:lnTo>
                  <a:pt x="870205" y="60961"/>
                </a:lnTo>
                <a:lnTo>
                  <a:pt x="870205" y="35052"/>
                </a:lnTo>
                <a:lnTo>
                  <a:pt x="876301" y="35052"/>
                </a:lnTo>
                <a:close/>
                <a:moveTo>
                  <a:pt x="876301" y="79249"/>
                </a:moveTo>
                <a:lnTo>
                  <a:pt x="876301" y="105157"/>
                </a:lnTo>
                <a:lnTo>
                  <a:pt x="870205" y="105157"/>
                </a:lnTo>
                <a:lnTo>
                  <a:pt x="870205" y="79249"/>
                </a:lnTo>
                <a:lnTo>
                  <a:pt x="876301" y="79249"/>
                </a:lnTo>
                <a:close/>
                <a:moveTo>
                  <a:pt x="876301" y="123444"/>
                </a:moveTo>
                <a:lnTo>
                  <a:pt x="876301" y="149352"/>
                </a:lnTo>
                <a:lnTo>
                  <a:pt x="870205" y="149352"/>
                </a:lnTo>
                <a:lnTo>
                  <a:pt x="870205" y="123444"/>
                </a:lnTo>
                <a:lnTo>
                  <a:pt x="876301" y="123444"/>
                </a:lnTo>
                <a:close/>
                <a:moveTo>
                  <a:pt x="876301" y="169164"/>
                </a:moveTo>
                <a:lnTo>
                  <a:pt x="876301" y="193549"/>
                </a:lnTo>
                <a:lnTo>
                  <a:pt x="870205" y="193549"/>
                </a:lnTo>
                <a:lnTo>
                  <a:pt x="870205" y="169164"/>
                </a:lnTo>
                <a:lnTo>
                  <a:pt x="876301" y="169164"/>
                </a:lnTo>
                <a:close/>
                <a:moveTo>
                  <a:pt x="876301" y="213361"/>
                </a:moveTo>
                <a:lnTo>
                  <a:pt x="876301" y="237744"/>
                </a:lnTo>
                <a:lnTo>
                  <a:pt x="870205" y="237744"/>
                </a:lnTo>
                <a:lnTo>
                  <a:pt x="870205" y="213361"/>
                </a:lnTo>
                <a:lnTo>
                  <a:pt x="876301" y="213361"/>
                </a:lnTo>
                <a:close/>
                <a:moveTo>
                  <a:pt x="876301" y="257557"/>
                </a:moveTo>
                <a:lnTo>
                  <a:pt x="876301" y="283465"/>
                </a:lnTo>
                <a:lnTo>
                  <a:pt x="870205" y="283465"/>
                </a:lnTo>
                <a:lnTo>
                  <a:pt x="870205" y="257557"/>
                </a:lnTo>
                <a:lnTo>
                  <a:pt x="876301" y="257557"/>
                </a:lnTo>
                <a:close/>
                <a:moveTo>
                  <a:pt x="876301" y="301753"/>
                </a:moveTo>
                <a:lnTo>
                  <a:pt x="876301" y="327661"/>
                </a:lnTo>
                <a:lnTo>
                  <a:pt x="870205" y="327661"/>
                </a:lnTo>
                <a:lnTo>
                  <a:pt x="870205" y="301753"/>
                </a:lnTo>
                <a:lnTo>
                  <a:pt x="876301" y="301753"/>
                </a:lnTo>
                <a:close/>
                <a:moveTo>
                  <a:pt x="876301" y="345949"/>
                </a:moveTo>
                <a:lnTo>
                  <a:pt x="876301" y="371857"/>
                </a:lnTo>
                <a:lnTo>
                  <a:pt x="870205" y="371857"/>
                </a:lnTo>
                <a:lnTo>
                  <a:pt x="870205" y="345949"/>
                </a:lnTo>
                <a:lnTo>
                  <a:pt x="876301" y="345949"/>
                </a:lnTo>
                <a:close/>
                <a:moveTo>
                  <a:pt x="876301" y="390145"/>
                </a:moveTo>
                <a:lnTo>
                  <a:pt x="876301" y="416053"/>
                </a:lnTo>
                <a:lnTo>
                  <a:pt x="870205" y="416053"/>
                </a:lnTo>
                <a:lnTo>
                  <a:pt x="870205" y="390145"/>
                </a:lnTo>
                <a:lnTo>
                  <a:pt x="876301" y="390145"/>
                </a:lnTo>
                <a:close/>
                <a:moveTo>
                  <a:pt x="873252" y="431293"/>
                </a:moveTo>
                <a:lnTo>
                  <a:pt x="848869" y="431293"/>
                </a:lnTo>
                <a:lnTo>
                  <a:pt x="848869" y="438913"/>
                </a:lnTo>
                <a:lnTo>
                  <a:pt x="873252" y="438913"/>
                </a:lnTo>
                <a:lnTo>
                  <a:pt x="873252" y="431293"/>
                </a:lnTo>
                <a:close/>
                <a:moveTo>
                  <a:pt x="829057" y="438913"/>
                </a:moveTo>
                <a:lnTo>
                  <a:pt x="804673" y="438913"/>
                </a:lnTo>
                <a:lnTo>
                  <a:pt x="804673" y="431293"/>
                </a:lnTo>
                <a:lnTo>
                  <a:pt x="829057" y="431293"/>
                </a:lnTo>
                <a:lnTo>
                  <a:pt x="829057" y="438913"/>
                </a:lnTo>
                <a:close/>
                <a:moveTo>
                  <a:pt x="784861" y="438913"/>
                </a:moveTo>
                <a:lnTo>
                  <a:pt x="758952" y="438913"/>
                </a:lnTo>
                <a:lnTo>
                  <a:pt x="758952" y="431293"/>
                </a:lnTo>
                <a:lnTo>
                  <a:pt x="784861" y="431293"/>
                </a:lnTo>
                <a:lnTo>
                  <a:pt x="784861" y="438913"/>
                </a:lnTo>
                <a:close/>
                <a:moveTo>
                  <a:pt x="740664" y="438913"/>
                </a:moveTo>
                <a:lnTo>
                  <a:pt x="714757" y="438913"/>
                </a:lnTo>
                <a:lnTo>
                  <a:pt x="714757" y="431293"/>
                </a:lnTo>
                <a:lnTo>
                  <a:pt x="740664" y="431293"/>
                </a:lnTo>
                <a:lnTo>
                  <a:pt x="740664" y="438913"/>
                </a:lnTo>
                <a:close/>
                <a:moveTo>
                  <a:pt x="696469" y="438913"/>
                </a:moveTo>
                <a:lnTo>
                  <a:pt x="670561" y="438913"/>
                </a:lnTo>
                <a:lnTo>
                  <a:pt x="670561" y="431293"/>
                </a:lnTo>
                <a:lnTo>
                  <a:pt x="696469" y="431293"/>
                </a:lnTo>
                <a:lnTo>
                  <a:pt x="696469" y="438913"/>
                </a:lnTo>
                <a:close/>
                <a:moveTo>
                  <a:pt x="652273" y="438913"/>
                </a:moveTo>
                <a:lnTo>
                  <a:pt x="626364" y="438913"/>
                </a:lnTo>
                <a:lnTo>
                  <a:pt x="626364" y="431293"/>
                </a:lnTo>
                <a:lnTo>
                  <a:pt x="652273" y="431293"/>
                </a:lnTo>
                <a:lnTo>
                  <a:pt x="652273" y="438913"/>
                </a:lnTo>
                <a:close/>
                <a:moveTo>
                  <a:pt x="606552" y="438913"/>
                </a:moveTo>
                <a:lnTo>
                  <a:pt x="582169" y="438913"/>
                </a:lnTo>
                <a:lnTo>
                  <a:pt x="582169" y="431293"/>
                </a:lnTo>
                <a:lnTo>
                  <a:pt x="606552" y="431293"/>
                </a:lnTo>
                <a:lnTo>
                  <a:pt x="606552" y="438913"/>
                </a:lnTo>
                <a:close/>
                <a:moveTo>
                  <a:pt x="562357" y="438913"/>
                </a:moveTo>
                <a:lnTo>
                  <a:pt x="537973" y="438913"/>
                </a:lnTo>
                <a:lnTo>
                  <a:pt x="537973" y="431293"/>
                </a:lnTo>
                <a:lnTo>
                  <a:pt x="562357" y="431293"/>
                </a:lnTo>
                <a:lnTo>
                  <a:pt x="562357" y="438913"/>
                </a:lnTo>
                <a:close/>
                <a:moveTo>
                  <a:pt x="518161" y="438913"/>
                </a:moveTo>
                <a:lnTo>
                  <a:pt x="492252" y="438913"/>
                </a:lnTo>
                <a:lnTo>
                  <a:pt x="492252" y="431293"/>
                </a:lnTo>
                <a:lnTo>
                  <a:pt x="518161" y="431293"/>
                </a:lnTo>
                <a:lnTo>
                  <a:pt x="518161" y="438913"/>
                </a:lnTo>
                <a:close/>
                <a:moveTo>
                  <a:pt x="473964" y="438913"/>
                </a:moveTo>
                <a:lnTo>
                  <a:pt x="448057" y="438913"/>
                </a:lnTo>
                <a:lnTo>
                  <a:pt x="448057" y="431293"/>
                </a:lnTo>
                <a:lnTo>
                  <a:pt x="473964" y="431293"/>
                </a:lnTo>
                <a:lnTo>
                  <a:pt x="473964" y="438913"/>
                </a:lnTo>
                <a:close/>
                <a:moveTo>
                  <a:pt x="429769" y="438913"/>
                </a:moveTo>
                <a:lnTo>
                  <a:pt x="403861" y="438913"/>
                </a:lnTo>
                <a:lnTo>
                  <a:pt x="403861" y="431293"/>
                </a:lnTo>
                <a:lnTo>
                  <a:pt x="429769" y="431293"/>
                </a:lnTo>
                <a:lnTo>
                  <a:pt x="429769" y="438913"/>
                </a:lnTo>
                <a:close/>
                <a:moveTo>
                  <a:pt x="385573" y="438913"/>
                </a:moveTo>
                <a:lnTo>
                  <a:pt x="359664" y="438913"/>
                </a:lnTo>
                <a:lnTo>
                  <a:pt x="359664" y="431293"/>
                </a:lnTo>
                <a:lnTo>
                  <a:pt x="385573" y="431293"/>
                </a:lnTo>
                <a:lnTo>
                  <a:pt x="385573" y="438913"/>
                </a:lnTo>
                <a:close/>
                <a:moveTo>
                  <a:pt x="339852" y="438913"/>
                </a:moveTo>
                <a:lnTo>
                  <a:pt x="315469" y="438913"/>
                </a:lnTo>
                <a:lnTo>
                  <a:pt x="315469" y="431293"/>
                </a:lnTo>
                <a:lnTo>
                  <a:pt x="339852" y="431293"/>
                </a:lnTo>
                <a:lnTo>
                  <a:pt x="339852" y="438913"/>
                </a:lnTo>
                <a:close/>
                <a:moveTo>
                  <a:pt x="295657" y="438913"/>
                </a:moveTo>
                <a:lnTo>
                  <a:pt x="271273" y="438913"/>
                </a:lnTo>
                <a:lnTo>
                  <a:pt x="271273" y="431293"/>
                </a:lnTo>
                <a:lnTo>
                  <a:pt x="295657" y="431293"/>
                </a:lnTo>
                <a:lnTo>
                  <a:pt x="295657" y="438913"/>
                </a:lnTo>
                <a:close/>
                <a:moveTo>
                  <a:pt x="251461" y="438913"/>
                </a:moveTo>
                <a:lnTo>
                  <a:pt x="225552" y="438913"/>
                </a:lnTo>
                <a:lnTo>
                  <a:pt x="225552" y="431293"/>
                </a:lnTo>
                <a:lnTo>
                  <a:pt x="251461" y="431293"/>
                </a:lnTo>
                <a:lnTo>
                  <a:pt x="251461" y="438913"/>
                </a:lnTo>
                <a:close/>
                <a:moveTo>
                  <a:pt x="207264" y="438913"/>
                </a:moveTo>
                <a:lnTo>
                  <a:pt x="181357" y="438913"/>
                </a:lnTo>
                <a:lnTo>
                  <a:pt x="181357" y="431293"/>
                </a:lnTo>
                <a:lnTo>
                  <a:pt x="207264" y="431293"/>
                </a:lnTo>
                <a:lnTo>
                  <a:pt x="207264" y="438913"/>
                </a:lnTo>
                <a:close/>
                <a:moveTo>
                  <a:pt x="163069" y="438913"/>
                </a:moveTo>
                <a:lnTo>
                  <a:pt x="137161" y="438913"/>
                </a:lnTo>
                <a:lnTo>
                  <a:pt x="137161" y="431293"/>
                </a:lnTo>
                <a:lnTo>
                  <a:pt x="163069" y="431293"/>
                </a:lnTo>
                <a:lnTo>
                  <a:pt x="163069" y="438913"/>
                </a:lnTo>
                <a:close/>
                <a:moveTo>
                  <a:pt x="118873" y="438913"/>
                </a:moveTo>
                <a:lnTo>
                  <a:pt x="92964" y="438913"/>
                </a:lnTo>
                <a:lnTo>
                  <a:pt x="92964" y="431293"/>
                </a:lnTo>
                <a:lnTo>
                  <a:pt x="118873" y="431293"/>
                </a:lnTo>
                <a:lnTo>
                  <a:pt x="118873" y="438913"/>
                </a:lnTo>
                <a:close/>
                <a:moveTo>
                  <a:pt x="73152" y="438913"/>
                </a:moveTo>
                <a:lnTo>
                  <a:pt x="48769" y="438913"/>
                </a:lnTo>
                <a:lnTo>
                  <a:pt x="48769" y="431293"/>
                </a:lnTo>
                <a:lnTo>
                  <a:pt x="73152" y="431293"/>
                </a:lnTo>
                <a:lnTo>
                  <a:pt x="73152" y="438913"/>
                </a:lnTo>
                <a:close/>
                <a:moveTo>
                  <a:pt x="28956" y="438913"/>
                </a:moveTo>
                <a:lnTo>
                  <a:pt x="4573" y="438913"/>
                </a:lnTo>
                <a:lnTo>
                  <a:pt x="4573" y="431293"/>
                </a:lnTo>
                <a:lnTo>
                  <a:pt x="28956" y="431293"/>
                </a:lnTo>
                <a:lnTo>
                  <a:pt x="28956" y="438913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text 1"/>
          <p:cNvSpPr txBox="1"/>
          <p:nvPr/>
        </p:nvSpPr>
        <p:spPr>
          <a:xfrm>
            <a:off x="3587559" y="4059809"/>
            <a:ext cx="15064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660066"/>
                </a:solidFill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02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40" y="3950208"/>
            <a:ext cx="874776" cy="438912"/>
          </a:xfrm>
          <a:prstGeom prst="rect">
            <a:avLst/>
          </a:prstGeom>
        </p:spPr>
      </p:pic>
      <p:sp>
        <p:nvSpPr>
          <p:cNvPr id="388" name="object 388"/>
          <p:cNvSpPr/>
          <p:nvPr/>
        </p:nvSpPr>
        <p:spPr>
          <a:xfrm>
            <a:off x="4244340" y="3950207"/>
            <a:ext cx="874776" cy="438912"/>
          </a:xfrm>
          <a:custGeom>
            <a:avLst/>
            <a:gdLst/>
            <a:ahLst/>
            <a:cxnLst/>
            <a:rect l="l" t="t" r="r" b="b"/>
            <a:pathLst>
              <a:path w="874776" h="438912">
                <a:moveTo>
                  <a:pt x="0" y="0"/>
                </a:moveTo>
                <a:lnTo>
                  <a:pt x="874776" y="0"/>
                </a:lnTo>
                <a:lnTo>
                  <a:pt x="874776" y="438913"/>
                </a:lnTo>
                <a:lnTo>
                  <a:pt x="0" y="438913"/>
                </a:lnTo>
                <a:lnTo>
                  <a:pt x="0" y="0"/>
                </a:lnTo>
                <a:close/>
                <a:moveTo>
                  <a:pt x="6096" y="435865"/>
                </a:moveTo>
                <a:lnTo>
                  <a:pt x="3048" y="431293"/>
                </a:lnTo>
                <a:lnTo>
                  <a:pt x="871728" y="431293"/>
                </a:lnTo>
                <a:lnTo>
                  <a:pt x="868680" y="435865"/>
                </a:lnTo>
                <a:lnTo>
                  <a:pt x="868680" y="3049"/>
                </a:lnTo>
                <a:lnTo>
                  <a:pt x="871728" y="6096"/>
                </a:lnTo>
                <a:lnTo>
                  <a:pt x="3048" y="6096"/>
                </a:lnTo>
                <a:lnTo>
                  <a:pt x="6096" y="3049"/>
                </a:lnTo>
                <a:lnTo>
                  <a:pt x="6096" y="435865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text 1"/>
          <p:cNvSpPr txBox="1"/>
          <p:nvPr/>
        </p:nvSpPr>
        <p:spPr>
          <a:xfrm>
            <a:off x="4462272" y="4001134"/>
            <a:ext cx="474354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Proses</a:t>
            </a:r>
            <a:endParaRPr sz="1300">
              <a:latin typeface="Calibri"/>
              <a:cs typeface="Calibri"/>
            </a:endParaRPr>
          </a:p>
          <a:p>
            <a:pPr marL="27432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Bisnis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03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56" y="3950208"/>
            <a:ext cx="876300" cy="438912"/>
          </a:xfrm>
          <a:prstGeom prst="rect">
            <a:avLst/>
          </a:prstGeom>
        </p:spPr>
      </p:pic>
      <p:sp>
        <p:nvSpPr>
          <p:cNvPr id="389" name="object 389"/>
          <p:cNvSpPr/>
          <p:nvPr/>
        </p:nvSpPr>
        <p:spPr>
          <a:xfrm>
            <a:off x="5286756" y="3950207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0" y="0"/>
                </a:lnTo>
                <a:lnTo>
                  <a:pt x="876300" y="438913"/>
                </a:lnTo>
                <a:lnTo>
                  <a:pt x="0" y="438913"/>
                </a:lnTo>
                <a:lnTo>
                  <a:pt x="0" y="0"/>
                </a:lnTo>
                <a:close/>
                <a:moveTo>
                  <a:pt x="6095" y="435865"/>
                </a:moveTo>
                <a:lnTo>
                  <a:pt x="3048" y="431293"/>
                </a:lnTo>
                <a:lnTo>
                  <a:pt x="873251" y="431293"/>
                </a:lnTo>
                <a:lnTo>
                  <a:pt x="870204" y="435865"/>
                </a:lnTo>
                <a:lnTo>
                  <a:pt x="870204" y="3049"/>
                </a:lnTo>
                <a:lnTo>
                  <a:pt x="873251" y="6096"/>
                </a:lnTo>
                <a:lnTo>
                  <a:pt x="3048" y="6096"/>
                </a:lnTo>
                <a:lnTo>
                  <a:pt x="6095" y="3049"/>
                </a:lnTo>
                <a:lnTo>
                  <a:pt x="6095" y="435865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text 1"/>
          <p:cNvSpPr txBox="1"/>
          <p:nvPr/>
        </p:nvSpPr>
        <p:spPr>
          <a:xfrm>
            <a:off x="5466334" y="4001134"/>
            <a:ext cx="551546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096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Analisis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04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96" y="3950208"/>
            <a:ext cx="876300" cy="438912"/>
          </a:xfrm>
          <a:prstGeom prst="rect">
            <a:avLst/>
          </a:prstGeom>
        </p:spPr>
      </p:pic>
      <p:sp>
        <p:nvSpPr>
          <p:cNvPr id="390" name="object 390"/>
          <p:cNvSpPr/>
          <p:nvPr/>
        </p:nvSpPr>
        <p:spPr>
          <a:xfrm>
            <a:off x="6330696" y="3950207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0" y="0"/>
                </a:lnTo>
                <a:lnTo>
                  <a:pt x="876300" y="438913"/>
                </a:lnTo>
                <a:lnTo>
                  <a:pt x="0" y="438913"/>
                </a:lnTo>
                <a:lnTo>
                  <a:pt x="0" y="0"/>
                </a:lnTo>
                <a:close/>
                <a:moveTo>
                  <a:pt x="6096" y="435865"/>
                </a:moveTo>
                <a:lnTo>
                  <a:pt x="3048" y="431293"/>
                </a:lnTo>
                <a:lnTo>
                  <a:pt x="873252" y="431293"/>
                </a:lnTo>
                <a:lnTo>
                  <a:pt x="868680" y="435865"/>
                </a:lnTo>
                <a:lnTo>
                  <a:pt x="868680" y="3049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9"/>
                </a:lnTo>
                <a:lnTo>
                  <a:pt x="6096" y="435865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text 1"/>
          <p:cNvSpPr txBox="1"/>
          <p:nvPr/>
        </p:nvSpPr>
        <p:spPr>
          <a:xfrm>
            <a:off x="6509321" y="4001134"/>
            <a:ext cx="551548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6576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Uraian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05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112" y="3950208"/>
            <a:ext cx="876300" cy="438912"/>
          </a:xfrm>
          <a:prstGeom prst="rect">
            <a:avLst/>
          </a:prstGeom>
        </p:spPr>
      </p:pic>
      <p:sp>
        <p:nvSpPr>
          <p:cNvPr id="391" name="object 391"/>
          <p:cNvSpPr/>
          <p:nvPr/>
        </p:nvSpPr>
        <p:spPr>
          <a:xfrm>
            <a:off x="7373112" y="3950207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0" y="0"/>
                </a:lnTo>
                <a:lnTo>
                  <a:pt x="876300" y="438913"/>
                </a:lnTo>
                <a:lnTo>
                  <a:pt x="0" y="438913"/>
                </a:lnTo>
                <a:lnTo>
                  <a:pt x="0" y="0"/>
                </a:lnTo>
                <a:close/>
                <a:moveTo>
                  <a:pt x="6095" y="435865"/>
                </a:moveTo>
                <a:lnTo>
                  <a:pt x="3048" y="431293"/>
                </a:lnTo>
                <a:lnTo>
                  <a:pt x="873252" y="431293"/>
                </a:lnTo>
                <a:lnTo>
                  <a:pt x="870203" y="435865"/>
                </a:lnTo>
                <a:lnTo>
                  <a:pt x="870203" y="3049"/>
                </a:lnTo>
                <a:lnTo>
                  <a:pt x="873252" y="6096"/>
                </a:lnTo>
                <a:lnTo>
                  <a:pt x="3048" y="6096"/>
                </a:lnTo>
                <a:lnTo>
                  <a:pt x="6095" y="3049"/>
                </a:lnTo>
                <a:lnTo>
                  <a:pt x="6095" y="435865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text 1"/>
          <p:cNvSpPr txBox="1"/>
          <p:nvPr/>
        </p:nvSpPr>
        <p:spPr>
          <a:xfrm>
            <a:off x="7465440" y="4001134"/>
            <a:ext cx="724535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spc="10" dirty="0">
                <a:solidFill>
                  <a:srgbClr val="47494B"/>
                </a:solidFill>
                <a:latin typeface="Calibri"/>
                <a:cs typeface="Calibri"/>
              </a:rPr>
              <a:t>Spesifikasi</a:t>
            </a:r>
            <a:endParaRPr sz="1100">
              <a:latin typeface="Calibri"/>
              <a:cs typeface="Calibri"/>
            </a:endParaRPr>
          </a:p>
          <a:p>
            <a:pPr marL="86867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92" name="object 392"/>
          <p:cNvSpPr/>
          <p:nvPr/>
        </p:nvSpPr>
        <p:spPr>
          <a:xfrm>
            <a:off x="1987296" y="4111751"/>
            <a:ext cx="172212" cy="114300"/>
          </a:xfrm>
          <a:custGeom>
            <a:avLst/>
            <a:gdLst/>
            <a:ahLst/>
            <a:cxnLst/>
            <a:rect l="l" t="t" r="r" b="b"/>
            <a:pathLst>
              <a:path w="172212" h="114300">
                <a:moveTo>
                  <a:pt x="0" y="38100"/>
                </a:moveTo>
                <a:lnTo>
                  <a:pt x="77723" y="38100"/>
                </a:lnTo>
                <a:lnTo>
                  <a:pt x="77723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7911" y="0"/>
                </a:moveTo>
                <a:lnTo>
                  <a:pt x="172212" y="57913"/>
                </a:lnTo>
                <a:lnTo>
                  <a:pt x="57911" y="114301"/>
                </a:lnTo>
                <a:lnTo>
                  <a:pt x="57911" y="0"/>
                </a:lnTo>
                <a:close/>
              </a:path>
            </a:pathLst>
          </a:custGeom>
          <a:solidFill>
            <a:srgbClr val="99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3029712" y="4111751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7913"/>
                </a:lnTo>
                <a:lnTo>
                  <a:pt x="59436" y="114301"/>
                </a:lnTo>
                <a:lnTo>
                  <a:pt x="59436" y="0"/>
                </a:lnTo>
                <a:close/>
              </a:path>
            </a:pathLst>
          </a:custGeom>
          <a:solidFill>
            <a:srgbClr val="99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4072127" y="4111751"/>
            <a:ext cx="175260" cy="114300"/>
          </a:xfrm>
          <a:custGeom>
            <a:avLst/>
            <a:gdLst/>
            <a:ahLst/>
            <a:cxnLst/>
            <a:rect l="l" t="t" r="r" b="b"/>
            <a:pathLst>
              <a:path w="175260" h="114300">
                <a:moveTo>
                  <a:pt x="0" y="38100"/>
                </a:moveTo>
                <a:lnTo>
                  <a:pt x="79249" y="38100"/>
                </a:lnTo>
                <a:lnTo>
                  <a:pt x="79249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60961" y="0"/>
                </a:moveTo>
                <a:lnTo>
                  <a:pt x="175261" y="57913"/>
                </a:lnTo>
                <a:lnTo>
                  <a:pt x="60961" y="114301"/>
                </a:lnTo>
                <a:lnTo>
                  <a:pt x="60961" y="0"/>
                </a:lnTo>
                <a:close/>
              </a:path>
            </a:pathLst>
          </a:custGeom>
          <a:solidFill>
            <a:srgbClr val="99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116068" y="4111751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9248" y="38100"/>
                </a:lnTo>
                <a:lnTo>
                  <a:pt x="79248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7913"/>
                </a:lnTo>
                <a:lnTo>
                  <a:pt x="59436" y="114301"/>
                </a:lnTo>
                <a:lnTo>
                  <a:pt x="59436" y="0"/>
                </a:lnTo>
                <a:close/>
              </a:path>
            </a:pathLst>
          </a:custGeom>
          <a:solidFill>
            <a:srgbClr val="99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6160007" y="4111751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5" y="38100"/>
                </a:lnTo>
                <a:lnTo>
                  <a:pt x="77725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7" y="0"/>
                </a:moveTo>
                <a:lnTo>
                  <a:pt x="173737" y="57913"/>
                </a:lnTo>
                <a:lnTo>
                  <a:pt x="59437" y="114301"/>
                </a:lnTo>
                <a:lnTo>
                  <a:pt x="59437" y="0"/>
                </a:lnTo>
                <a:close/>
              </a:path>
            </a:pathLst>
          </a:custGeom>
          <a:solidFill>
            <a:srgbClr val="99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7203948" y="4111751"/>
            <a:ext cx="172212" cy="114300"/>
          </a:xfrm>
          <a:custGeom>
            <a:avLst/>
            <a:gdLst/>
            <a:ahLst/>
            <a:cxnLst/>
            <a:rect l="l" t="t" r="r" b="b"/>
            <a:pathLst>
              <a:path w="172212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7912" y="0"/>
                </a:moveTo>
                <a:lnTo>
                  <a:pt x="172212" y="57913"/>
                </a:lnTo>
                <a:lnTo>
                  <a:pt x="57912" y="114301"/>
                </a:lnTo>
                <a:lnTo>
                  <a:pt x="57912" y="0"/>
                </a:lnTo>
                <a:close/>
              </a:path>
            </a:pathLst>
          </a:custGeom>
          <a:solidFill>
            <a:srgbClr val="99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text 1"/>
          <p:cNvSpPr txBox="1"/>
          <p:nvPr/>
        </p:nvSpPr>
        <p:spPr>
          <a:xfrm>
            <a:off x="8385682" y="3948859"/>
            <a:ext cx="349941" cy="4541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660066"/>
                </a:solidFill>
                <a:latin typeface="Arial"/>
                <a:cs typeface="Arial"/>
              </a:rPr>
              <a:t>=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2" name="text 1"/>
          <p:cNvSpPr txBox="1"/>
          <p:nvPr/>
        </p:nvSpPr>
        <p:spPr>
          <a:xfrm>
            <a:off x="8697116" y="4067394"/>
            <a:ext cx="741761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660066"/>
                </a:solidFill>
                <a:latin typeface="Arial"/>
                <a:cs typeface="Arial"/>
              </a:rPr>
              <a:t>Frustasi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06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44" y="4628388"/>
            <a:ext cx="876300" cy="437388"/>
          </a:xfrm>
          <a:prstGeom prst="rect">
            <a:avLst/>
          </a:prstGeom>
        </p:spPr>
      </p:pic>
      <p:sp>
        <p:nvSpPr>
          <p:cNvPr id="398" name="object 398"/>
          <p:cNvSpPr/>
          <p:nvPr/>
        </p:nvSpPr>
        <p:spPr>
          <a:xfrm>
            <a:off x="1114044" y="4628388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0"/>
                </a:moveTo>
                <a:lnTo>
                  <a:pt x="876300" y="0"/>
                </a:lnTo>
                <a:lnTo>
                  <a:pt x="876300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6" y="434340"/>
                </a:moveTo>
                <a:lnTo>
                  <a:pt x="3048" y="431292"/>
                </a:lnTo>
                <a:lnTo>
                  <a:pt x="873252" y="431292"/>
                </a:lnTo>
                <a:lnTo>
                  <a:pt x="870203" y="434340"/>
                </a:lnTo>
                <a:lnTo>
                  <a:pt x="870203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434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text 1"/>
          <p:cNvSpPr txBox="1"/>
          <p:nvPr/>
        </p:nvSpPr>
        <p:spPr>
          <a:xfrm>
            <a:off x="1288224" y="4768152"/>
            <a:ext cx="562740" cy="1645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Mandat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07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" y="4628388"/>
            <a:ext cx="876300" cy="437388"/>
          </a:xfrm>
          <a:prstGeom prst="rect">
            <a:avLst/>
          </a:prstGeom>
        </p:spPr>
      </p:pic>
      <p:sp>
        <p:nvSpPr>
          <p:cNvPr id="399" name="object 399"/>
          <p:cNvSpPr/>
          <p:nvPr/>
        </p:nvSpPr>
        <p:spPr>
          <a:xfrm>
            <a:off x="2156460" y="4628388"/>
            <a:ext cx="876299" cy="437388"/>
          </a:xfrm>
          <a:custGeom>
            <a:avLst/>
            <a:gdLst/>
            <a:ahLst/>
            <a:cxnLst/>
            <a:rect l="l" t="t" r="r" b="b"/>
            <a:pathLst>
              <a:path w="876299" h="437388">
                <a:moveTo>
                  <a:pt x="0" y="0"/>
                </a:moveTo>
                <a:lnTo>
                  <a:pt x="876299" y="0"/>
                </a:lnTo>
                <a:lnTo>
                  <a:pt x="876299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6" y="434340"/>
                </a:moveTo>
                <a:lnTo>
                  <a:pt x="3048" y="431292"/>
                </a:lnTo>
                <a:lnTo>
                  <a:pt x="873252" y="431292"/>
                </a:lnTo>
                <a:lnTo>
                  <a:pt x="870204" y="434340"/>
                </a:lnTo>
                <a:lnTo>
                  <a:pt x="870204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434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text 1"/>
          <p:cNvSpPr txBox="1"/>
          <p:nvPr/>
        </p:nvSpPr>
        <p:spPr>
          <a:xfrm>
            <a:off x="2248947" y="4678998"/>
            <a:ext cx="726509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41731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Disain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Organisasi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08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628388"/>
            <a:ext cx="874776" cy="437388"/>
          </a:xfrm>
          <a:prstGeom prst="rect">
            <a:avLst/>
          </a:prstGeom>
        </p:spPr>
      </p:pic>
      <p:sp>
        <p:nvSpPr>
          <p:cNvPr id="400" name="object 400"/>
          <p:cNvSpPr/>
          <p:nvPr/>
        </p:nvSpPr>
        <p:spPr>
          <a:xfrm>
            <a:off x="3198875" y="4628388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0"/>
                </a:moveTo>
                <a:lnTo>
                  <a:pt x="876301" y="0"/>
                </a:lnTo>
                <a:lnTo>
                  <a:pt x="876301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7621" y="434340"/>
                </a:moveTo>
                <a:lnTo>
                  <a:pt x="4573" y="431292"/>
                </a:lnTo>
                <a:lnTo>
                  <a:pt x="873252" y="431292"/>
                </a:lnTo>
                <a:lnTo>
                  <a:pt x="870205" y="434340"/>
                </a:lnTo>
                <a:lnTo>
                  <a:pt x="870205" y="3048"/>
                </a:lnTo>
                <a:lnTo>
                  <a:pt x="873252" y="6096"/>
                </a:lnTo>
                <a:lnTo>
                  <a:pt x="4573" y="6096"/>
                </a:lnTo>
                <a:lnTo>
                  <a:pt x="7621" y="3048"/>
                </a:lnTo>
                <a:lnTo>
                  <a:pt x="7621" y="43434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text 1"/>
          <p:cNvSpPr txBox="1"/>
          <p:nvPr/>
        </p:nvSpPr>
        <p:spPr>
          <a:xfrm>
            <a:off x="3291935" y="4678998"/>
            <a:ext cx="726508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0103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Struktur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Organisasi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01" name="object 401"/>
          <p:cNvSpPr/>
          <p:nvPr/>
        </p:nvSpPr>
        <p:spPr>
          <a:xfrm>
            <a:off x="4242816" y="4628388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434340"/>
                </a:moveTo>
                <a:lnTo>
                  <a:pt x="0" y="409956"/>
                </a:lnTo>
                <a:lnTo>
                  <a:pt x="6096" y="409956"/>
                </a:lnTo>
                <a:lnTo>
                  <a:pt x="6096" y="434340"/>
                </a:lnTo>
                <a:lnTo>
                  <a:pt x="0" y="434340"/>
                </a:lnTo>
                <a:close/>
                <a:moveTo>
                  <a:pt x="0" y="390144"/>
                </a:moveTo>
                <a:lnTo>
                  <a:pt x="0" y="365760"/>
                </a:lnTo>
                <a:lnTo>
                  <a:pt x="6096" y="365760"/>
                </a:lnTo>
                <a:lnTo>
                  <a:pt x="6096" y="390144"/>
                </a:lnTo>
                <a:lnTo>
                  <a:pt x="0" y="390144"/>
                </a:lnTo>
                <a:close/>
                <a:moveTo>
                  <a:pt x="0" y="345948"/>
                </a:moveTo>
                <a:lnTo>
                  <a:pt x="0" y="320040"/>
                </a:lnTo>
                <a:lnTo>
                  <a:pt x="6096" y="320040"/>
                </a:lnTo>
                <a:lnTo>
                  <a:pt x="6096" y="345948"/>
                </a:lnTo>
                <a:lnTo>
                  <a:pt x="0" y="345948"/>
                </a:lnTo>
                <a:close/>
                <a:moveTo>
                  <a:pt x="0" y="301752"/>
                </a:moveTo>
                <a:lnTo>
                  <a:pt x="0" y="275844"/>
                </a:lnTo>
                <a:lnTo>
                  <a:pt x="6096" y="275844"/>
                </a:lnTo>
                <a:lnTo>
                  <a:pt x="6096" y="301752"/>
                </a:lnTo>
                <a:lnTo>
                  <a:pt x="0" y="301752"/>
                </a:lnTo>
                <a:close/>
                <a:moveTo>
                  <a:pt x="0" y="257556"/>
                </a:moveTo>
                <a:lnTo>
                  <a:pt x="0" y="231648"/>
                </a:lnTo>
                <a:lnTo>
                  <a:pt x="6096" y="231648"/>
                </a:lnTo>
                <a:lnTo>
                  <a:pt x="6096" y="257556"/>
                </a:lnTo>
                <a:lnTo>
                  <a:pt x="0" y="257556"/>
                </a:lnTo>
                <a:close/>
                <a:moveTo>
                  <a:pt x="0" y="213360"/>
                </a:moveTo>
                <a:lnTo>
                  <a:pt x="0" y="187452"/>
                </a:lnTo>
                <a:lnTo>
                  <a:pt x="6096" y="187452"/>
                </a:lnTo>
                <a:lnTo>
                  <a:pt x="6096" y="213360"/>
                </a:lnTo>
                <a:lnTo>
                  <a:pt x="0" y="213360"/>
                </a:lnTo>
                <a:close/>
                <a:moveTo>
                  <a:pt x="0" y="167640"/>
                </a:moveTo>
                <a:lnTo>
                  <a:pt x="0" y="143256"/>
                </a:lnTo>
                <a:lnTo>
                  <a:pt x="6096" y="143256"/>
                </a:lnTo>
                <a:lnTo>
                  <a:pt x="6096" y="167640"/>
                </a:lnTo>
                <a:lnTo>
                  <a:pt x="0" y="167640"/>
                </a:lnTo>
                <a:close/>
                <a:moveTo>
                  <a:pt x="0" y="123444"/>
                </a:moveTo>
                <a:lnTo>
                  <a:pt x="0" y="99060"/>
                </a:lnTo>
                <a:lnTo>
                  <a:pt x="6096" y="99060"/>
                </a:lnTo>
                <a:lnTo>
                  <a:pt x="6096" y="123444"/>
                </a:lnTo>
                <a:lnTo>
                  <a:pt x="0" y="123444"/>
                </a:lnTo>
                <a:close/>
                <a:moveTo>
                  <a:pt x="0" y="79248"/>
                </a:moveTo>
                <a:lnTo>
                  <a:pt x="0" y="53340"/>
                </a:lnTo>
                <a:lnTo>
                  <a:pt x="6096" y="53340"/>
                </a:lnTo>
                <a:lnTo>
                  <a:pt x="6096" y="79248"/>
                </a:lnTo>
                <a:lnTo>
                  <a:pt x="0" y="79248"/>
                </a:lnTo>
                <a:close/>
                <a:moveTo>
                  <a:pt x="0" y="35052"/>
                </a:moveTo>
                <a:lnTo>
                  <a:pt x="0" y="9144"/>
                </a:lnTo>
                <a:lnTo>
                  <a:pt x="6096" y="9144"/>
                </a:lnTo>
                <a:lnTo>
                  <a:pt x="6096" y="35052"/>
                </a:lnTo>
                <a:lnTo>
                  <a:pt x="0" y="35052"/>
                </a:lnTo>
                <a:close/>
                <a:moveTo>
                  <a:pt x="15240" y="0"/>
                </a:moveTo>
                <a:lnTo>
                  <a:pt x="41147" y="0"/>
                </a:lnTo>
                <a:lnTo>
                  <a:pt x="41147" y="6096"/>
                </a:lnTo>
                <a:lnTo>
                  <a:pt x="15240" y="6096"/>
                </a:lnTo>
                <a:lnTo>
                  <a:pt x="15240" y="0"/>
                </a:lnTo>
                <a:close/>
                <a:moveTo>
                  <a:pt x="59435" y="0"/>
                </a:moveTo>
                <a:lnTo>
                  <a:pt x="85344" y="0"/>
                </a:lnTo>
                <a:lnTo>
                  <a:pt x="85344" y="6096"/>
                </a:lnTo>
                <a:lnTo>
                  <a:pt x="59435" y="6096"/>
                </a:lnTo>
                <a:lnTo>
                  <a:pt x="59435" y="0"/>
                </a:lnTo>
                <a:close/>
                <a:moveTo>
                  <a:pt x="105156" y="0"/>
                </a:moveTo>
                <a:lnTo>
                  <a:pt x="129540" y="0"/>
                </a:lnTo>
                <a:lnTo>
                  <a:pt x="129540" y="6096"/>
                </a:lnTo>
                <a:lnTo>
                  <a:pt x="105156" y="6096"/>
                </a:lnTo>
                <a:lnTo>
                  <a:pt x="105156" y="0"/>
                </a:lnTo>
                <a:close/>
                <a:moveTo>
                  <a:pt x="149352" y="0"/>
                </a:moveTo>
                <a:lnTo>
                  <a:pt x="173735" y="0"/>
                </a:lnTo>
                <a:lnTo>
                  <a:pt x="173735" y="6096"/>
                </a:lnTo>
                <a:lnTo>
                  <a:pt x="149352" y="6096"/>
                </a:lnTo>
                <a:lnTo>
                  <a:pt x="149352" y="0"/>
                </a:lnTo>
                <a:close/>
                <a:moveTo>
                  <a:pt x="193547" y="0"/>
                </a:moveTo>
                <a:lnTo>
                  <a:pt x="219456" y="0"/>
                </a:lnTo>
                <a:lnTo>
                  <a:pt x="219456" y="6096"/>
                </a:lnTo>
                <a:lnTo>
                  <a:pt x="193547" y="6096"/>
                </a:lnTo>
                <a:lnTo>
                  <a:pt x="193547" y="0"/>
                </a:lnTo>
                <a:close/>
                <a:moveTo>
                  <a:pt x="237744" y="0"/>
                </a:moveTo>
                <a:lnTo>
                  <a:pt x="263652" y="0"/>
                </a:lnTo>
                <a:lnTo>
                  <a:pt x="263652" y="6096"/>
                </a:lnTo>
                <a:lnTo>
                  <a:pt x="237744" y="6096"/>
                </a:lnTo>
                <a:lnTo>
                  <a:pt x="237744" y="0"/>
                </a:lnTo>
                <a:close/>
                <a:moveTo>
                  <a:pt x="281940" y="0"/>
                </a:moveTo>
                <a:lnTo>
                  <a:pt x="307847" y="0"/>
                </a:lnTo>
                <a:lnTo>
                  <a:pt x="307847" y="6096"/>
                </a:lnTo>
                <a:lnTo>
                  <a:pt x="281940" y="6096"/>
                </a:lnTo>
                <a:lnTo>
                  <a:pt x="281940" y="0"/>
                </a:lnTo>
                <a:close/>
                <a:moveTo>
                  <a:pt x="326135" y="0"/>
                </a:moveTo>
                <a:lnTo>
                  <a:pt x="352044" y="0"/>
                </a:lnTo>
                <a:lnTo>
                  <a:pt x="352044" y="6096"/>
                </a:lnTo>
                <a:lnTo>
                  <a:pt x="326135" y="6096"/>
                </a:lnTo>
                <a:lnTo>
                  <a:pt x="326135" y="0"/>
                </a:lnTo>
                <a:close/>
                <a:moveTo>
                  <a:pt x="371856" y="0"/>
                </a:moveTo>
                <a:lnTo>
                  <a:pt x="396240" y="0"/>
                </a:lnTo>
                <a:lnTo>
                  <a:pt x="396240" y="6096"/>
                </a:lnTo>
                <a:lnTo>
                  <a:pt x="371856" y="6096"/>
                </a:lnTo>
                <a:lnTo>
                  <a:pt x="371856" y="0"/>
                </a:lnTo>
                <a:close/>
                <a:moveTo>
                  <a:pt x="416052" y="0"/>
                </a:moveTo>
                <a:lnTo>
                  <a:pt x="440435" y="0"/>
                </a:lnTo>
                <a:lnTo>
                  <a:pt x="440435" y="6096"/>
                </a:lnTo>
                <a:lnTo>
                  <a:pt x="416052" y="6096"/>
                </a:lnTo>
                <a:lnTo>
                  <a:pt x="416052" y="0"/>
                </a:lnTo>
                <a:close/>
                <a:moveTo>
                  <a:pt x="460247" y="0"/>
                </a:moveTo>
                <a:lnTo>
                  <a:pt x="486156" y="0"/>
                </a:lnTo>
                <a:lnTo>
                  <a:pt x="486156" y="6096"/>
                </a:lnTo>
                <a:lnTo>
                  <a:pt x="460247" y="6096"/>
                </a:lnTo>
                <a:lnTo>
                  <a:pt x="460247" y="0"/>
                </a:lnTo>
                <a:close/>
                <a:moveTo>
                  <a:pt x="504444" y="0"/>
                </a:moveTo>
                <a:lnTo>
                  <a:pt x="530352" y="0"/>
                </a:lnTo>
                <a:lnTo>
                  <a:pt x="530352" y="6096"/>
                </a:lnTo>
                <a:lnTo>
                  <a:pt x="504444" y="6096"/>
                </a:lnTo>
                <a:lnTo>
                  <a:pt x="504444" y="0"/>
                </a:lnTo>
                <a:close/>
                <a:moveTo>
                  <a:pt x="548640" y="0"/>
                </a:moveTo>
                <a:lnTo>
                  <a:pt x="574547" y="0"/>
                </a:lnTo>
                <a:lnTo>
                  <a:pt x="574547" y="6096"/>
                </a:lnTo>
                <a:lnTo>
                  <a:pt x="548640" y="6096"/>
                </a:lnTo>
                <a:lnTo>
                  <a:pt x="548640" y="0"/>
                </a:lnTo>
                <a:close/>
                <a:moveTo>
                  <a:pt x="592835" y="0"/>
                </a:moveTo>
                <a:lnTo>
                  <a:pt x="618744" y="0"/>
                </a:lnTo>
                <a:lnTo>
                  <a:pt x="618744" y="6096"/>
                </a:lnTo>
                <a:lnTo>
                  <a:pt x="592835" y="6096"/>
                </a:lnTo>
                <a:lnTo>
                  <a:pt x="592835" y="0"/>
                </a:lnTo>
                <a:close/>
                <a:moveTo>
                  <a:pt x="638556" y="0"/>
                </a:moveTo>
                <a:lnTo>
                  <a:pt x="662940" y="0"/>
                </a:lnTo>
                <a:lnTo>
                  <a:pt x="662940" y="6096"/>
                </a:lnTo>
                <a:lnTo>
                  <a:pt x="638556" y="6096"/>
                </a:lnTo>
                <a:lnTo>
                  <a:pt x="638556" y="0"/>
                </a:lnTo>
                <a:close/>
                <a:moveTo>
                  <a:pt x="682752" y="0"/>
                </a:moveTo>
                <a:lnTo>
                  <a:pt x="707135" y="0"/>
                </a:lnTo>
                <a:lnTo>
                  <a:pt x="707135" y="6096"/>
                </a:lnTo>
                <a:lnTo>
                  <a:pt x="682752" y="6096"/>
                </a:lnTo>
                <a:lnTo>
                  <a:pt x="682752" y="0"/>
                </a:lnTo>
                <a:close/>
                <a:moveTo>
                  <a:pt x="726947" y="0"/>
                </a:moveTo>
                <a:lnTo>
                  <a:pt x="752856" y="0"/>
                </a:lnTo>
                <a:lnTo>
                  <a:pt x="752856" y="6096"/>
                </a:lnTo>
                <a:lnTo>
                  <a:pt x="726947" y="6096"/>
                </a:lnTo>
                <a:lnTo>
                  <a:pt x="726947" y="0"/>
                </a:lnTo>
                <a:close/>
                <a:moveTo>
                  <a:pt x="771144" y="0"/>
                </a:moveTo>
                <a:lnTo>
                  <a:pt x="797052" y="0"/>
                </a:lnTo>
                <a:lnTo>
                  <a:pt x="797052" y="6096"/>
                </a:lnTo>
                <a:lnTo>
                  <a:pt x="771144" y="6096"/>
                </a:lnTo>
                <a:lnTo>
                  <a:pt x="771144" y="0"/>
                </a:lnTo>
                <a:close/>
                <a:moveTo>
                  <a:pt x="815340" y="0"/>
                </a:moveTo>
                <a:lnTo>
                  <a:pt x="841247" y="0"/>
                </a:lnTo>
                <a:lnTo>
                  <a:pt x="841247" y="6096"/>
                </a:lnTo>
                <a:lnTo>
                  <a:pt x="815340" y="6096"/>
                </a:lnTo>
                <a:lnTo>
                  <a:pt x="815340" y="0"/>
                </a:lnTo>
                <a:close/>
                <a:moveTo>
                  <a:pt x="859535" y="0"/>
                </a:moveTo>
                <a:lnTo>
                  <a:pt x="876300" y="0"/>
                </a:lnTo>
                <a:lnTo>
                  <a:pt x="876300" y="15240"/>
                </a:lnTo>
                <a:lnTo>
                  <a:pt x="870204" y="15240"/>
                </a:lnTo>
                <a:lnTo>
                  <a:pt x="870204" y="3048"/>
                </a:lnTo>
                <a:lnTo>
                  <a:pt x="873252" y="6096"/>
                </a:lnTo>
                <a:lnTo>
                  <a:pt x="859535" y="6096"/>
                </a:lnTo>
                <a:lnTo>
                  <a:pt x="859535" y="0"/>
                </a:lnTo>
                <a:close/>
                <a:moveTo>
                  <a:pt x="876300" y="35052"/>
                </a:moveTo>
                <a:lnTo>
                  <a:pt x="876300" y="60960"/>
                </a:lnTo>
                <a:lnTo>
                  <a:pt x="870204" y="60960"/>
                </a:lnTo>
                <a:lnTo>
                  <a:pt x="870204" y="35052"/>
                </a:lnTo>
                <a:lnTo>
                  <a:pt x="876300" y="35052"/>
                </a:lnTo>
                <a:close/>
                <a:moveTo>
                  <a:pt x="876300" y="79248"/>
                </a:moveTo>
                <a:lnTo>
                  <a:pt x="876300" y="105156"/>
                </a:lnTo>
                <a:lnTo>
                  <a:pt x="870204" y="105156"/>
                </a:lnTo>
                <a:lnTo>
                  <a:pt x="870204" y="79248"/>
                </a:lnTo>
                <a:lnTo>
                  <a:pt x="876300" y="79248"/>
                </a:lnTo>
                <a:close/>
                <a:moveTo>
                  <a:pt x="876300" y="123444"/>
                </a:moveTo>
                <a:lnTo>
                  <a:pt x="876300" y="149352"/>
                </a:lnTo>
                <a:lnTo>
                  <a:pt x="870204" y="149352"/>
                </a:lnTo>
                <a:lnTo>
                  <a:pt x="870204" y="123444"/>
                </a:lnTo>
                <a:lnTo>
                  <a:pt x="876300" y="123444"/>
                </a:lnTo>
                <a:close/>
                <a:moveTo>
                  <a:pt x="876300" y="167640"/>
                </a:moveTo>
                <a:lnTo>
                  <a:pt x="876300" y="193548"/>
                </a:lnTo>
                <a:lnTo>
                  <a:pt x="870204" y="193548"/>
                </a:lnTo>
                <a:lnTo>
                  <a:pt x="870204" y="167640"/>
                </a:lnTo>
                <a:lnTo>
                  <a:pt x="876300" y="167640"/>
                </a:lnTo>
                <a:close/>
                <a:moveTo>
                  <a:pt x="876300" y="213360"/>
                </a:moveTo>
                <a:lnTo>
                  <a:pt x="876300" y="237744"/>
                </a:lnTo>
                <a:lnTo>
                  <a:pt x="870204" y="237744"/>
                </a:lnTo>
                <a:lnTo>
                  <a:pt x="870204" y="213360"/>
                </a:lnTo>
                <a:lnTo>
                  <a:pt x="876300" y="213360"/>
                </a:lnTo>
                <a:close/>
                <a:moveTo>
                  <a:pt x="876300" y="257556"/>
                </a:moveTo>
                <a:lnTo>
                  <a:pt x="876300" y="281940"/>
                </a:lnTo>
                <a:lnTo>
                  <a:pt x="870204" y="281940"/>
                </a:lnTo>
                <a:lnTo>
                  <a:pt x="870204" y="257556"/>
                </a:lnTo>
                <a:lnTo>
                  <a:pt x="876300" y="257556"/>
                </a:lnTo>
                <a:close/>
                <a:moveTo>
                  <a:pt x="876300" y="301752"/>
                </a:moveTo>
                <a:lnTo>
                  <a:pt x="876300" y="327660"/>
                </a:lnTo>
                <a:lnTo>
                  <a:pt x="870204" y="327660"/>
                </a:lnTo>
                <a:lnTo>
                  <a:pt x="870204" y="301752"/>
                </a:lnTo>
                <a:lnTo>
                  <a:pt x="876300" y="301752"/>
                </a:lnTo>
                <a:close/>
                <a:moveTo>
                  <a:pt x="876300" y="345948"/>
                </a:moveTo>
                <a:lnTo>
                  <a:pt x="876300" y="371856"/>
                </a:lnTo>
                <a:lnTo>
                  <a:pt x="870204" y="371856"/>
                </a:lnTo>
                <a:lnTo>
                  <a:pt x="870204" y="345948"/>
                </a:lnTo>
                <a:lnTo>
                  <a:pt x="876300" y="345948"/>
                </a:lnTo>
                <a:close/>
                <a:moveTo>
                  <a:pt x="876300" y="390144"/>
                </a:moveTo>
                <a:lnTo>
                  <a:pt x="876300" y="416052"/>
                </a:lnTo>
                <a:lnTo>
                  <a:pt x="870204" y="416052"/>
                </a:lnTo>
                <a:lnTo>
                  <a:pt x="870204" y="390144"/>
                </a:lnTo>
                <a:lnTo>
                  <a:pt x="876300" y="390144"/>
                </a:lnTo>
                <a:close/>
                <a:moveTo>
                  <a:pt x="873252" y="431292"/>
                </a:moveTo>
                <a:lnTo>
                  <a:pt x="847344" y="431292"/>
                </a:lnTo>
                <a:lnTo>
                  <a:pt x="847344" y="437388"/>
                </a:lnTo>
                <a:lnTo>
                  <a:pt x="873252" y="437388"/>
                </a:lnTo>
                <a:lnTo>
                  <a:pt x="873252" y="431292"/>
                </a:lnTo>
                <a:close/>
                <a:moveTo>
                  <a:pt x="829056" y="437388"/>
                </a:moveTo>
                <a:lnTo>
                  <a:pt x="803147" y="437388"/>
                </a:lnTo>
                <a:lnTo>
                  <a:pt x="803147" y="431292"/>
                </a:lnTo>
                <a:lnTo>
                  <a:pt x="829056" y="431292"/>
                </a:lnTo>
                <a:lnTo>
                  <a:pt x="829056" y="437388"/>
                </a:lnTo>
                <a:close/>
                <a:moveTo>
                  <a:pt x="783335" y="437388"/>
                </a:moveTo>
                <a:lnTo>
                  <a:pt x="758952" y="437388"/>
                </a:lnTo>
                <a:lnTo>
                  <a:pt x="758952" y="431292"/>
                </a:lnTo>
                <a:lnTo>
                  <a:pt x="783335" y="431292"/>
                </a:lnTo>
                <a:lnTo>
                  <a:pt x="783335" y="437388"/>
                </a:lnTo>
                <a:close/>
                <a:moveTo>
                  <a:pt x="739140" y="437388"/>
                </a:moveTo>
                <a:lnTo>
                  <a:pt x="714756" y="437388"/>
                </a:lnTo>
                <a:lnTo>
                  <a:pt x="714756" y="431292"/>
                </a:lnTo>
                <a:lnTo>
                  <a:pt x="739140" y="431292"/>
                </a:lnTo>
                <a:lnTo>
                  <a:pt x="739140" y="437388"/>
                </a:lnTo>
                <a:close/>
                <a:moveTo>
                  <a:pt x="694944" y="437388"/>
                </a:moveTo>
                <a:lnTo>
                  <a:pt x="669035" y="437388"/>
                </a:lnTo>
                <a:lnTo>
                  <a:pt x="669035" y="431292"/>
                </a:lnTo>
                <a:lnTo>
                  <a:pt x="694944" y="431292"/>
                </a:lnTo>
                <a:lnTo>
                  <a:pt x="694944" y="437388"/>
                </a:lnTo>
                <a:close/>
                <a:moveTo>
                  <a:pt x="650747" y="437388"/>
                </a:moveTo>
                <a:lnTo>
                  <a:pt x="624840" y="437388"/>
                </a:lnTo>
                <a:lnTo>
                  <a:pt x="624840" y="431292"/>
                </a:lnTo>
                <a:lnTo>
                  <a:pt x="650747" y="431292"/>
                </a:lnTo>
                <a:lnTo>
                  <a:pt x="650747" y="437388"/>
                </a:lnTo>
                <a:close/>
                <a:moveTo>
                  <a:pt x="606552" y="437388"/>
                </a:moveTo>
                <a:lnTo>
                  <a:pt x="580644" y="437388"/>
                </a:lnTo>
                <a:lnTo>
                  <a:pt x="580644" y="431292"/>
                </a:lnTo>
                <a:lnTo>
                  <a:pt x="606552" y="431292"/>
                </a:lnTo>
                <a:lnTo>
                  <a:pt x="606552" y="437388"/>
                </a:lnTo>
                <a:close/>
                <a:moveTo>
                  <a:pt x="562356" y="437388"/>
                </a:moveTo>
                <a:lnTo>
                  <a:pt x="536447" y="437388"/>
                </a:lnTo>
                <a:lnTo>
                  <a:pt x="536447" y="431292"/>
                </a:lnTo>
                <a:lnTo>
                  <a:pt x="562356" y="431292"/>
                </a:lnTo>
                <a:lnTo>
                  <a:pt x="562356" y="437388"/>
                </a:lnTo>
                <a:close/>
                <a:moveTo>
                  <a:pt x="516635" y="437388"/>
                </a:moveTo>
                <a:lnTo>
                  <a:pt x="492252" y="437388"/>
                </a:lnTo>
                <a:lnTo>
                  <a:pt x="492252" y="431292"/>
                </a:lnTo>
                <a:lnTo>
                  <a:pt x="516635" y="431292"/>
                </a:lnTo>
                <a:lnTo>
                  <a:pt x="516635" y="437388"/>
                </a:lnTo>
                <a:close/>
                <a:moveTo>
                  <a:pt x="472440" y="437388"/>
                </a:moveTo>
                <a:lnTo>
                  <a:pt x="448056" y="437388"/>
                </a:lnTo>
                <a:lnTo>
                  <a:pt x="448056" y="431292"/>
                </a:lnTo>
                <a:lnTo>
                  <a:pt x="472440" y="431292"/>
                </a:lnTo>
                <a:lnTo>
                  <a:pt x="472440" y="437388"/>
                </a:lnTo>
                <a:close/>
                <a:moveTo>
                  <a:pt x="428244" y="437388"/>
                </a:moveTo>
                <a:lnTo>
                  <a:pt x="402335" y="437388"/>
                </a:lnTo>
                <a:lnTo>
                  <a:pt x="402335" y="431292"/>
                </a:lnTo>
                <a:lnTo>
                  <a:pt x="428244" y="431292"/>
                </a:lnTo>
                <a:lnTo>
                  <a:pt x="428244" y="437388"/>
                </a:lnTo>
                <a:close/>
                <a:moveTo>
                  <a:pt x="384047" y="437388"/>
                </a:moveTo>
                <a:lnTo>
                  <a:pt x="358140" y="437388"/>
                </a:lnTo>
                <a:lnTo>
                  <a:pt x="358140" y="431292"/>
                </a:lnTo>
                <a:lnTo>
                  <a:pt x="384047" y="431292"/>
                </a:lnTo>
                <a:lnTo>
                  <a:pt x="384047" y="437388"/>
                </a:lnTo>
                <a:close/>
                <a:moveTo>
                  <a:pt x="339852" y="437388"/>
                </a:moveTo>
                <a:lnTo>
                  <a:pt x="313944" y="437388"/>
                </a:lnTo>
                <a:lnTo>
                  <a:pt x="313944" y="431292"/>
                </a:lnTo>
                <a:lnTo>
                  <a:pt x="339852" y="431292"/>
                </a:lnTo>
                <a:lnTo>
                  <a:pt x="339852" y="437388"/>
                </a:lnTo>
                <a:close/>
                <a:moveTo>
                  <a:pt x="295656" y="437388"/>
                </a:moveTo>
                <a:lnTo>
                  <a:pt x="269747" y="437388"/>
                </a:lnTo>
                <a:lnTo>
                  <a:pt x="269747" y="431292"/>
                </a:lnTo>
                <a:lnTo>
                  <a:pt x="295656" y="431292"/>
                </a:lnTo>
                <a:lnTo>
                  <a:pt x="295656" y="437388"/>
                </a:lnTo>
                <a:close/>
                <a:moveTo>
                  <a:pt x="249935" y="437388"/>
                </a:moveTo>
                <a:lnTo>
                  <a:pt x="225552" y="437388"/>
                </a:lnTo>
                <a:lnTo>
                  <a:pt x="225552" y="431292"/>
                </a:lnTo>
                <a:lnTo>
                  <a:pt x="249935" y="431292"/>
                </a:lnTo>
                <a:lnTo>
                  <a:pt x="249935" y="437388"/>
                </a:lnTo>
                <a:close/>
                <a:moveTo>
                  <a:pt x="205740" y="437388"/>
                </a:moveTo>
                <a:lnTo>
                  <a:pt x="181356" y="437388"/>
                </a:lnTo>
                <a:lnTo>
                  <a:pt x="181356" y="431292"/>
                </a:lnTo>
                <a:lnTo>
                  <a:pt x="205740" y="431292"/>
                </a:lnTo>
                <a:lnTo>
                  <a:pt x="205740" y="437388"/>
                </a:lnTo>
                <a:close/>
                <a:moveTo>
                  <a:pt x="161544" y="437388"/>
                </a:moveTo>
                <a:lnTo>
                  <a:pt x="135635" y="437388"/>
                </a:lnTo>
                <a:lnTo>
                  <a:pt x="135635" y="431292"/>
                </a:lnTo>
                <a:lnTo>
                  <a:pt x="161544" y="431292"/>
                </a:lnTo>
                <a:lnTo>
                  <a:pt x="161544" y="437388"/>
                </a:lnTo>
                <a:close/>
                <a:moveTo>
                  <a:pt x="117347" y="437388"/>
                </a:moveTo>
                <a:lnTo>
                  <a:pt x="91440" y="437388"/>
                </a:lnTo>
                <a:lnTo>
                  <a:pt x="91440" y="431292"/>
                </a:lnTo>
                <a:lnTo>
                  <a:pt x="117347" y="431292"/>
                </a:lnTo>
                <a:lnTo>
                  <a:pt x="117347" y="437388"/>
                </a:lnTo>
                <a:close/>
                <a:moveTo>
                  <a:pt x="73152" y="437388"/>
                </a:moveTo>
                <a:lnTo>
                  <a:pt x="47244" y="437388"/>
                </a:lnTo>
                <a:lnTo>
                  <a:pt x="47244" y="431292"/>
                </a:lnTo>
                <a:lnTo>
                  <a:pt x="73152" y="431292"/>
                </a:lnTo>
                <a:lnTo>
                  <a:pt x="73152" y="437388"/>
                </a:lnTo>
                <a:close/>
                <a:moveTo>
                  <a:pt x="28956" y="437388"/>
                </a:moveTo>
                <a:lnTo>
                  <a:pt x="3048" y="437388"/>
                </a:lnTo>
                <a:lnTo>
                  <a:pt x="3048" y="431292"/>
                </a:lnTo>
                <a:lnTo>
                  <a:pt x="28956" y="431292"/>
                </a:lnTo>
                <a:lnTo>
                  <a:pt x="28956" y="437388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text 1"/>
          <p:cNvSpPr txBox="1"/>
          <p:nvPr/>
        </p:nvSpPr>
        <p:spPr>
          <a:xfrm>
            <a:off x="4630546" y="4737672"/>
            <a:ext cx="150647" cy="228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6600"/>
                </a:solidFill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09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56" y="4628388"/>
            <a:ext cx="874776" cy="437388"/>
          </a:xfrm>
          <a:prstGeom prst="rect">
            <a:avLst/>
          </a:prstGeom>
        </p:spPr>
      </p:pic>
      <p:sp>
        <p:nvSpPr>
          <p:cNvPr id="402" name="object 402"/>
          <p:cNvSpPr/>
          <p:nvPr/>
        </p:nvSpPr>
        <p:spPr>
          <a:xfrm>
            <a:off x="5286756" y="4628388"/>
            <a:ext cx="874776" cy="437388"/>
          </a:xfrm>
          <a:custGeom>
            <a:avLst/>
            <a:gdLst/>
            <a:ahLst/>
            <a:cxnLst/>
            <a:rect l="l" t="t" r="r" b="b"/>
            <a:pathLst>
              <a:path w="874776" h="437388">
                <a:moveTo>
                  <a:pt x="0" y="0"/>
                </a:moveTo>
                <a:lnTo>
                  <a:pt x="874776" y="0"/>
                </a:lnTo>
                <a:lnTo>
                  <a:pt x="874776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5" y="434340"/>
                </a:moveTo>
                <a:lnTo>
                  <a:pt x="3048" y="431292"/>
                </a:lnTo>
                <a:lnTo>
                  <a:pt x="871728" y="431292"/>
                </a:lnTo>
                <a:lnTo>
                  <a:pt x="868680" y="434340"/>
                </a:lnTo>
                <a:lnTo>
                  <a:pt x="868680" y="3048"/>
                </a:lnTo>
                <a:lnTo>
                  <a:pt x="871728" y="6096"/>
                </a:lnTo>
                <a:lnTo>
                  <a:pt x="3048" y="6096"/>
                </a:lnTo>
                <a:lnTo>
                  <a:pt x="6095" y="3048"/>
                </a:lnTo>
                <a:lnTo>
                  <a:pt x="6095" y="43434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text 1"/>
          <p:cNvSpPr txBox="1"/>
          <p:nvPr/>
        </p:nvSpPr>
        <p:spPr>
          <a:xfrm>
            <a:off x="5466365" y="4678998"/>
            <a:ext cx="551546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095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Analisis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10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96" y="4628388"/>
            <a:ext cx="873252" cy="437388"/>
          </a:xfrm>
          <a:prstGeom prst="rect">
            <a:avLst/>
          </a:prstGeom>
        </p:spPr>
      </p:pic>
      <p:sp>
        <p:nvSpPr>
          <p:cNvPr id="403" name="object 403"/>
          <p:cNvSpPr/>
          <p:nvPr/>
        </p:nvSpPr>
        <p:spPr>
          <a:xfrm>
            <a:off x="6330696" y="4628388"/>
            <a:ext cx="874776" cy="437388"/>
          </a:xfrm>
          <a:custGeom>
            <a:avLst/>
            <a:gdLst/>
            <a:ahLst/>
            <a:cxnLst/>
            <a:rect l="l" t="t" r="r" b="b"/>
            <a:pathLst>
              <a:path w="874776" h="437388">
                <a:moveTo>
                  <a:pt x="0" y="0"/>
                </a:moveTo>
                <a:lnTo>
                  <a:pt x="874776" y="0"/>
                </a:lnTo>
                <a:lnTo>
                  <a:pt x="874776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6" y="434340"/>
                </a:moveTo>
                <a:lnTo>
                  <a:pt x="3048" y="431292"/>
                </a:lnTo>
                <a:lnTo>
                  <a:pt x="870204" y="431292"/>
                </a:lnTo>
                <a:lnTo>
                  <a:pt x="867156" y="434340"/>
                </a:lnTo>
                <a:lnTo>
                  <a:pt x="867156" y="3048"/>
                </a:lnTo>
                <a:lnTo>
                  <a:pt x="870204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434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text 1"/>
          <p:cNvSpPr txBox="1"/>
          <p:nvPr/>
        </p:nvSpPr>
        <p:spPr>
          <a:xfrm>
            <a:off x="6508591" y="4678998"/>
            <a:ext cx="551548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6576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Uraian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11" name="Imag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112" y="4628388"/>
            <a:ext cx="876300" cy="437388"/>
          </a:xfrm>
          <a:prstGeom prst="rect">
            <a:avLst/>
          </a:prstGeom>
        </p:spPr>
      </p:pic>
      <p:sp>
        <p:nvSpPr>
          <p:cNvPr id="404" name="object 404"/>
          <p:cNvSpPr/>
          <p:nvPr/>
        </p:nvSpPr>
        <p:spPr>
          <a:xfrm>
            <a:off x="7373112" y="4628388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0"/>
                </a:moveTo>
                <a:lnTo>
                  <a:pt x="876300" y="0"/>
                </a:lnTo>
                <a:lnTo>
                  <a:pt x="876300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5" y="434340"/>
                </a:moveTo>
                <a:lnTo>
                  <a:pt x="3048" y="431292"/>
                </a:lnTo>
                <a:lnTo>
                  <a:pt x="873252" y="431292"/>
                </a:lnTo>
                <a:lnTo>
                  <a:pt x="870203" y="434340"/>
                </a:lnTo>
                <a:lnTo>
                  <a:pt x="870203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5" y="3048"/>
                </a:lnTo>
                <a:lnTo>
                  <a:pt x="6095" y="43434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text 1"/>
          <p:cNvSpPr txBox="1"/>
          <p:nvPr/>
        </p:nvSpPr>
        <p:spPr>
          <a:xfrm>
            <a:off x="7465440" y="4678998"/>
            <a:ext cx="724535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spc="10" dirty="0">
                <a:solidFill>
                  <a:srgbClr val="47494B"/>
                </a:solidFill>
                <a:latin typeface="Calibri"/>
                <a:cs typeface="Calibri"/>
              </a:rPr>
              <a:t>Spesifikasi</a:t>
            </a:r>
            <a:endParaRPr sz="1100">
              <a:latin typeface="Calibri"/>
              <a:cs typeface="Calibri"/>
            </a:endParaRPr>
          </a:p>
          <a:p>
            <a:pPr marL="86867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1987296" y="4789932"/>
            <a:ext cx="172212" cy="114300"/>
          </a:xfrm>
          <a:custGeom>
            <a:avLst/>
            <a:gdLst/>
            <a:ahLst/>
            <a:cxnLst/>
            <a:rect l="l" t="t" r="r" b="b"/>
            <a:pathLst>
              <a:path w="172212" h="114300">
                <a:moveTo>
                  <a:pt x="0" y="38100"/>
                </a:moveTo>
                <a:lnTo>
                  <a:pt x="77723" y="38100"/>
                </a:lnTo>
                <a:lnTo>
                  <a:pt x="77723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7911" y="0"/>
                </a:moveTo>
                <a:lnTo>
                  <a:pt x="172212" y="57912"/>
                </a:lnTo>
                <a:lnTo>
                  <a:pt x="57911" y="114300"/>
                </a:lnTo>
                <a:lnTo>
                  <a:pt x="57911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3029712" y="4789932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7912"/>
                </a:lnTo>
                <a:lnTo>
                  <a:pt x="59436" y="114300"/>
                </a:lnTo>
                <a:lnTo>
                  <a:pt x="59436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4072127" y="4789932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7" y="0"/>
                </a:moveTo>
                <a:lnTo>
                  <a:pt x="173737" y="57912"/>
                </a:lnTo>
                <a:lnTo>
                  <a:pt x="59437" y="114300"/>
                </a:lnTo>
                <a:lnTo>
                  <a:pt x="59437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5116068" y="4789932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9248" y="38100"/>
                </a:lnTo>
                <a:lnTo>
                  <a:pt x="79248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7912"/>
                </a:lnTo>
                <a:lnTo>
                  <a:pt x="59436" y="114300"/>
                </a:lnTo>
                <a:lnTo>
                  <a:pt x="59436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6158484" y="4789932"/>
            <a:ext cx="175260" cy="114300"/>
          </a:xfrm>
          <a:custGeom>
            <a:avLst/>
            <a:gdLst/>
            <a:ahLst/>
            <a:cxnLst/>
            <a:rect l="l" t="t" r="r" b="b"/>
            <a:pathLst>
              <a:path w="175260" h="114300">
                <a:moveTo>
                  <a:pt x="0" y="38100"/>
                </a:moveTo>
                <a:lnTo>
                  <a:pt x="79248" y="38100"/>
                </a:lnTo>
                <a:lnTo>
                  <a:pt x="79248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60960" y="0"/>
                </a:moveTo>
                <a:lnTo>
                  <a:pt x="175260" y="57912"/>
                </a:lnTo>
                <a:lnTo>
                  <a:pt x="60960" y="114300"/>
                </a:lnTo>
                <a:lnTo>
                  <a:pt x="60960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7200900" y="4789932"/>
            <a:ext cx="175260" cy="114300"/>
          </a:xfrm>
          <a:custGeom>
            <a:avLst/>
            <a:gdLst/>
            <a:ahLst/>
            <a:cxnLst/>
            <a:rect l="l" t="t" r="r" b="b"/>
            <a:pathLst>
              <a:path w="175260" h="114300">
                <a:moveTo>
                  <a:pt x="0" y="38100"/>
                </a:moveTo>
                <a:lnTo>
                  <a:pt x="80772" y="38100"/>
                </a:lnTo>
                <a:lnTo>
                  <a:pt x="80772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60960" y="0"/>
                </a:moveTo>
                <a:lnTo>
                  <a:pt x="175260" y="57912"/>
                </a:lnTo>
                <a:lnTo>
                  <a:pt x="60960" y="114300"/>
                </a:lnTo>
                <a:lnTo>
                  <a:pt x="60960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text 1"/>
          <p:cNvSpPr txBox="1"/>
          <p:nvPr/>
        </p:nvSpPr>
        <p:spPr>
          <a:xfrm>
            <a:off x="8384821" y="4626722"/>
            <a:ext cx="1001626" cy="4541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336600"/>
                </a:solidFill>
                <a:latin typeface="Arial"/>
                <a:cs typeface="Arial"/>
              </a:rPr>
              <a:t>= </a:t>
            </a:r>
            <a:r>
              <a:rPr sz="1400" b="1" spc="10" dirty="0">
                <a:solidFill>
                  <a:srgbClr val="336600"/>
                </a:solidFill>
                <a:latin typeface="Arial"/>
                <a:cs typeface="Arial"/>
              </a:rPr>
              <a:t>Terarah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1" name="text 1"/>
          <p:cNvSpPr txBox="1"/>
          <p:nvPr/>
        </p:nvSpPr>
        <p:spPr>
          <a:xfrm>
            <a:off x="8696219" y="4639662"/>
            <a:ext cx="51085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336600"/>
                </a:solidFill>
                <a:latin typeface="Arial"/>
                <a:cs typeface="Arial"/>
              </a:rPr>
              <a:t>Tidak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12" name="Image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44" y="5306568"/>
            <a:ext cx="876300" cy="437388"/>
          </a:xfrm>
          <a:prstGeom prst="rect">
            <a:avLst/>
          </a:prstGeom>
        </p:spPr>
      </p:pic>
      <p:sp>
        <p:nvSpPr>
          <p:cNvPr id="411" name="object 411"/>
          <p:cNvSpPr/>
          <p:nvPr/>
        </p:nvSpPr>
        <p:spPr>
          <a:xfrm>
            <a:off x="1114044" y="5306568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0"/>
                </a:moveTo>
                <a:lnTo>
                  <a:pt x="876300" y="0"/>
                </a:lnTo>
                <a:lnTo>
                  <a:pt x="876300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6" y="434340"/>
                </a:moveTo>
                <a:lnTo>
                  <a:pt x="3048" y="431292"/>
                </a:lnTo>
                <a:lnTo>
                  <a:pt x="873252" y="431292"/>
                </a:lnTo>
                <a:lnTo>
                  <a:pt x="870203" y="434340"/>
                </a:lnTo>
                <a:lnTo>
                  <a:pt x="870203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434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text 1"/>
          <p:cNvSpPr txBox="1"/>
          <p:nvPr/>
        </p:nvSpPr>
        <p:spPr>
          <a:xfrm>
            <a:off x="1288224" y="5446014"/>
            <a:ext cx="562740" cy="1645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Mandat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13" name="Image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" y="5306568"/>
            <a:ext cx="876300" cy="437388"/>
          </a:xfrm>
          <a:prstGeom prst="rect">
            <a:avLst/>
          </a:prstGeom>
        </p:spPr>
      </p:pic>
      <p:sp>
        <p:nvSpPr>
          <p:cNvPr id="412" name="object 412"/>
          <p:cNvSpPr/>
          <p:nvPr/>
        </p:nvSpPr>
        <p:spPr>
          <a:xfrm>
            <a:off x="2156460" y="5306568"/>
            <a:ext cx="876299" cy="437388"/>
          </a:xfrm>
          <a:custGeom>
            <a:avLst/>
            <a:gdLst/>
            <a:ahLst/>
            <a:cxnLst/>
            <a:rect l="l" t="t" r="r" b="b"/>
            <a:pathLst>
              <a:path w="876299" h="437388">
                <a:moveTo>
                  <a:pt x="0" y="0"/>
                </a:moveTo>
                <a:lnTo>
                  <a:pt x="876299" y="0"/>
                </a:lnTo>
                <a:lnTo>
                  <a:pt x="876299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6" y="434340"/>
                </a:moveTo>
                <a:lnTo>
                  <a:pt x="3048" y="431292"/>
                </a:lnTo>
                <a:lnTo>
                  <a:pt x="873252" y="431292"/>
                </a:lnTo>
                <a:lnTo>
                  <a:pt x="870204" y="434340"/>
                </a:lnTo>
                <a:lnTo>
                  <a:pt x="870204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434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text 1"/>
          <p:cNvSpPr txBox="1"/>
          <p:nvPr/>
        </p:nvSpPr>
        <p:spPr>
          <a:xfrm>
            <a:off x="2248947" y="5356860"/>
            <a:ext cx="726509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41731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Disain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Organisasi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14" name="Image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306568"/>
            <a:ext cx="874776" cy="437388"/>
          </a:xfrm>
          <a:prstGeom prst="rect">
            <a:avLst/>
          </a:prstGeom>
        </p:spPr>
      </p:pic>
      <p:sp>
        <p:nvSpPr>
          <p:cNvPr id="413" name="object 413"/>
          <p:cNvSpPr/>
          <p:nvPr/>
        </p:nvSpPr>
        <p:spPr>
          <a:xfrm>
            <a:off x="3198875" y="5306568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0"/>
                </a:moveTo>
                <a:lnTo>
                  <a:pt x="876301" y="0"/>
                </a:lnTo>
                <a:lnTo>
                  <a:pt x="876301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7621" y="434340"/>
                </a:moveTo>
                <a:lnTo>
                  <a:pt x="4573" y="431292"/>
                </a:lnTo>
                <a:lnTo>
                  <a:pt x="873252" y="431292"/>
                </a:lnTo>
                <a:lnTo>
                  <a:pt x="870205" y="434340"/>
                </a:lnTo>
                <a:lnTo>
                  <a:pt x="870205" y="3048"/>
                </a:lnTo>
                <a:lnTo>
                  <a:pt x="873252" y="6096"/>
                </a:lnTo>
                <a:lnTo>
                  <a:pt x="4573" y="6096"/>
                </a:lnTo>
                <a:lnTo>
                  <a:pt x="7621" y="3048"/>
                </a:lnTo>
                <a:lnTo>
                  <a:pt x="7621" y="43434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text 1"/>
          <p:cNvSpPr txBox="1"/>
          <p:nvPr/>
        </p:nvSpPr>
        <p:spPr>
          <a:xfrm>
            <a:off x="3291935" y="5356860"/>
            <a:ext cx="726508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0103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Struktur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Organisasi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15" name="Image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40" y="5306568"/>
            <a:ext cx="874776" cy="437388"/>
          </a:xfrm>
          <a:prstGeom prst="rect">
            <a:avLst/>
          </a:prstGeom>
        </p:spPr>
      </p:pic>
      <p:sp>
        <p:nvSpPr>
          <p:cNvPr id="414" name="object 414"/>
          <p:cNvSpPr/>
          <p:nvPr/>
        </p:nvSpPr>
        <p:spPr>
          <a:xfrm>
            <a:off x="4244340" y="5306568"/>
            <a:ext cx="874776" cy="437388"/>
          </a:xfrm>
          <a:custGeom>
            <a:avLst/>
            <a:gdLst/>
            <a:ahLst/>
            <a:cxnLst/>
            <a:rect l="l" t="t" r="r" b="b"/>
            <a:pathLst>
              <a:path w="874776" h="437388">
                <a:moveTo>
                  <a:pt x="0" y="0"/>
                </a:moveTo>
                <a:lnTo>
                  <a:pt x="874776" y="0"/>
                </a:lnTo>
                <a:lnTo>
                  <a:pt x="874776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6" y="434340"/>
                </a:moveTo>
                <a:lnTo>
                  <a:pt x="3048" y="431292"/>
                </a:lnTo>
                <a:lnTo>
                  <a:pt x="871728" y="431292"/>
                </a:lnTo>
                <a:lnTo>
                  <a:pt x="868680" y="434340"/>
                </a:lnTo>
                <a:lnTo>
                  <a:pt x="868680" y="3048"/>
                </a:lnTo>
                <a:lnTo>
                  <a:pt x="871728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434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text 1"/>
          <p:cNvSpPr txBox="1"/>
          <p:nvPr/>
        </p:nvSpPr>
        <p:spPr>
          <a:xfrm>
            <a:off x="4462272" y="5356860"/>
            <a:ext cx="474354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Proses</a:t>
            </a:r>
            <a:endParaRPr sz="1300">
              <a:latin typeface="Calibri"/>
              <a:cs typeface="Calibri"/>
            </a:endParaRPr>
          </a:p>
          <a:p>
            <a:pPr marL="27432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Bisnis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15" name="object 415"/>
          <p:cNvSpPr/>
          <p:nvPr/>
        </p:nvSpPr>
        <p:spPr>
          <a:xfrm>
            <a:off x="5286756" y="5306568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434340"/>
                </a:moveTo>
                <a:lnTo>
                  <a:pt x="0" y="408432"/>
                </a:lnTo>
                <a:lnTo>
                  <a:pt x="6095" y="408432"/>
                </a:lnTo>
                <a:lnTo>
                  <a:pt x="6095" y="434340"/>
                </a:lnTo>
                <a:lnTo>
                  <a:pt x="0" y="434340"/>
                </a:lnTo>
                <a:close/>
                <a:moveTo>
                  <a:pt x="0" y="390144"/>
                </a:moveTo>
                <a:lnTo>
                  <a:pt x="0" y="364236"/>
                </a:lnTo>
                <a:lnTo>
                  <a:pt x="6095" y="364236"/>
                </a:lnTo>
                <a:lnTo>
                  <a:pt x="6095" y="390144"/>
                </a:lnTo>
                <a:lnTo>
                  <a:pt x="0" y="390144"/>
                </a:lnTo>
                <a:close/>
                <a:moveTo>
                  <a:pt x="0" y="345948"/>
                </a:moveTo>
                <a:lnTo>
                  <a:pt x="0" y="320040"/>
                </a:lnTo>
                <a:lnTo>
                  <a:pt x="6095" y="320040"/>
                </a:lnTo>
                <a:lnTo>
                  <a:pt x="6095" y="345948"/>
                </a:lnTo>
                <a:lnTo>
                  <a:pt x="0" y="345948"/>
                </a:lnTo>
                <a:close/>
                <a:moveTo>
                  <a:pt x="0" y="301752"/>
                </a:moveTo>
                <a:lnTo>
                  <a:pt x="0" y="275844"/>
                </a:lnTo>
                <a:lnTo>
                  <a:pt x="6095" y="275844"/>
                </a:lnTo>
                <a:lnTo>
                  <a:pt x="6095" y="301752"/>
                </a:lnTo>
                <a:lnTo>
                  <a:pt x="0" y="301752"/>
                </a:lnTo>
                <a:close/>
                <a:moveTo>
                  <a:pt x="0" y="256032"/>
                </a:moveTo>
                <a:lnTo>
                  <a:pt x="0" y="231648"/>
                </a:lnTo>
                <a:lnTo>
                  <a:pt x="6095" y="231648"/>
                </a:lnTo>
                <a:lnTo>
                  <a:pt x="6095" y="256032"/>
                </a:lnTo>
                <a:lnTo>
                  <a:pt x="0" y="256032"/>
                </a:lnTo>
                <a:close/>
                <a:moveTo>
                  <a:pt x="0" y="211836"/>
                </a:moveTo>
                <a:lnTo>
                  <a:pt x="0" y="187452"/>
                </a:lnTo>
                <a:lnTo>
                  <a:pt x="6095" y="187452"/>
                </a:lnTo>
                <a:lnTo>
                  <a:pt x="6095" y="211836"/>
                </a:lnTo>
                <a:lnTo>
                  <a:pt x="0" y="211836"/>
                </a:lnTo>
                <a:close/>
                <a:moveTo>
                  <a:pt x="0" y="167640"/>
                </a:moveTo>
                <a:lnTo>
                  <a:pt x="0" y="141732"/>
                </a:lnTo>
                <a:lnTo>
                  <a:pt x="6095" y="141732"/>
                </a:lnTo>
                <a:lnTo>
                  <a:pt x="6095" y="167640"/>
                </a:lnTo>
                <a:lnTo>
                  <a:pt x="0" y="167640"/>
                </a:lnTo>
                <a:close/>
                <a:moveTo>
                  <a:pt x="0" y="123444"/>
                </a:moveTo>
                <a:lnTo>
                  <a:pt x="0" y="97536"/>
                </a:lnTo>
                <a:lnTo>
                  <a:pt x="6095" y="97536"/>
                </a:lnTo>
                <a:lnTo>
                  <a:pt x="6095" y="123444"/>
                </a:lnTo>
                <a:lnTo>
                  <a:pt x="0" y="123444"/>
                </a:lnTo>
                <a:close/>
                <a:moveTo>
                  <a:pt x="0" y="79248"/>
                </a:moveTo>
                <a:lnTo>
                  <a:pt x="0" y="53340"/>
                </a:lnTo>
                <a:lnTo>
                  <a:pt x="6095" y="53340"/>
                </a:lnTo>
                <a:lnTo>
                  <a:pt x="6095" y="79248"/>
                </a:lnTo>
                <a:lnTo>
                  <a:pt x="0" y="79248"/>
                </a:lnTo>
                <a:close/>
                <a:moveTo>
                  <a:pt x="0" y="35052"/>
                </a:moveTo>
                <a:lnTo>
                  <a:pt x="0" y="9144"/>
                </a:lnTo>
                <a:lnTo>
                  <a:pt x="6095" y="9144"/>
                </a:lnTo>
                <a:lnTo>
                  <a:pt x="6095" y="35052"/>
                </a:lnTo>
                <a:lnTo>
                  <a:pt x="0" y="35052"/>
                </a:lnTo>
                <a:close/>
                <a:moveTo>
                  <a:pt x="16764" y="0"/>
                </a:moveTo>
                <a:lnTo>
                  <a:pt x="41148" y="0"/>
                </a:lnTo>
                <a:lnTo>
                  <a:pt x="41148" y="6096"/>
                </a:lnTo>
                <a:lnTo>
                  <a:pt x="16764" y="6096"/>
                </a:lnTo>
                <a:lnTo>
                  <a:pt x="16764" y="0"/>
                </a:lnTo>
                <a:close/>
                <a:moveTo>
                  <a:pt x="60960" y="0"/>
                </a:moveTo>
                <a:lnTo>
                  <a:pt x="85344" y="0"/>
                </a:lnTo>
                <a:lnTo>
                  <a:pt x="85344" y="6096"/>
                </a:lnTo>
                <a:lnTo>
                  <a:pt x="60960" y="6096"/>
                </a:lnTo>
                <a:lnTo>
                  <a:pt x="60960" y="0"/>
                </a:lnTo>
                <a:close/>
                <a:moveTo>
                  <a:pt x="105156" y="0"/>
                </a:moveTo>
                <a:lnTo>
                  <a:pt x="131063" y="0"/>
                </a:lnTo>
                <a:lnTo>
                  <a:pt x="131063" y="6096"/>
                </a:lnTo>
                <a:lnTo>
                  <a:pt x="105156" y="6096"/>
                </a:lnTo>
                <a:lnTo>
                  <a:pt x="105156" y="0"/>
                </a:lnTo>
                <a:close/>
                <a:moveTo>
                  <a:pt x="149351" y="0"/>
                </a:moveTo>
                <a:lnTo>
                  <a:pt x="175260" y="0"/>
                </a:lnTo>
                <a:lnTo>
                  <a:pt x="175260" y="6096"/>
                </a:lnTo>
                <a:lnTo>
                  <a:pt x="149351" y="6096"/>
                </a:lnTo>
                <a:lnTo>
                  <a:pt x="149351" y="0"/>
                </a:lnTo>
                <a:close/>
                <a:moveTo>
                  <a:pt x="193548" y="0"/>
                </a:moveTo>
                <a:lnTo>
                  <a:pt x="219456" y="0"/>
                </a:lnTo>
                <a:lnTo>
                  <a:pt x="219456" y="6096"/>
                </a:lnTo>
                <a:lnTo>
                  <a:pt x="193548" y="6096"/>
                </a:lnTo>
                <a:lnTo>
                  <a:pt x="193548" y="0"/>
                </a:lnTo>
                <a:close/>
                <a:moveTo>
                  <a:pt x="237744" y="0"/>
                </a:moveTo>
                <a:lnTo>
                  <a:pt x="263651" y="0"/>
                </a:lnTo>
                <a:lnTo>
                  <a:pt x="263651" y="6096"/>
                </a:lnTo>
                <a:lnTo>
                  <a:pt x="237744" y="6096"/>
                </a:lnTo>
                <a:lnTo>
                  <a:pt x="237744" y="0"/>
                </a:lnTo>
                <a:close/>
                <a:moveTo>
                  <a:pt x="283463" y="0"/>
                </a:moveTo>
                <a:lnTo>
                  <a:pt x="307848" y="0"/>
                </a:lnTo>
                <a:lnTo>
                  <a:pt x="307848" y="6096"/>
                </a:lnTo>
                <a:lnTo>
                  <a:pt x="283463" y="6096"/>
                </a:lnTo>
                <a:lnTo>
                  <a:pt x="283463" y="0"/>
                </a:lnTo>
                <a:close/>
                <a:moveTo>
                  <a:pt x="327660" y="0"/>
                </a:moveTo>
                <a:lnTo>
                  <a:pt x="352044" y="0"/>
                </a:lnTo>
                <a:lnTo>
                  <a:pt x="352044" y="6096"/>
                </a:lnTo>
                <a:lnTo>
                  <a:pt x="327660" y="6096"/>
                </a:lnTo>
                <a:lnTo>
                  <a:pt x="327660" y="0"/>
                </a:lnTo>
                <a:close/>
                <a:moveTo>
                  <a:pt x="371856" y="0"/>
                </a:moveTo>
                <a:lnTo>
                  <a:pt x="397763" y="0"/>
                </a:lnTo>
                <a:lnTo>
                  <a:pt x="397763" y="6096"/>
                </a:lnTo>
                <a:lnTo>
                  <a:pt x="371856" y="6096"/>
                </a:lnTo>
                <a:lnTo>
                  <a:pt x="371856" y="0"/>
                </a:lnTo>
                <a:close/>
                <a:moveTo>
                  <a:pt x="416051" y="0"/>
                </a:moveTo>
                <a:lnTo>
                  <a:pt x="441960" y="0"/>
                </a:lnTo>
                <a:lnTo>
                  <a:pt x="441960" y="6096"/>
                </a:lnTo>
                <a:lnTo>
                  <a:pt x="416051" y="6096"/>
                </a:lnTo>
                <a:lnTo>
                  <a:pt x="416051" y="0"/>
                </a:lnTo>
                <a:close/>
                <a:moveTo>
                  <a:pt x="460248" y="0"/>
                </a:moveTo>
                <a:lnTo>
                  <a:pt x="486156" y="0"/>
                </a:lnTo>
                <a:lnTo>
                  <a:pt x="486156" y="6096"/>
                </a:lnTo>
                <a:lnTo>
                  <a:pt x="460248" y="6096"/>
                </a:lnTo>
                <a:lnTo>
                  <a:pt x="460248" y="0"/>
                </a:lnTo>
                <a:close/>
                <a:moveTo>
                  <a:pt x="504444" y="0"/>
                </a:moveTo>
                <a:lnTo>
                  <a:pt x="530351" y="0"/>
                </a:lnTo>
                <a:lnTo>
                  <a:pt x="530351" y="6096"/>
                </a:lnTo>
                <a:lnTo>
                  <a:pt x="504444" y="6096"/>
                </a:lnTo>
                <a:lnTo>
                  <a:pt x="504444" y="0"/>
                </a:lnTo>
                <a:close/>
                <a:moveTo>
                  <a:pt x="550163" y="0"/>
                </a:moveTo>
                <a:lnTo>
                  <a:pt x="574548" y="0"/>
                </a:lnTo>
                <a:lnTo>
                  <a:pt x="574548" y="6096"/>
                </a:lnTo>
                <a:lnTo>
                  <a:pt x="550163" y="6096"/>
                </a:lnTo>
                <a:lnTo>
                  <a:pt x="550163" y="0"/>
                </a:lnTo>
                <a:close/>
                <a:moveTo>
                  <a:pt x="594360" y="0"/>
                </a:moveTo>
                <a:lnTo>
                  <a:pt x="618744" y="0"/>
                </a:lnTo>
                <a:lnTo>
                  <a:pt x="618744" y="6096"/>
                </a:lnTo>
                <a:lnTo>
                  <a:pt x="594360" y="6096"/>
                </a:lnTo>
                <a:lnTo>
                  <a:pt x="594360" y="0"/>
                </a:lnTo>
                <a:close/>
                <a:moveTo>
                  <a:pt x="638556" y="0"/>
                </a:moveTo>
                <a:lnTo>
                  <a:pt x="664463" y="0"/>
                </a:lnTo>
                <a:lnTo>
                  <a:pt x="664463" y="6096"/>
                </a:lnTo>
                <a:lnTo>
                  <a:pt x="638556" y="6096"/>
                </a:lnTo>
                <a:lnTo>
                  <a:pt x="638556" y="0"/>
                </a:lnTo>
                <a:close/>
                <a:moveTo>
                  <a:pt x="682751" y="0"/>
                </a:moveTo>
                <a:lnTo>
                  <a:pt x="708660" y="0"/>
                </a:lnTo>
                <a:lnTo>
                  <a:pt x="708660" y="6096"/>
                </a:lnTo>
                <a:lnTo>
                  <a:pt x="682751" y="6096"/>
                </a:lnTo>
                <a:lnTo>
                  <a:pt x="682751" y="0"/>
                </a:lnTo>
                <a:close/>
                <a:moveTo>
                  <a:pt x="726948" y="0"/>
                </a:moveTo>
                <a:lnTo>
                  <a:pt x="752856" y="0"/>
                </a:lnTo>
                <a:lnTo>
                  <a:pt x="752856" y="6096"/>
                </a:lnTo>
                <a:lnTo>
                  <a:pt x="726948" y="6096"/>
                </a:lnTo>
                <a:lnTo>
                  <a:pt x="726948" y="0"/>
                </a:lnTo>
                <a:close/>
                <a:moveTo>
                  <a:pt x="771144" y="0"/>
                </a:moveTo>
                <a:lnTo>
                  <a:pt x="797051" y="0"/>
                </a:lnTo>
                <a:lnTo>
                  <a:pt x="797051" y="6096"/>
                </a:lnTo>
                <a:lnTo>
                  <a:pt x="771144" y="6096"/>
                </a:lnTo>
                <a:lnTo>
                  <a:pt x="771144" y="0"/>
                </a:lnTo>
                <a:close/>
                <a:moveTo>
                  <a:pt x="816863" y="0"/>
                </a:moveTo>
                <a:lnTo>
                  <a:pt x="841248" y="0"/>
                </a:lnTo>
                <a:lnTo>
                  <a:pt x="841248" y="6096"/>
                </a:lnTo>
                <a:lnTo>
                  <a:pt x="816863" y="6096"/>
                </a:lnTo>
                <a:lnTo>
                  <a:pt x="816863" y="0"/>
                </a:lnTo>
                <a:close/>
                <a:moveTo>
                  <a:pt x="861060" y="0"/>
                </a:moveTo>
                <a:lnTo>
                  <a:pt x="876300" y="0"/>
                </a:lnTo>
                <a:lnTo>
                  <a:pt x="876300" y="15240"/>
                </a:lnTo>
                <a:lnTo>
                  <a:pt x="870204" y="15240"/>
                </a:lnTo>
                <a:lnTo>
                  <a:pt x="870204" y="3048"/>
                </a:lnTo>
                <a:lnTo>
                  <a:pt x="873251" y="6096"/>
                </a:lnTo>
                <a:lnTo>
                  <a:pt x="861060" y="6096"/>
                </a:lnTo>
                <a:lnTo>
                  <a:pt x="861060" y="0"/>
                </a:lnTo>
                <a:close/>
                <a:moveTo>
                  <a:pt x="876300" y="35052"/>
                </a:moveTo>
                <a:lnTo>
                  <a:pt x="876300" y="59436"/>
                </a:lnTo>
                <a:lnTo>
                  <a:pt x="870204" y="59436"/>
                </a:lnTo>
                <a:lnTo>
                  <a:pt x="870204" y="35052"/>
                </a:lnTo>
                <a:lnTo>
                  <a:pt x="876300" y="35052"/>
                </a:lnTo>
                <a:close/>
                <a:moveTo>
                  <a:pt x="876300" y="79248"/>
                </a:moveTo>
                <a:lnTo>
                  <a:pt x="876300" y="103632"/>
                </a:lnTo>
                <a:lnTo>
                  <a:pt x="870204" y="103632"/>
                </a:lnTo>
                <a:lnTo>
                  <a:pt x="870204" y="79248"/>
                </a:lnTo>
                <a:lnTo>
                  <a:pt x="876300" y="79248"/>
                </a:lnTo>
                <a:close/>
                <a:moveTo>
                  <a:pt x="876300" y="123444"/>
                </a:moveTo>
                <a:lnTo>
                  <a:pt x="876300" y="149352"/>
                </a:lnTo>
                <a:lnTo>
                  <a:pt x="870204" y="149352"/>
                </a:lnTo>
                <a:lnTo>
                  <a:pt x="870204" y="123444"/>
                </a:lnTo>
                <a:lnTo>
                  <a:pt x="876300" y="123444"/>
                </a:lnTo>
                <a:close/>
                <a:moveTo>
                  <a:pt x="876300" y="167640"/>
                </a:moveTo>
                <a:lnTo>
                  <a:pt x="876300" y="193548"/>
                </a:lnTo>
                <a:lnTo>
                  <a:pt x="870204" y="193548"/>
                </a:lnTo>
                <a:lnTo>
                  <a:pt x="870204" y="167640"/>
                </a:lnTo>
                <a:lnTo>
                  <a:pt x="876300" y="167640"/>
                </a:lnTo>
                <a:close/>
                <a:moveTo>
                  <a:pt x="876300" y="211836"/>
                </a:moveTo>
                <a:lnTo>
                  <a:pt x="876300" y="237744"/>
                </a:lnTo>
                <a:lnTo>
                  <a:pt x="870204" y="237744"/>
                </a:lnTo>
                <a:lnTo>
                  <a:pt x="870204" y="211836"/>
                </a:lnTo>
                <a:lnTo>
                  <a:pt x="876300" y="211836"/>
                </a:lnTo>
                <a:close/>
                <a:moveTo>
                  <a:pt x="876300" y="256032"/>
                </a:moveTo>
                <a:lnTo>
                  <a:pt x="876300" y="281940"/>
                </a:lnTo>
                <a:lnTo>
                  <a:pt x="870204" y="281940"/>
                </a:lnTo>
                <a:lnTo>
                  <a:pt x="870204" y="256032"/>
                </a:lnTo>
                <a:lnTo>
                  <a:pt x="876300" y="256032"/>
                </a:lnTo>
                <a:close/>
                <a:moveTo>
                  <a:pt x="876300" y="301752"/>
                </a:moveTo>
                <a:lnTo>
                  <a:pt x="876300" y="326136"/>
                </a:lnTo>
                <a:lnTo>
                  <a:pt x="870204" y="326136"/>
                </a:lnTo>
                <a:lnTo>
                  <a:pt x="870204" y="301752"/>
                </a:lnTo>
                <a:lnTo>
                  <a:pt x="876300" y="301752"/>
                </a:lnTo>
                <a:close/>
                <a:moveTo>
                  <a:pt x="876300" y="345948"/>
                </a:moveTo>
                <a:lnTo>
                  <a:pt x="876300" y="370332"/>
                </a:lnTo>
                <a:lnTo>
                  <a:pt x="870204" y="370332"/>
                </a:lnTo>
                <a:lnTo>
                  <a:pt x="870204" y="345948"/>
                </a:lnTo>
                <a:lnTo>
                  <a:pt x="876300" y="345948"/>
                </a:lnTo>
                <a:close/>
                <a:moveTo>
                  <a:pt x="876300" y="390144"/>
                </a:moveTo>
                <a:lnTo>
                  <a:pt x="876300" y="416052"/>
                </a:lnTo>
                <a:lnTo>
                  <a:pt x="870204" y="416052"/>
                </a:lnTo>
                <a:lnTo>
                  <a:pt x="870204" y="390144"/>
                </a:lnTo>
                <a:lnTo>
                  <a:pt x="876300" y="390144"/>
                </a:lnTo>
                <a:close/>
                <a:moveTo>
                  <a:pt x="873251" y="431292"/>
                </a:moveTo>
                <a:lnTo>
                  <a:pt x="847344" y="431292"/>
                </a:lnTo>
                <a:lnTo>
                  <a:pt x="847344" y="437388"/>
                </a:lnTo>
                <a:lnTo>
                  <a:pt x="873251" y="437388"/>
                </a:lnTo>
                <a:lnTo>
                  <a:pt x="873251" y="431292"/>
                </a:lnTo>
                <a:close/>
                <a:moveTo>
                  <a:pt x="829056" y="437388"/>
                </a:moveTo>
                <a:lnTo>
                  <a:pt x="803148" y="437388"/>
                </a:lnTo>
                <a:lnTo>
                  <a:pt x="803148" y="431292"/>
                </a:lnTo>
                <a:lnTo>
                  <a:pt x="829056" y="431292"/>
                </a:lnTo>
                <a:lnTo>
                  <a:pt x="829056" y="437388"/>
                </a:lnTo>
                <a:close/>
                <a:moveTo>
                  <a:pt x="784860" y="437388"/>
                </a:moveTo>
                <a:lnTo>
                  <a:pt x="758951" y="437388"/>
                </a:lnTo>
                <a:lnTo>
                  <a:pt x="758951" y="431292"/>
                </a:lnTo>
                <a:lnTo>
                  <a:pt x="784860" y="431292"/>
                </a:lnTo>
                <a:lnTo>
                  <a:pt x="784860" y="437388"/>
                </a:lnTo>
                <a:close/>
                <a:moveTo>
                  <a:pt x="740663" y="437388"/>
                </a:moveTo>
                <a:lnTo>
                  <a:pt x="714756" y="437388"/>
                </a:lnTo>
                <a:lnTo>
                  <a:pt x="714756" y="431292"/>
                </a:lnTo>
                <a:lnTo>
                  <a:pt x="740663" y="431292"/>
                </a:lnTo>
                <a:lnTo>
                  <a:pt x="740663" y="437388"/>
                </a:lnTo>
                <a:close/>
                <a:moveTo>
                  <a:pt x="694944" y="437388"/>
                </a:moveTo>
                <a:lnTo>
                  <a:pt x="670560" y="437388"/>
                </a:lnTo>
                <a:lnTo>
                  <a:pt x="670560" y="431292"/>
                </a:lnTo>
                <a:lnTo>
                  <a:pt x="694944" y="431292"/>
                </a:lnTo>
                <a:lnTo>
                  <a:pt x="694944" y="437388"/>
                </a:lnTo>
                <a:close/>
                <a:moveTo>
                  <a:pt x="650748" y="437388"/>
                </a:moveTo>
                <a:lnTo>
                  <a:pt x="626363" y="437388"/>
                </a:lnTo>
                <a:lnTo>
                  <a:pt x="626363" y="431292"/>
                </a:lnTo>
                <a:lnTo>
                  <a:pt x="650748" y="431292"/>
                </a:lnTo>
                <a:lnTo>
                  <a:pt x="650748" y="437388"/>
                </a:lnTo>
                <a:close/>
                <a:moveTo>
                  <a:pt x="606551" y="437388"/>
                </a:moveTo>
                <a:lnTo>
                  <a:pt x="580644" y="437388"/>
                </a:lnTo>
                <a:lnTo>
                  <a:pt x="580644" y="431292"/>
                </a:lnTo>
                <a:lnTo>
                  <a:pt x="606551" y="431292"/>
                </a:lnTo>
                <a:lnTo>
                  <a:pt x="606551" y="437388"/>
                </a:lnTo>
                <a:close/>
                <a:moveTo>
                  <a:pt x="562356" y="437388"/>
                </a:moveTo>
                <a:lnTo>
                  <a:pt x="536448" y="437388"/>
                </a:lnTo>
                <a:lnTo>
                  <a:pt x="536448" y="431292"/>
                </a:lnTo>
                <a:lnTo>
                  <a:pt x="562356" y="431292"/>
                </a:lnTo>
                <a:lnTo>
                  <a:pt x="562356" y="437388"/>
                </a:lnTo>
                <a:close/>
                <a:moveTo>
                  <a:pt x="518160" y="437388"/>
                </a:moveTo>
                <a:lnTo>
                  <a:pt x="492251" y="437388"/>
                </a:lnTo>
                <a:lnTo>
                  <a:pt x="492251" y="431292"/>
                </a:lnTo>
                <a:lnTo>
                  <a:pt x="518160" y="431292"/>
                </a:lnTo>
                <a:lnTo>
                  <a:pt x="518160" y="437388"/>
                </a:lnTo>
                <a:close/>
                <a:moveTo>
                  <a:pt x="473963" y="437388"/>
                </a:moveTo>
                <a:lnTo>
                  <a:pt x="448056" y="437388"/>
                </a:lnTo>
                <a:lnTo>
                  <a:pt x="448056" y="431292"/>
                </a:lnTo>
                <a:lnTo>
                  <a:pt x="473963" y="431292"/>
                </a:lnTo>
                <a:lnTo>
                  <a:pt x="473963" y="437388"/>
                </a:lnTo>
                <a:close/>
                <a:moveTo>
                  <a:pt x="428244" y="437388"/>
                </a:moveTo>
                <a:lnTo>
                  <a:pt x="403860" y="437388"/>
                </a:lnTo>
                <a:lnTo>
                  <a:pt x="403860" y="431292"/>
                </a:lnTo>
                <a:lnTo>
                  <a:pt x="428244" y="431292"/>
                </a:lnTo>
                <a:lnTo>
                  <a:pt x="428244" y="437388"/>
                </a:lnTo>
                <a:close/>
                <a:moveTo>
                  <a:pt x="384048" y="437388"/>
                </a:moveTo>
                <a:lnTo>
                  <a:pt x="359663" y="437388"/>
                </a:lnTo>
                <a:lnTo>
                  <a:pt x="359663" y="431292"/>
                </a:lnTo>
                <a:lnTo>
                  <a:pt x="384048" y="431292"/>
                </a:lnTo>
                <a:lnTo>
                  <a:pt x="384048" y="437388"/>
                </a:lnTo>
                <a:close/>
                <a:moveTo>
                  <a:pt x="339851" y="437388"/>
                </a:moveTo>
                <a:lnTo>
                  <a:pt x="313944" y="437388"/>
                </a:lnTo>
                <a:lnTo>
                  <a:pt x="313944" y="431292"/>
                </a:lnTo>
                <a:lnTo>
                  <a:pt x="339851" y="431292"/>
                </a:lnTo>
                <a:lnTo>
                  <a:pt x="339851" y="437388"/>
                </a:lnTo>
                <a:close/>
                <a:moveTo>
                  <a:pt x="295656" y="437388"/>
                </a:moveTo>
                <a:lnTo>
                  <a:pt x="269748" y="437388"/>
                </a:lnTo>
                <a:lnTo>
                  <a:pt x="269748" y="431292"/>
                </a:lnTo>
                <a:lnTo>
                  <a:pt x="295656" y="431292"/>
                </a:lnTo>
                <a:lnTo>
                  <a:pt x="295656" y="437388"/>
                </a:lnTo>
                <a:close/>
                <a:moveTo>
                  <a:pt x="251460" y="437388"/>
                </a:moveTo>
                <a:lnTo>
                  <a:pt x="225551" y="437388"/>
                </a:lnTo>
                <a:lnTo>
                  <a:pt x="225551" y="431292"/>
                </a:lnTo>
                <a:lnTo>
                  <a:pt x="251460" y="431292"/>
                </a:lnTo>
                <a:lnTo>
                  <a:pt x="251460" y="437388"/>
                </a:lnTo>
                <a:close/>
                <a:moveTo>
                  <a:pt x="207263" y="437388"/>
                </a:moveTo>
                <a:lnTo>
                  <a:pt x="181356" y="437388"/>
                </a:lnTo>
                <a:lnTo>
                  <a:pt x="181356" y="431292"/>
                </a:lnTo>
                <a:lnTo>
                  <a:pt x="207263" y="431292"/>
                </a:lnTo>
                <a:lnTo>
                  <a:pt x="207263" y="437388"/>
                </a:lnTo>
                <a:close/>
                <a:moveTo>
                  <a:pt x="161544" y="437388"/>
                </a:moveTo>
                <a:lnTo>
                  <a:pt x="137160" y="437388"/>
                </a:lnTo>
                <a:lnTo>
                  <a:pt x="137160" y="431292"/>
                </a:lnTo>
                <a:lnTo>
                  <a:pt x="161544" y="431292"/>
                </a:lnTo>
                <a:lnTo>
                  <a:pt x="161544" y="437388"/>
                </a:lnTo>
                <a:close/>
                <a:moveTo>
                  <a:pt x="117348" y="437388"/>
                </a:moveTo>
                <a:lnTo>
                  <a:pt x="92964" y="437388"/>
                </a:lnTo>
                <a:lnTo>
                  <a:pt x="92964" y="431292"/>
                </a:lnTo>
                <a:lnTo>
                  <a:pt x="117348" y="431292"/>
                </a:lnTo>
                <a:lnTo>
                  <a:pt x="117348" y="437388"/>
                </a:lnTo>
                <a:close/>
                <a:moveTo>
                  <a:pt x="73151" y="437388"/>
                </a:moveTo>
                <a:lnTo>
                  <a:pt x="47244" y="437388"/>
                </a:lnTo>
                <a:lnTo>
                  <a:pt x="47244" y="431292"/>
                </a:lnTo>
                <a:lnTo>
                  <a:pt x="73151" y="431292"/>
                </a:lnTo>
                <a:lnTo>
                  <a:pt x="73151" y="437388"/>
                </a:lnTo>
                <a:close/>
                <a:moveTo>
                  <a:pt x="28956" y="437388"/>
                </a:moveTo>
                <a:lnTo>
                  <a:pt x="3048" y="437388"/>
                </a:lnTo>
                <a:lnTo>
                  <a:pt x="3048" y="431292"/>
                </a:lnTo>
                <a:lnTo>
                  <a:pt x="28956" y="431292"/>
                </a:lnTo>
                <a:lnTo>
                  <a:pt x="28956" y="437388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text 1"/>
          <p:cNvSpPr txBox="1"/>
          <p:nvPr/>
        </p:nvSpPr>
        <p:spPr>
          <a:xfrm>
            <a:off x="5675121" y="5415534"/>
            <a:ext cx="150647" cy="228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47494B"/>
                </a:solidFill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16" name="Image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96" y="5306568"/>
            <a:ext cx="876300" cy="437388"/>
          </a:xfrm>
          <a:prstGeom prst="rect">
            <a:avLst/>
          </a:prstGeom>
        </p:spPr>
      </p:pic>
      <p:sp>
        <p:nvSpPr>
          <p:cNvPr id="416" name="object 416"/>
          <p:cNvSpPr/>
          <p:nvPr/>
        </p:nvSpPr>
        <p:spPr>
          <a:xfrm>
            <a:off x="6330696" y="5306568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0"/>
                </a:moveTo>
                <a:lnTo>
                  <a:pt x="876300" y="0"/>
                </a:lnTo>
                <a:lnTo>
                  <a:pt x="876300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6" y="434340"/>
                </a:moveTo>
                <a:lnTo>
                  <a:pt x="3048" y="431292"/>
                </a:lnTo>
                <a:lnTo>
                  <a:pt x="873252" y="431292"/>
                </a:lnTo>
                <a:lnTo>
                  <a:pt x="868680" y="434340"/>
                </a:lnTo>
                <a:lnTo>
                  <a:pt x="868680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434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text 1"/>
          <p:cNvSpPr txBox="1"/>
          <p:nvPr/>
        </p:nvSpPr>
        <p:spPr>
          <a:xfrm>
            <a:off x="6509321" y="5356860"/>
            <a:ext cx="551548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6576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Uraian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17" name="Image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112" y="5306568"/>
            <a:ext cx="876300" cy="437388"/>
          </a:xfrm>
          <a:prstGeom prst="rect">
            <a:avLst/>
          </a:prstGeom>
        </p:spPr>
      </p:pic>
      <p:sp>
        <p:nvSpPr>
          <p:cNvPr id="417" name="object 417"/>
          <p:cNvSpPr/>
          <p:nvPr/>
        </p:nvSpPr>
        <p:spPr>
          <a:xfrm>
            <a:off x="7373112" y="5306568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0"/>
                </a:moveTo>
                <a:lnTo>
                  <a:pt x="876300" y="0"/>
                </a:lnTo>
                <a:lnTo>
                  <a:pt x="876300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5" y="434340"/>
                </a:moveTo>
                <a:lnTo>
                  <a:pt x="3048" y="431292"/>
                </a:lnTo>
                <a:lnTo>
                  <a:pt x="873252" y="431292"/>
                </a:lnTo>
                <a:lnTo>
                  <a:pt x="870203" y="434340"/>
                </a:lnTo>
                <a:lnTo>
                  <a:pt x="870203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5" y="3048"/>
                </a:lnTo>
                <a:lnTo>
                  <a:pt x="6095" y="43434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text 1"/>
          <p:cNvSpPr txBox="1"/>
          <p:nvPr/>
        </p:nvSpPr>
        <p:spPr>
          <a:xfrm>
            <a:off x="7465440" y="5356860"/>
            <a:ext cx="724535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spc="10" dirty="0">
                <a:solidFill>
                  <a:srgbClr val="47494B"/>
                </a:solidFill>
                <a:latin typeface="Calibri"/>
                <a:cs typeface="Calibri"/>
              </a:rPr>
              <a:t>Spesifikasi</a:t>
            </a:r>
            <a:endParaRPr sz="1100">
              <a:latin typeface="Calibri"/>
              <a:cs typeface="Calibri"/>
            </a:endParaRPr>
          </a:p>
          <a:p>
            <a:pPr marL="86867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18" name="object 418"/>
          <p:cNvSpPr/>
          <p:nvPr/>
        </p:nvSpPr>
        <p:spPr>
          <a:xfrm>
            <a:off x="1987296" y="5468112"/>
            <a:ext cx="172212" cy="114300"/>
          </a:xfrm>
          <a:custGeom>
            <a:avLst/>
            <a:gdLst/>
            <a:ahLst/>
            <a:cxnLst/>
            <a:rect l="l" t="t" r="r" b="b"/>
            <a:pathLst>
              <a:path w="172212" h="114300">
                <a:moveTo>
                  <a:pt x="0" y="38100"/>
                </a:moveTo>
                <a:lnTo>
                  <a:pt x="77723" y="38100"/>
                </a:lnTo>
                <a:lnTo>
                  <a:pt x="77723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7911" y="0"/>
                </a:moveTo>
                <a:lnTo>
                  <a:pt x="172212" y="56388"/>
                </a:lnTo>
                <a:lnTo>
                  <a:pt x="57911" y="114300"/>
                </a:lnTo>
                <a:lnTo>
                  <a:pt x="57911" y="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3029712" y="5468112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6388"/>
                </a:lnTo>
                <a:lnTo>
                  <a:pt x="59436" y="114300"/>
                </a:lnTo>
                <a:lnTo>
                  <a:pt x="59436" y="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4072127" y="5468112"/>
            <a:ext cx="175260" cy="114300"/>
          </a:xfrm>
          <a:custGeom>
            <a:avLst/>
            <a:gdLst/>
            <a:ahLst/>
            <a:cxnLst/>
            <a:rect l="l" t="t" r="r" b="b"/>
            <a:pathLst>
              <a:path w="175260" h="114300">
                <a:moveTo>
                  <a:pt x="0" y="38100"/>
                </a:moveTo>
                <a:lnTo>
                  <a:pt x="79249" y="38100"/>
                </a:lnTo>
                <a:lnTo>
                  <a:pt x="79249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60961" y="0"/>
                </a:moveTo>
                <a:lnTo>
                  <a:pt x="175261" y="56388"/>
                </a:lnTo>
                <a:lnTo>
                  <a:pt x="60961" y="114300"/>
                </a:lnTo>
                <a:lnTo>
                  <a:pt x="60961" y="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5116068" y="5468112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9248" y="38100"/>
                </a:lnTo>
                <a:lnTo>
                  <a:pt x="79248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6388"/>
                </a:lnTo>
                <a:lnTo>
                  <a:pt x="59436" y="114300"/>
                </a:lnTo>
                <a:lnTo>
                  <a:pt x="59436" y="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6160007" y="5468112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5" y="38100"/>
                </a:lnTo>
                <a:lnTo>
                  <a:pt x="77725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7" y="0"/>
                </a:moveTo>
                <a:lnTo>
                  <a:pt x="173737" y="56388"/>
                </a:lnTo>
                <a:lnTo>
                  <a:pt x="59437" y="114300"/>
                </a:lnTo>
                <a:lnTo>
                  <a:pt x="59437" y="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7203948" y="5468112"/>
            <a:ext cx="172212" cy="114300"/>
          </a:xfrm>
          <a:custGeom>
            <a:avLst/>
            <a:gdLst/>
            <a:ahLst/>
            <a:cxnLst/>
            <a:rect l="l" t="t" r="r" b="b"/>
            <a:pathLst>
              <a:path w="172212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7912" y="0"/>
                </a:moveTo>
                <a:lnTo>
                  <a:pt x="172212" y="56388"/>
                </a:lnTo>
                <a:lnTo>
                  <a:pt x="57912" y="114300"/>
                </a:lnTo>
                <a:lnTo>
                  <a:pt x="57912" y="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text 1"/>
          <p:cNvSpPr txBox="1"/>
          <p:nvPr/>
        </p:nvSpPr>
        <p:spPr>
          <a:xfrm>
            <a:off x="8385682" y="5304584"/>
            <a:ext cx="349941" cy="4541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47494B"/>
                </a:solidFill>
                <a:latin typeface="Arial"/>
                <a:cs typeface="Arial"/>
              </a:rPr>
              <a:t>=</a:t>
            </a:r>
            <a:endParaRPr sz="3200">
              <a:latin typeface="Arial"/>
              <a:cs typeface="Arial"/>
            </a:endParaRPr>
          </a:p>
        </p:txBody>
      </p:sp>
      <p:sp>
        <p:nvSpPr>
          <p:cNvPr id="237" name="text 1"/>
          <p:cNvSpPr txBox="1"/>
          <p:nvPr/>
        </p:nvSpPr>
        <p:spPr>
          <a:xfrm>
            <a:off x="8697116" y="5423119"/>
            <a:ext cx="76850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Bingung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18" name="Image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44" y="5974080"/>
            <a:ext cx="876300" cy="438912"/>
          </a:xfrm>
          <a:prstGeom prst="rect">
            <a:avLst/>
          </a:prstGeom>
        </p:spPr>
      </p:pic>
      <p:sp>
        <p:nvSpPr>
          <p:cNvPr id="424" name="object 424"/>
          <p:cNvSpPr/>
          <p:nvPr/>
        </p:nvSpPr>
        <p:spPr>
          <a:xfrm>
            <a:off x="1114044" y="5974080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0" y="0"/>
                </a:lnTo>
                <a:lnTo>
                  <a:pt x="876300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6" y="435864"/>
                </a:moveTo>
                <a:lnTo>
                  <a:pt x="3048" y="432816"/>
                </a:lnTo>
                <a:lnTo>
                  <a:pt x="873252" y="432816"/>
                </a:lnTo>
                <a:lnTo>
                  <a:pt x="870203" y="435864"/>
                </a:lnTo>
                <a:lnTo>
                  <a:pt x="870203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5864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text 1"/>
          <p:cNvSpPr txBox="1"/>
          <p:nvPr/>
        </p:nvSpPr>
        <p:spPr>
          <a:xfrm>
            <a:off x="1288224" y="6114352"/>
            <a:ext cx="562740" cy="1645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Mandat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19" name="Image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" y="5974080"/>
            <a:ext cx="876300" cy="438912"/>
          </a:xfrm>
          <a:prstGeom prst="rect">
            <a:avLst/>
          </a:prstGeom>
        </p:spPr>
      </p:pic>
      <p:sp>
        <p:nvSpPr>
          <p:cNvPr id="425" name="object 425"/>
          <p:cNvSpPr/>
          <p:nvPr/>
        </p:nvSpPr>
        <p:spPr>
          <a:xfrm>
            <a:off x="2156460" y="5974080"/>
            <a:ext cx="876299" cy="438912"/>
          </a:xfrm>
          <a:custGeom>
            <a:avLst/>
            <a:gdLst/>
            <a:ahLst/>
            <a:cxnLst/>
            <a:rect l="l" t="t" r="r" b="b"/>
            <a:pathLst>
              <a:path w="876299" h="438912">
                <a:moveTo>
                  <a:pt x="0" y="0"/>
                </a:moveTo>
                <a:lnTo>
                  <a:pt x="876299" y="0"/>
                </a:lnTo>
                <a:lnTo>
                  <a:pt x="876299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6" y="435864"/>
                </a:moveTo>
                <a:lnTo>
                  <a:pt x="3048" y="432816"/>
                </a:lnTo>
                <a:lnTo>
                  <a:pt x="873252" y="432816"/>
                </a:lnTo>
                <a:lnTo>
                  <a:pt x="870204" y="435864"/>
                </a:lnTo>
                <a:lnTo>
                  <a:pt x="870204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5864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text 1"/>
          <p:cNvSpPr txBox="1"/>
          <p:nvPr/>
        </p:nvSpPr>
        <p:spPr>
          <a:xfrm>
            <a:off x="2248947" y="6025198"/>
            <a:ext cx="726509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41731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Disain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Organisasi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20" name="Image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974080"/>
            <a:ext cx="874776" cy="438912"/>
          </a:xfrm>
          <a:prstGeom prst="rect">
            <a:avLst/>
          </a:prstGeom>
        </p:spPr>
      </p:pic>
      <p:sp>
        <p:nvSpPr>
          <p:cNvPr id="426" name="object 426"/>
          <p:cNvSpPr/>
          <p:nvPr/>
        </p:nvSpPr>
        <p:spPr>
          <a:xfrm>
            <a:off x="3198875" y="5974080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1" y="0"/>
                </a:lnTo>
                <a:lnTo>
                  <a:pt x="876301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7621" y="435864"/>
                </a:moveTo>
                <a:lnTo>
                  <a:pt x="4573" y="432816"/>
                </a:lnTo>
                <a:lnTo>
                  <a:pt x="873252" y="432816"/>
                </a:lnTo>
                <a:lnTo>
                  <a:pt x="870205" y="435864"/>
                </a:lnTo>
                <a:lnTo>
                  <a:pt x="870205" y="3048"/>
                </a:lnTo>
                <a:lnTo>
                  <a:pt x="873252" y="6096"/>
                </a:lnTo>
                <a:lnTo>
                  <a:pt x="4573" y="6096"/>
                </a:lnTo>
                <a:lnTo>
                  <a:pt x="7621" y="3048"/>
                </a:lnTo>
                <a:lnTo>
                  <a:pt x="7621" y="435864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text 1"/>
          <p:cNvSpPr txBox="1"/>
          <p:nvPr/>
        </p:nvSpPr>
        <p:spPr>
          <a:xfrm>
            <a:off x="3291935" y="6025198"/>
            <a:ext cx="726508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0103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Struktur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Organisasi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21" name="Image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16" y="5974080"/>
            <a:ext cx="876300" cy="438912"/>
          </a:xfrm>
          <a:prstGeom prst="rect">
            <a:avLst/>
          </a:prstGeom>
        </p:spPr>
      </p:pic>
      <p:sp>
        <p:nvSpPr>
          <p:cNvPr id="427" name="object 427"/>
          <p:cNvSpPr/>
          <p:nvPr/>
        </p:nvSpPr>
        <p:spPr>
          <a:xfrm>
            <a:off x="4242816" y="5974080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0" y="0"/>
                </a:lnTo>
                <a:lnTo>
                  <a:pt x="876300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6" y="435864"/>
                </a:moveTo>
                <a:lnTo>
                  <a:pt x="3048" y="432816"/>
                </a:lnTo>
                <a:lnTo>
                  <a:pt x="873252" y="432816"/>
                </a:lnTo>
                <a:lnTo>
                  <a:pt x="870204" y="435864"/>
                </a:lnTo>
                <a:lnTo>
                  <a:pt x="870204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5864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text 1"/>
          <p:cNvSpPr txBox="1"/>
          <p:nvPr/>
        </p:nvSpPr>
        <p:spPr>
          <a:xfrm>
            <a:off x="4461414" y="6025198"/>
            <a:ext cx="474354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Proses</a:t>
            </a:r>
            <a:endParaRPr sz="1300">
              <a:latin typeface="Calibri"/>
              <a:cs typeface="Calibri"/>
            </a:endParaRPr>
          </a:p>
          <a:p>
            <a:pPr marL="27432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Bisnis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22" name="Image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56" y="5974080"/>
            <a:ext cx="874776" cy="438912"/>
          </a:xfrm>
          <a:prstGeom prst="rect">
            <a:avLst/>
          </a:prstGeom>
        </p:spPr>
      </p:pic>
      <p:sp>
        <p:nvSpPr>
          <p:cNvPr id="428" name="object 428"/>
          <p:cNvSpPr/>
          <p:nvPr/>
        </p:nvSpPr>
        <p:spPr>
          <a:xfrm>
            <a:off x="5286756" y="5974080"/>
            <a:ext cx="874776" cy="438912"/>
          </a:xfrm>
          <a:custGeom>
            <a:avLst/>
            <a:gdLst/>
            <a:ahLst/>
            <a:cxnLst/>
            <a:rect l="l" t="t" r="r" b="b"/>
            <a:pathLst>
              <a:path w="874776" h="438912">
                <a:moveTo>
                  <a:pt x="0" y="0"/>
                </a:moveTo>
                <a:lnTo>
                  <a:pt x="874776" y="0"/>
                </a:lnTo>
                <a:lnTo>
                  <a:pt x="874776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5" y="435864"/>
                </a:moveTo>
                <a:lnTo>
                  <a:pt x="3048" y="432816"/>
                </a:lnTo>
                <a:lnTo>
                  <a:pt x="871728" y="432816"/>
                </a:lnTo>
                <a:lnTo>
                  <a:pt x="868680" y="435864"/>
                </a:lnTo>
                <a:lnTo>
                  <a:pt x="868680" y="3048"/>
                </a:lnTo>
                <a:lnTo>
                  <a:pt x="871728" y="6096"/>
                </a:lnTo>
                <a:lnTo>
                  <a:pt x="3048" y="6096"/>
                </a:lnTo>
                <a:lnTo>
                  <a:pt x="6095" y="3048"/>
                </a:lnTo>
                <a:lnTo>
                  <a:pt x="6095" y="435864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text 1"/>
          <p:cNvSpPr txBox="1"/>
          <p:nvPr/>
        </p:nvSpPr>
        <p:spPr>
          <a:xfrm>
            <a:off x="5466365" y="6025198"/>
            <a:ext cx="551546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095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Analisis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29" name="object 429"/>
          <p:cNvSpPr/>
          <p:nvPr/>
        </p:nvSpPr>
        <p:spPr>
          <a:xfrm>
            <a:off x="6330696" y="5974080"/>
            <a:ext cx="874776" cy="438912"/>
          </a:xfrm>
          <a:custGeom>
            <a:avLst/>
            <a:gdLst/>
            <a:ahLst/>
            <a:cxnLst/>
            <a:rect l="l" t="t" r="r" b="b"/>
            <a:pathLst>
              <a:path w="874776" h="438912">
                <a:moveTo>
                  <a:pt x="0" y="435864"/>
                </a:moveTo>
                <a:lnTo>
                  <a:pt x="0" y="409956"/>
                </a:lnTo>
                <a:lnTo>
                  <a:pt x="6096" y="409956"/>
                </a:lnTo>
                <a:lnTo>
                  <a:pt x="6096" y="435864"/>
                </a:lnTo>
                <a:lnTo>
                  <a:pt x="0" y="435864"/>
                </a:lnTo>
                <a:close/>
                <a:moveTo>
                  <a:pt x="0" y="391668"/>
                </a:moveTo>
                <a:lnTo>
                  <a:pt x="0" y="365760"/>
                </a:lnTo>
                <a:lnTo>
                  <a:pt x="6096" y="365760"/>
                </a:lnTo>
                <a:lnTo>
                  <a:pt x="6096" y="391668"/>
                </a:lnTo>
                <a:lnTo>
                  <a:pt x="0" y="391668"/>
                </a:lnTo>
                <a:close/>
                <a:moveTo>
                  <a:pt x="0" y="345948"/>
                </a:moveTo>
                <a:lnTo>
                  <a:pt x="0" y="321564"/>
                </a:lnTo>
                <a:lnTo>
                  <a:pt x="6096" y="321564"/>
                </a:lnTo>
                <a:lnTo>
                  <a:pt x="6096" y="345948"/>
                </a:lnTo>
                <a:lnTo>
                  <a:pt x="0" y="345948"/>
                </a:lnTo>
                <a:close/>
                <a:moveTo>
                  <a:pt x="0" y="301752"/>
                </a:moveTo>
                <a:lnTo>
                  <a:pt x="0" y="277368"/>
                </a:lnTo>
                <a:lnTo>
                  <a:pt x="6096" y="277368"/>
                </a:lnTo>
                <a:lnTo>
                  <a:pt x="6096" y="301752"/>
                </a:lnTo>
                <a:lnTo>
                  <a:pt x="0" y="301752"/>
                </a:lnTo>
                <a:close/>
                <a:moveTo>
                  <a:pt x="0" y="257556"/>
                </a:moveTo>
                <a:lnTo>
                  <a:pt x="0" y="231648"/>
                </a:lnTo>
                <a:lnTo>
                  <a:pt x="6096" y="231648"/>
                </a:lnTo>
                <a:lnTo>
                  <a:pt x="6096" y="257556"/>
                </a:lnTo>
                <a:lnTo>
                  <a:pt x="0" y="257556"/>
                </a:lnTo>
                <a:close/>
                <a:moveTo>
                  <a:pt x="0" y="213360"/>
                </a:moveTo>
                <a:lnTo>
                  <a:pt x="0" y="187452"/>
                </a:lnTo>
                <a:lnTo>
                  <a:pt x="6096" y="187452"/>
                </a:lnTo>
                <a:lnTo>
                  <a:pt x="6096" y="213360"/>
                </a:lnTo>
                <a:lnTo>
                  <a:pt x="0" y="213360"/>
                </a:lnTo>
                <a:close/>
                <a:moveTo>
                  <a:pt x="0" y="169164"/>
                </a:moveTo>
                <a:lnTo>
                  <a:pt x="0" y="143256"/>
                </a:lnTo>
                <a:lnTo>
                  <a:pt x="6096" y="143256"/>
                </a:lnTo>
                <a:lnTo>
                  <a:pt x="6096" y="169164"/>
                </a:lnTo>
                <a:lnTo>
                  <a:pt x="0" y="169164"/>
                </a:lnTo>
                <a:close/>
                <a:moveTo>
                  <a:pt x="0" y="124968"/>
                </a:moveTo>
                <a:lnTo>
                  <a:pt x="0" y="99060"/>
                </a:lnTo>
                <a:lnTo>
                  <a:pt x="6096" y="99060"/>
                </a:lnTo>
                <a:lnTo>
                  <a:pt x="6096" y="124968"/>
                </a:lnTo>
                <a:lnTo>
                  <a:pt x="0" y="124968"/>
                </a:lnTo>
                <a:close/>
                <a:moveTo>
                  <a:pt x="0" y="79248"/>
                </a:moveTo>
                <a:lnTo>
                  <a:pt x="0" y="54864"/>
                </a:lnTo>
                <a:lnTo>
                  <a:pt x="6096" y="54864"/>
                </a:lnTo>
                <a:lnTo>
                  <a:pt x="6096" y="79248"/>
                </a:lnTo>
                <a:lnTo>
                  <a:pt x="0" y="79248"/>
                </a:lnTo>
                <a:close/>
                <a:moveTo>
                  <a:pt x="0" y="35052"/>
                </a:moveTo>
                <a:lnTo>
                  <a:pt x="0" y="10668"/>
                </a:lnTo>
                <a:lnTo>
                  <a:pt x="6096" y="10668"/>
                </a:lnTo>
                <a:lnTo>
                  <a:pt x="6096" y="35052"/>
                </a:lnTo>
                <a:lnTo>
                  <a:pt x="0" y="35052"/>
                </a:lnTo>
                <a:close/>
                <a:moveTo>
                  <a:pt x="15240" y="0"/>
                </a:moveTo>
                <a:lnTo>
                  <a:pt x="41148" y="0"/>
                </a:lnTo>
                <a:lnTo>
                  <a:pt x="41148" y="6096"/>
                </a:lnTo>
                <a:lnTo>
                  <a:pt x="15240" y="6096"/>
                </a:lnTo>
                <a:lnTo>
                  <a:pt x="15240" y="0"/>
                </a:lnTo>
                <a:close/>
                <a:moveTo>
                  <a:pt x="59436" y="0"/>
                </a:moveTo>
                <a:lnTo>
                  <a:pt x="85344" y="0"/>
                </a:lnTo>
                <a:lnTo>
                  <a:pt x="85344" y="6096"/>
                </a:lnTo>
                <a:lnTo>
                  <a:pt x="59436" y="6096"/>
                </a:lnTo>
                <a:lnTo>
                  <a:pt x="59436" y="0"/>
                </a:lnTo>
                <a:close/>
                <a:moveTo>
                  <a:pt x="103632" y="0"/>
                </a:moveTo>
                <a:lnTo>
                  <a:pt x="129540" y="0"/>
                </a:lnTo>
                <a:lnTo>
                  <a:pt x="129540" y="6096"/>
                </a:lnTo>
                <a:lnTo>
                  <a:pt x="103632" y="6096"/>
                </a:lnTo>
                <a:lnTo>
                  <a:pt x="103632" y="0"/>
                </a:lnTo>
                <a:close/>
                <a:moveTo>
                  <a:pt x="149352" y="0"/>
                </a:moveTo>
                <a:lnTo>
                  <a:pt x="173735" y="0"/>
                </a:lnTo>
                <a:lnTo>
                  <a:pt x="173735" y="6096"/>
                </a:lnTo>
                <a:lnTo>
                  <a:pt x="149352" y="6096"/>
                </a:lnTo>
                <a:lnTo>
                  <a:pt x="149352" y="0"/>
                </a:lnTo>
                <a:close/>
                <a:moveTo>
                  <a:pt x="193547" y="0"/>
                </a:moveTo>
                <a:lnTo>
                  <a:pt x="217932" y="0"/>
                </a:lnTo>
                <a:lnTo>
                  <a:pt x="217932" y="6096"/>
                </a:lnTo>
                <a:lnTo>
                  <a:pt x="193547" y="6096"/>
                </a:lnTo>
                <a:lnTo>
                  <a:pt x="193547" y="0"/>
                </a:lnTo>
                <a:close/>
                <a:moveTo>
                  <a:pt x="237744" y="0"/>
                </a:moveTo>
                <a:lnTo>
                  <a:pt x="263652" y="0"/>
                </a:lnTo>
                <a:lnTo>
                  <a:pt x="263652" y="6096"/>
                </a:lnTo>
                <a:lnTo>
                  <a:pt x="237744" y="6096"/>
                </a:lnTo>
                <a:lnTo>
                  <a:pt x="237744" y="0"/>
                </a:lnTo>
                <a:close/>
                <a:moveTo>
                  <a:pt x="281940" y="0"/>
                </a:moveTo>
                <a:lnTo>
                  <a:pt x="307847" y="0"/>
                </a:lnTo>
                <a:lnTo>
                  <a:pt x="307847" y="6096"/>
                </a:lnTo>
                <a:lnTo>
                  <a:pt x="281940" y="6096"/>
                </a:lnTo>
                <a:lnTo>
                  <a:pt x="281940" y="0"/>
                </a:lnTo>
                <a:close/>
                <a:moveTo>
                  <a:pt x="326135" y="0"/>
                </a:moveTo>
                <a:lnTo>
                  <a:pt x="352044" y="0"/>
                </a:lnTo>
                <a:lnTo>
                  <a:pt x="352044" y="6096"/>
                </a:lnTo>
                <a:lnTo>
                  <a:pt x="326135" y="6096"/>
                </a:lnTo>
                <a:lnTo>
                  <a:pt x="326135" y="0"/>
                </a:lnTo>
                <a:close/>
                <a:moveTo>
                  <a:pt x="370332" y="0"/>
                </a:moveTo>
                <a:lnTo>
                  <a:pt x="396240" y="0"/>
                </a:lnTo>
                <a:lnTo>
                  <a:pt x="396240" y="6096"/>
                </a:lnTo>
                <a:lnTo>
                  <a:pt x="370332" y="6096"/>
                </a:lnTo>
                <a:lnTo>
                  <a:pt x="370332" y="0"/>
                </a:lnTo>
                <a:close/>
                <a:moveTo>
                  <a:pt x="416052" y="0"/>
                </a:moveTo>
                <a:lnTo>
                  <a:pt x="440435" y="0"/>
                </a:lnTo>
                <a:lnTo>
                  <a:pt x="440435" y="6096"/>
                </a:lnTo>
                <a:lnTo>
                  <a:pt x="416052" y="6096"/>
                </a:lnTo>
                <a:lnTo>
                  <a:pt x="416052" y="0"/>
                </a:lnTo>
                <a:close/>
                <a:moveTo>
                  <a:pt x="460247" y="0"/>
                </a:moveTo>
                <a:lnTo>
                  <a:pt x="484632" y="0"/>
                </a:lnTo>
                <a:lnTo>
                  <a:pt x="484632" y="6096"/>
                </a:lnTo>
                <a:lnTo>
                  <a:pt x="460247" y="6096"/>
                </a:lnTo>
                <a:lnTo>
                  <a:pt x="460247" y="0"/>
                </a:lnTo>
                <a:close/>
                <a:moveTo>
                  <a:pt x="504444" y="0"/>
                </a:moveTo>
                <a:lnTo>
                  <a:pt x="530352" y="0"/>
                </a:lnTo>
                <a:lnTo>
                  <a:pt x="530352" y="6096"/>
                </a:lnTo>
                <a:lnTo>
                  <a:pt x="504444" y="6096"/>
                </a:lnTo>
                <a:lnTo>
                  <a:pt x="504444" y="0"/>
                </a:lnTo>
                <a:close/>
                <a:moveTo>
                  <a:pt x="548640" y="0"/>
                </a:moveTo>
                <a:lnTo>
                  <a:pt x="574547" y="0"/>
                </a:lnTo>
                <a:lnTo>
                  <a:pt x="574547" y="6096"/>
                </a:lnTo>
                <a:lnTo>
                  <a:pt x="548640" y="6096"/>
                </a:lnTo>
                <a:lnTo>
                  <a:pt x="548640" y="0"/>
                </a:lnTo>
                <a:close/>
                <a:moveTo>
                  <a:pt x="592835" y="0"/>
                </a:moveTo>
                <a:lnTo>
                  <a:pt x="618744" y="0"/>
                </a:lnTo>
                <a:lnTo>
                  <a:pt x="618744" y="6096"/>
                </a:lnTo>
                <a:lnTo>
                  <a:pt x="592835" y="6096"/>
                </a:lnTo>
                <a:lnTo>
                  <a:pt x="592835" y="0"/>
                </a:lnTo>
                <a:close/>
                <a:moveTo>
                  <a:pt x="637032" y="0"/>
                </a:moveTo>
                <a:lnTo>
                  <a:pt x="662940" y="0"/>
                </a:lnTo>
                <a:lnTo>
                  <a:pt x="662940" y="6096"/>
                </a:lnTo>
                <a:lnTo>
                  <a:pt x="637032" y="6096"/>
                </a:lnTo>
                <a:lnTo>
                  <a:pt x="637032" y="0"/>
                </a:lnTo>
                <a:close/>
                <a:moveTo>
                  <a:pt x="682752" y="0"/>
                </a:moveTo>
                <a:lnTo>
                  <a:pt x="707135" y="0"/>
                </a:lnTo>
                <a:lnTo>
                  <a:pt x="707135" y="6096"/>
                </a:lnTo>
                <a:lnTo>
                  <a:pt x="682752" y="6096"/>
                </a:lnTo>
                <a:lnTo>
                  <a:pt x="682752" y="0"/>
                </a:lnTo>
                <a:close/>
                <a:moveTo>
                  <a:pt x="726947" y="0"/>
                </a:moveTo>
                <a:lnTo>
                  <a:pt x="751332" y="0"/>
                </a:lnTo>
                <a:lnTo>
                  <a:pt x="751332" y="6096"/>
                </a:lnTo>
                <a:lnTo>
                  <a:pt x="726947" y="6096"/>
                </a:lnTo>
                <a:lnTo>
                  <a:pt x="726947" y="0"/>
                </a:lnTo>
                <a:close/>
                <a:moveTo>
                  <a:pt x="771144" y="0"/>
                </a:moveTo>
                <a:lnTo>
                  <a:pt x="797052" y="0"/>
                </a:lnTo>
                <a:lnTo>
                  <a:pt x="797052" y="6096"/>
                </a:lnTo>
                <a:lnTo>
                  <a:pt x="771144" y="6096"/>
                </a:lnTo>
                <a:lnTo>
                  <a:pt x="771144" y="0"/>
                </a:lnTo>
                <a:close/>
                <a:moveTo>
                  <a:pt x="815340" y="0"/>
                </a:moveTo>
                <a:lnTo>
                  <a:pt x="841247" y="0"/>
                </a:lnTo>
                <a:lnTo>
                  <a:pt x="841247" y="6096"/>
                </a:lnTo>
                <a:lnTo>
                  <a:pt x="815340" y="6096"/>
                </a:lnTo>
                <a:lnTo>
                  <a:pt x="815340" y="0"/>
                </a:lnTo>
                <a:close/>
                <a:moveTo>
                  <a:pt x="859535" y="0"/>
                </a:moveTo>
                <a:lnTo>
                  <a:pt x="874776" y="0"/>
                </a:lnTo>
                <a:lnTo>
                  <a:pt x="874776" y="18288"/>
                </a:lnTo>
                <a:lnTo>
                  <a:pt x="867156" y="18288"/>
                </a:lnTo>
                <a:lnTo>
                  <a:pt x="867156" y="3048"/>
                </a:lnTo>
                <a:lnTo>
                  <a:pt x="870204" y="6096"/>
                </a:lnTo>
                <a:lnTo>
                  <a:pt x="859535" y="6096"/>
                </a:lnTo>
                <a:lnTo>
                  <a:pt x="859535" y="0"/>
                </a:lnTo>
                <a:close/>
                <a:moveTo>
                  <a:pt x="874776" y="36576"/>
                </a:moveTo>
                <a:lnTo>
                  <a:pt x="874776" y="62484"/>
                </a:lnTo>
                <a:lnTo>
                  <a:pt x="867156" y="62484"/>
                </a:lnTo>
                <a:lnTo>
                  <a:pt x="867156" y="36576"/>
                </a:lnTo>
                <a:lnTo>
                  <a:pt x="874776" y="36576"/>
                </a:lnTo>
                <a:close/>
                <a:moveTo>
                  <a:pt x="874776" y="80772"/>
                </a:moveTo>
                <a:lnTo>
                  <a:pt x="874776" y="106680"/>
                </a:lnTo>
                <a:lnTo>
                  <a:pt x="867156" y="106680"/>
                </a:lnTo>
                <a:lnTo>
                  <a:pt x="867156" y="80772"/>
                </a:lnTo>
                <a:lnTo>
                  <a:pt x="874776" y="80772"/>
                </a:lnTo>
                <a:close/>
                <a:moveTo>
                  <a:pt x="874776" y="126492"/>
                </a:moveTo>
                <a:lnTo>
                  <a:pt x="874776" y="150876"/>
                </a:lnTo>
                <a:lnTo>
                  <a:pt x="867156" y="150876"/>
                </a:lnTo>
                <a:lnTo>
                  <a:pt x="867156" y="126492"/>
                </a:lnTo>
                <a:lnTo>
                  <a:pt x="874776" y="126492"/>
                </a:lnTo>
                <a:close/>
                <a:moveTo>
                  <a:pt x="874776" y="170688"/>
                </a:moveTo>
                <a:lnTo>
                  <a:pt x="874776" y="195072"/>
                </a:lnTo>
                <a:lnTo>
                  <a:pt x="867156" y="195072"/>
                </a:lnTo>
                <a:lnTo>
                  <a:pt x="867156" y="170688"/>
                </a:lnTo>
                <a:lnTo>
                  <a:pt x="874776" y="170688"/>
                </a:lnTo>
                <a:close/>
                <a:moveTo>
                  <a:pt x="874776" y="214884"/>
                </a:moveTo>
                <a:lnTo>
                  <a:pt x="874776" y="240792"/>
                </a:lnTo>
                <a:lnTo>
                  <a:pt x="867156" y="240792"/>
                </a:lnTo>
                <a:lnTo>
                  <a:pt x="867156" y="214884"/>
                </a:lnTo>
                <a:lnTo>
                  <a:pt x="874776" y="214884"/>
                </a:lnTo>
                <a:close/>
                <a:moveTo>
                  <a:pt x="874776" y="259080"/>
                </a:moveTo>
                <a:lnTo>
                  <a:pt x="874776" y="284988"/>
                </a:lnTo>
                <a:lnTo>
                  <a:pt x="867156" y="284988"/>
                </a:lnTo>
                <a:lnTo>
                  <a:pt x="867156" y="259080"/>
                </a:lnTo>
                <a:lnTo>
                  <a:pt x="874776" y="259080"/>
                </a:lnTo>
                <a:close/>
                <a:moveTo>
                  <a:pt x="874776" y="303276"/>
                </a:moveTo>
                <a:lnTo>
                  <a:pt x="874776" y="329184"/>
                </a:lnTo>
                <a:lnTo>
                  <a:pt x="867156" y="329184"/>
                </a:lnTo>
                <a:lnTo>
                  <a:pt x="867156" y="303276"/>
                </a:lnTo>
                <a:lnTo>
                  <a:pt x="874776" y="303276"/>
                </a:lnTo>
                <a:close/>
                <a:moveTo>
                  <a:pt x="874776" y="347472"/>
                </a:moveTo>
                <a:lnTo>
                  <a:pt x="874776" y="373380"/>
                </a:lnTo>
                <a:lnTo>
                  <a:pt x="867156" y="373380"/>
                </a:lnTo>
                <a:lnTo>
                  <a:pt x="867156" y="347472"/>
                </a:lnTo>
                <a:lnTo>
                  <a:pt x="874776" y="347472"/>
                </a:lnTo>
                <a:close/>
                <a:moveTo>
                  <a:pt x="874776" y="393192"/>
                </a:moveTo>
                <a:lnTo>
                  <a:pt x="874776" y="417576"/>
                </a:lnTo>
                <a:lnTo>
                  <a:pt x="867156" y="417576"/>
                </a:lnTo>
                <a:lnTo>
                  <a:pt x="867156" y="393192"/>
                </a:lnTo>
                <a:lnTo>
                  <a:pt x="874776" y="393192"/>
                </a:lnTo>
                <a:close/>
                <a:moveTo>
                  <a:pt x="868680" y="438912"/>
                </a:moveTo>
                <a:lnTo>
                  <a:pt x="844295" y="438912"/>
                </a:lnTo>
                <a:lnTo>
                  <a:pt x="844295" y="432816"/>
                </a:lnTo>
                <a:lnTo>
                  <a:pt x="868680" y="432816"/>
                </a:lnTo>
                <a:lnTo>
                  <a:pt x="868680" y="438912"/>
                </a:lnTo>
                <a:close/>
                <a:moveTo>
                  <a:pt x="824483" y="438912"/>
                </a:moveTo>
                <a:lnTo>
                  <a:pt x="800100" y="438912"/>
                </a:lnTo>
                <a:lnTo>
                  <a:pt x="800100" y="432816"/>
                </a:lnTo>
                <a:lnTo>
                  <a:pt x="824483" y="432816"/>
                </a:lnTo>
                <a:lnTo>
                  <a:pt x="824483" y="438912"/>
                </a:lnTo>
                <a:close/>
                <a:moveTo>
                  <a:pt x="780288" y="438912"/>
                </a:moveTo>
                <a:lnTo>
                  <a:pt x="754380" y="438912"/>
                </a:lnTo>
                <a:lnTo>
                  <a:pt x="754380" y="432816"/>
                </a:lnTo>
                <a:lnTo>
                  <a:pt x="780288" y="432816"/>
                </a:lnTo>
                <a:lnTo>
                  <a:pt x="780288" y="438912"/>
                </a:lnTo>
                <a:close/>
                <a:moveTo>
                  <a:pt x="736092" y="438912"/>
                </a:moveTo>
                <a:lnTo>
                  <a:pt x="710183" y="438912"/>
                </a:lnTo>
                <a:lnTo>
                  <a:pt x="710183" y="432816"/>
                </a:lnTo>
                <a:lnTo>
                  <a:pt x="736092" y="432816"/>
                </a:lnTo>
                <a:lnTo>
                  <a:pt x="736092" y="438912"/>
                </a:lnTo>
                <a:close/>
                <a:moveTo>
                  <a:pt x="691895" y="438912"/>
                </a:moveTo>
                <a:lnTo>
                  <a:pt x="665988" y="438912"/>
                </a:lnTo>
                <a:lnTo>
                  <a:pt x="665988" y="432816"/>
                </a:lnTo>
                <a:lnTo>
                  <a:pt x="691895" y="432816"/>
                </a:lnTo>
                <a:lnTo>
                  <a:pt x="691895" y="438912"/>
                </a:lnTo>
                <a:close/>
                <a:moveTo>
                  <a:pt x="647700" y="438912"/>
                </a:moveTo>
                <a:lnTo>
                  <a:pt x="621792" y="438912"/>
                </a:lnTo>
                <a:lnTo>
                  <a:pt x="621792" y="432816"/>
                </a:lnTo>
                <a:lnTo>
                  <a:pt x="647700" y="432816"/>
                </a:lnTo>
                <a:lnTo>
                  <a:pt x="647700" y="438912"/>
                </a:lnTo>
                <a:close/>
                <a:moveTo>
                  <a:pt x="601980" y="438912"/>
                </a:moveTo>
                <a:lnTo>
                  <a:pt x="577595" y="438912"/>
                </a:lnTo>
                <a:lnTo>
                  <a:pt x="577595" y="432816"/>
                </a:lnTo>
                <a:lnTo>
                  <a:pt x="601980" y="432816"/>
                </a:lnTo>
                <a:lnTo>
                  <a:pt x="601980" y="438912"/>
                </a:lnTo>
                <a:close/>
                <a:moveTo>
                  <a:pt x="557783" y="438912"/>
                </a:moveTo>
                <a:lnTo>
                  <a:pt x="533400" y="438912"/>
                </a:lnTo>
                <a:lnTo>
                  <a:pt x="533400" y="432816"/>
                </a:lnTo>
                <a:lnTo>
                  <a:pt x="557783" y="432816"/>
                </a:lnTo>
                <a:lnTo>
                  <a:pt x="557783" y="438912"/>
                </a:lnTo>
                <a:close/>
                <a:moveTo>
                  <a:pt x="513588" y="438912"/>
                </a:moveTo>
                <a:lnTo>
                  <a:pt x="487680" y="438912"/>
                </a:lnTo>
                <a:lnTo>
                  <a:pt x="487680" y="432816"/>
                </a:lnTo>
                <a:lnTo>
                  <a:pt x="513588" y="432816"/>
                </a:lnTo>
                <a:lnTo>
                  <a:pt x="513588" y="438912"/>
                </a:lnTo>
                <a:close/>
                <a:moveTo>
                  <a:pt x="469392" y="438912"/>
                </a:moveTo>
                <a:lnTo>
                  <a:pt x="443483" y="438912"/>
                </a:lnTo>
                <a:lnTo>
                  <a:pt x="443483" y="432816"/>
                </a:lnTo>
                <a:lnTo>
                  <a:pt x="469392" y="432816"/>
                </a:lnTo>
                <a:lnTo>
                  <a:pt x="469392" y="438912"/>
                </a:lnTo>
                <a:close/>
                <a:moveTo>
                  <a:pt x="425195" y="438912"/>
                </a:moveTo>
                <a:lnTo>
                  <a:pt x="399288" y="438912"/>
                </a:lnTo>
                <a:lnTo>
                  <a:pt x="399288" y="432816"/>
                </a:lnTo>
                <a:lnTo>
                  <a:pt x="425195" y="432816"/>
                </a:lnTo>
                <a:lnTo>
                  <a:pt x="425195" y="438912"/>
                </a:lnTo>
                <a:close/>
                <a:moveTo>
                  <a:pt x="381000" y="438912"/>
                </a:moveTo>
                <a:lnTo>
                  <a:pt x="355092" y="438912"/>
                </a:lnTo>
                <a:lnTo>
                  <a:pt x="355092" y="432816"/>
                </a:lnTo>
                <a:lnTo>
                  <a:pt x="381000" y="432816"/>
                </a:lnTo>
                <a:lnTo>
                  <a:pt x="381000" y="438912"/>
                </a:lnTo>
                <a:close/>
                <a:moveTo>
                  <a:pt x="335280" y="438912"/>
                </a:moveTo>
                <a:lnTo>
                  <a:pt x="310895" y="438912"/>
                </a:lnTo>
                <a:lnTo>
                  <a:pt x="310895" y="432816"/>
                </a:lnTo>
                <a:lnTo>
                  <a:pt x="335280" y="432816"/>
                </a:lnTo>
                <a:lnTo>
                  <a:pt x="335280" y="438912"/>
                </a:lnTo>
                <a:close/>
                <a:moveTo>
                  <a:pt x="291083" y="438912"/>
                </a:moveTo>
                <a:lnTo>
                  <a:pt x="266700" y="438912"/>
                </a:lnTo>
                <a:lnTo>
                  <a:pt x="266700" y="432816"/>
                </a:lnTo>
                <a:lnTo>
                  <a:pt x="291083" y="432816"/>
                </a:lnTo>
                <a:lnTo>
                  <a:pt x="291083" y="438912"/>
                </a:lnTo>
                <a:close/>
                <a:moveTo>
                  <a:pt x="246888" y="438912"/>
                </a:moveTo>
                <a:lnTo>
                  <a:pt x="220980" y="438912"/>
                </a:lnTo>
                <a:lnTo>
                  <a:pt x="220980" y="432816"/>
                </a:lnTo>
                <a:lnTo>
                  <a:pt x="246888" y="432816"/>
                </a:lnTo>
                <a:lnTo>
                  <a:pt x="246888" y="438912"/>
                </a:lnTo>
                <a:close/>
                <a:moveTo>
                  <a:pt x="202692" y="438912"/>
                </a:moveTo>
                <a:lnTo>
                  <a:pt x="176783" y="438912"/>
                </a:lnTo>
                <a:lnTo>
                  <a:pt x="176783" y="432816"/>
                </a:lnTo>
                <a:lnTo>
                  <a:pt x="202692" y="432816"/>
                </a:lnTo>
                <a:lnTo>
                  <a:pt x="202692" y="438912"/>
                </a:lnTo>
                <a:close/>
                <a:moveTo>
                  <a:pt x="158496" y="438912"/>
                </a:moveTo>
                <a:lnTo>
                  <a:pt x="132588" y="438912"/>
                </a:lnTo>
                <a:lnTo>
                  <a:pt x="132588" y="432816"/>
                </a:lnTo>
                <a:lnTo>
                  <a:pt x="158496" y="432816"/>
                </a:lnTo>
                <a:lnTo>
                  <a:pt x="158496" y="438912"/>
                </a:lnTo>
                <a:close/>
                <a:moveTo>
                  <a:pt x="114300" y="438912"/>
                </a:moveTo>
                <a:lnTo>
                  <a:pt x="88392" y="438912"/>
                </a:lnTo>
                <a:lnTo>
                  <a:pt x="88392" y="432816"/>
                </a:lnTo>
                <a:lnTo>
                  <a:pt x="114300" y="432816"/>
                </a:lnTo>
                <a:lnTo>
                  <a:pt x="114300" y="438912"/>
                </a:lnTo>
                <a:close/>
                <a:moveTo>
                  <a:pt x="68579" y="438912"/>
                </a:moveTo>
                <a:lnTo>
                  <a:pt x="44196" y="438912"/>
                </a:lnTo>
                <a:lnTo>
                  <a:pt x="44196" y="432816"/>
                </a:lnTo>
                <a:lnTo>
                  <a:pt x="68579" y="432816"/>
                </a:lnTo>
                <a:lnTo>
                  <a:pt x="68579" y="438912"/>
                </a:lnTo>
                <a:close/>
                <a:moveTo>
                  <a:pt x="24384" y="438912"/>
                </a:moveTo>
                <a:lnTo>
                  <a:pt x="3048" y="438912"/>
                </a:lnTo>
                <a:lnTo>
                  <a:pt x="3048" y="432816"/>
                </a:lnTo>
                <a:lnTo>
                  <a:pt x="24384" y="432816"/>
                </a:lnTo>
                <a:lnTo>
                  <a:pt x="24384" y="4389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text 1"/>
          <p:cNvSpPr txBox="1"/>
          <p:nvPr/>
        </p:nvSpPr>
        <p:spPr>
          <a:xfrm>
            <a:off x="6717380" y="6083872"/>
            <a:ext cx="150647" cy="228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23" name="Image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112" y="5974080"/>
            <a:ext cx="876300" cy="438912"/>
          </a:xfrm>
          <a:prstGeom prst="rect">
            <a:avLst/>
          </a:prstGeom>
        </p:spPr>
      </p:pic>
      <p:sp>
        <p:nvSpPr>
          <p:cNvPr id="430" name="object 430"/>
          <p:cNvSpPr/>
          <p:nvPr/>
        </p:nvSpPr>
        <p:spPr>
          <a:xfrm>
            <a:off x="7373112" y="5974080"/>
            <a:ext cx="876300" cy="438912"/>
          </a:xfrm>
          <a:custGeom>
            <a:avLst/>
            <a:gdLst/>
            <a:ahLst/>
            <a:cxnLst/>
            <a:rect l="l" t="t" r="r" b="b"/>
            <a:pathLst>
              <a:path w="876300" h="438912">
                <a:moveTo>
                  <a:pt x="0" y="0"/>
                </a:moveTo>
                <a:lnTo>
                  <a:pt x="876300" y="0"/>
                </a:lnTo>
                <a:lnTo>
                  <a:pt x="876300" y="438912"/>
                </a:lnTo>
                <a:lnTo>
                  <a:pt x="0" y="438912"/>
                </a:lnTo>
                <a:lnTo>
                  <a:pt x="0" y="0"/>
                </a:lnTo>
                <a:close/>
                <a:moveTo>
                  <a:pt x="6095" y="435864"/>
                </a:moveTo>
                <a:lnTo>
                  <a:pt x="3048" y="432816"/>
                </a:lnTo>
                <a:lnTo>
                  <a:pt x="873252" y="432816"/>
                </a:lnTo>
                <a:lnTo>
                  <a:pt x="870203" y="435864"/>
                </a:lnTo>
                <a:lnTo>
                  <a:pt x="870203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5" y="3048"/>
                </a:lnTo>
                <a:lnTo>
                  <a:pt x="6095" y="435864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" name="text 1"/>
          <p:cNvSpPr txBox="1"/>
          <p:nvPr/>
        </p:nvSpPr>
        <p:spPr>
          <a:xfrm>
            <a:off x="7465440" y="6025198"/>
            <a:ext cx="724535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spc="10" dirty="0">
                <a:solidFill>
                  <a:srgbClr val="47494B"/>
                </a:solidFill>
                <a:latin typeface="Calibri"/>
                <a:cs typeface="Calibri"/>
              </a:rPr>
              <a:t>Spesifikasi</a:t>
            </a:r>
            <a:endParaRPr sz="1100">
              <a:latin typeface="Calibri"/>
              <a:cs typeface="Calibri"/>
            </a:endParaRPr>
          </a:p>
          <a:p>
            <a:pPr marL="86867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31" name="object 431"/>
          <p:cNvSpPr/>
          <p:nvPr/>
        </p:nvSpPr>
        <p:spPr>
          <a:xfrm>
            <a:off x="1987296" y="6137148"/>
            <a:ext cx="172212" cy="114300"/>
          </a:xfrm>
          <a:custGeom>
            <a:avLst/>
            <a:gdLst/>
            <a:ahLst/>
            <a:cxnLst/>
            <a:rect l="l" t="t" r="r" b="b"/>
            <a:pathLst>
              <a:path w="172212" h="114300">
                <a:moveTo>
                  <a:pt x="0" y="38100"/>
                </a:moveTo>
                <a:lnTo>
                  <a:pt x="77723" y="38100"/>
                </a:lnTo>
                <a:lnTo>
                  <a:pt x="77723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7911" y="0"/>
                </a:moveTo>
                <a:lnTo>
                  <a:pt x="172212" y="56388"/>
                </a:lnTo>
                <a:lnTo>
                  <a:pt x="57911" y="114300"/>
                </a:lnTo>
                <a:lnTo>
                  <a:pt x="5791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3029712" y="6137148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6388"/>
                </a:lnTo>
                <a:lnTo>
                  <a:pt x="59436" y="114300"/>
                </a:lnTo>
                <a:lnTo>
                  <a:pt x="5943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4072127" y="6137148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7" y="0"/>
                </a:moveTo>
                <a:lnTo>
                  <a:pt x="173737" y="56388"/>
                </a:lnTo>
                <a:lnTo>
                  <a:pt x="59437" y="114300"/>
                </a:lnTo>
                <a:lnTo>
                  <a:pt x="5943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5116068" y="6137148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9248" y="38100"/>
                </a:lnTo>
                <a:lnTo>
                  <a:pt x="79248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6388"/>
                </a:lnTo>
                <a:lnTo>
                  <a:pt x="59436" y="114300"/>
                </a:lnTo>
                <a:lnTo>
                  <a:pt x="5943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6158484" y="6137148"/>
            <a:ext cx="175260" cy="114300"/>
          </a:xfrm>
          <a:custGeom>
            <a:avLst/>
            <a:gdLst/>
            <a:ahLst/>
            <a:cxnLst/>
            <a:rect l="l" t="t" r="r" b="b"/>
            <a:pathLst>
              <a:path w="175260" h="114300">
                <a:moveTo>
                  <a:pt x="0" y="38100"/>
                </a:moveTo>
                <a:lnTo>
                  <a:pt x="79248" y="38100"/>
                </a:lnTo>
                <a:lnTo>
                  <a:pt x="79248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60960" y="0"/>
                </a:moveTo>
                <a:lnTo>
                  <a:pt x="175260" y="56388"/>
                </a:lnTo>
                <a:lnTo>
                  <a:pt x="60960" y="114300"/>
                </a:lnTo>
                <a:lnTo>
                  <a:pt x="6096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7200900" y="6137148"/>
            <a:ext cx="175260" cy="114300"/>
          </a:xfrm>
          <a:custGeom>
            <a:avLst/>
            <a:gdLst/>
            <a:ahLst/>
            <a:cxnLst/>
            <a:rect l="l" t="t" r="r" b="b"/>
            <a:pathLst>
              <a:path w="175260" h="114300">
                <a:moveTo>
                  <a:pt x="0" y="38100"/>
                </a:moveTo>
                <a:lnTo>
                  <a:pt x="80772" y="38100"/>
                </a:lnTo>
                <a:lnTo>
                  <a:pt x="80772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60960" y="0"/>
                </a:moveTo>
                <a:lnTo>
                  <a:pt x="175260" y="56388"/>
                </a:lnTo>
                <a:lnTo>
                  <a:pt x="60960" y="114300"/>
                </a:lnTo>
                <a:lnTo>
                  <a:pt x="6096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text 1"/>
          <p:cNvSpPr txBox="1"/>
          <p:nvPr/>
        </p:nvSpPr>
        <p:spPr>
          <a:xfrm>
            <a:off x="8384821" y="5971334"/>
            <a:ext cx="349940" cy="4541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C00000"/>
                </a:solidFill>
                <a:latin typeface="Arial"/>
                <a:cs typeface="Arial"/>
              </a:rPr>
              <a:t>=</a:t>
            </a:r>
            <a:endParaRPr sz="3200">
              <a:latin typeface="Arial"/>
              <a:cs typeface="Arial"/>
            </a:endParaRPr>
          </a:p>
        </p:txBody>
      </p:sp>
      <p:sp>
        <p:nvSpPr>
          <p:cNvPr id="437" name="object 437"/>
          <p:cNvSpPr/>
          <p:nvPr/>
        </p:nvSpPr>
        <p:spPr>
          <a:xfrm>
            <a:off x="8606028" y="6035040"/>
            <a:ext cx="934212" cy="306324"/>
          </a:xfrm>
          <a:custGeom>
            <a:avLst/>
            <a:gdLst/>
            <a:ahLst/>
            <a:cxnLst/>
            <a:rect l="l" t="t" r="r" b="b"/>
            <a:pathLst>
              <a:path w="934212" h="306324">
                <a:moveTo>
                  <a:pt x="0" y="306324"/>
                </a:moveTo>
                <a:lnTo>
                  <a:pt x="0" y="0"/>
                </a:lnTo>
                <a:lnTo>
                  <a:pt x="934212" y="0"/>
                </a:lnTo>
                <a:lnTo>
                  <a:pt x="934212" y="306324"/>
                </a:lnTo>
                <a:lnTo>
                  <a:pt x="0" y="306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text 1"/>
          <p:cNvSpPr txBox="1"/>
          <p:nvPr/>
        </p:nvSpPr>
        <p:spPr>
          <a:xfrm>
            <a:off x="8696219" y="6090234"/>
            <a:ext cx="72143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i="1" spc="10" dirty="0">
                <a:solidFill>
                  <a:srgbClr val="C00000"/>
                </a:solidFill>
                <a:latin typeface="Arial"/>
                <a:cs typeface="Arial"/>
              </a:rPr>
              <a:t>“Chaos”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224" name="Image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44" y="6644640"/>
            <a:ext cx="876300" cy="437388"/>
          </a:xfrm>
          <a:prstGeom prst="rect">
            <a:avLst/>
          </a:prstGeom>
        </p:spPr>
      </p:pic>
      <p:sp>
        <p:nvSpPr>
          <p:cNvPr id="438" name="object 438"/>
          <p:cNvSpPr/>
          <p:nvPr/>
        </p:nvSpPr>
        <p:spPr>
          <a:xfrm>
            <a:off x="1114044" y="6644640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0"/>
                </a:moveTo>
                <a:lnTo>
                  <a:pt x="876300" y="0"/>
                </a:lnTo>
                <a:lnTo>
                  <a:pt x="876300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6" y="434340"/>
                </a:moveTo>
                <a:lnTo>
                  <a:pt x="3048" y="431292"/>
                </a:lnTo>
                <a:lnTo>
                  <a:pt x="873252" y="431292"/>
                </a:lnTo>
                <a:lnTo>
                  <a:pt x="870203" y="434340"/>
                </a:lnTo>
                <a:lnTo>
                  <a:pt x="870203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434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" name="text 1"/>
          <p:cNvSpPr txBox="1"/>
          <p:nvPr/>
        </p:nvSpPr>
        <p:spPr>
          <a:xfrm>
            <a:off x="1288224" y="6784277"/>
            <a:ext cx="562740" cy="1645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Mandat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25" name="Image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" y="6644640"/>
            <a:ext cx="876300" cy="437388"/>
          </a:xfrm>
          <a:prstGeom prst="rect">
            <a:avLst/>
          </a:prstGeom>
        </p:spPr>
      </p:pic>
      <p:sp>
        <p:nvSpPr>
          <p:cNvPr id="439" name="object 439"/>
          <p:cNvSpPr/>
          <p:nvPr/>
        </p:nvSpPr>
        <p:spPr>
          <a:xfrm>
            <a:off x="2156460" y="6644640"/>
            <a:ext cx="876299" cy="437388"/>
          </a:xfrm>
          <a:custGeom>
            <a:avLst/>
            <a:gdLst/>
            <a:ahLst/>
            <a:cxnLst/>
            <a:rect l="l" t="t" r="r" b="b"/>
            <a:pathLst>
              <a:path w="876299" h="437388">
                <a:moveTo>
                  <a:pt x="0" y="0"/>
                </a:moveTo>
                <a:lnTo>
                  <a:pt x="876299" y="0"/>
                </a:lnTo>
                <a:lnTo>
                  <a:pt x="876299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6" y="434340"/>
                </a:moveTo>
                <a:lnTo>
                  <a:pt x="3048" y="431292"/>
                </a:lnTo>
                <a:lnTo>
                  <a:pt x="873252" y="431292"/>
                </a:lnTo>
                <a:lnTo>
                  <a:pt x="870204" y="434340"/>
                </a:lnTo>
                <a:lnTo>
                  <a:pt x="870204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434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text 1"/>
          <p:cNvSpPr txBox="1"/>
          <p:nvPr/>
        </p:nvSpPr>
        <p:spPr>
          <a:xfrm>
            <a:off x="2248947" y="6695123"/>
            <a:ext cx="726509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41731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Disain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Organisasi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26" name="Image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644640"/>
            <a:ext cx="874776" cy="437388"/>
          </a:xfrm>
          <a:prstGeom prst="rect">
            <a:avLst/>
          </a:prstGeom>
        </p:spPr>
      </p:pic>
      <p:sp>
        <p:nvSpPr>
          <p:cNvPr id="440" name="object 440"/>
          <p:cNvSpPr/>
          <p:nvPr/>
        </p:nvSpPr>
        <p:spPr>
          <a:xfrm>
            <a:off x="3198875" y="6644640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0"/>
                </a:moveTo>
                <a:lnTo>
                  <a:pt x="876301" y="0"/>
                </a:lnTo>
                <a:lnTo>
                  <a:pt x="876301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7621" y="434340"/>
                </a:moveTo>
                <a:lnTo>
                  <a:pt x="4573" y="431292"/>
                </a:lnTo>
                <a:lnTo>
                  <a:pt x="873252" y="431292"/>
                </a:lnTo>
                <a:lnTo>
                  <a:pt x="870205" y="434340"/>
                </a:lnTo>
                <a:lnTo>
                  <a:pt x="870205" y="3048"/>
                </a:lnTo>
                <a:lnTo>
                  <a:pt x="873252" y="6096"/>
                </a:lnTo>
                <a:lnTo>
                  <a:pt x="4573" y="6096"/>
                </a:lnTo>
                <a:lnTo>
                  <a:pt x="7621" y="3048"/>
                </a:lnTo>
                <a:lnTo>
                  <a:pt x="7621" y="43434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text 1"/>
          <p:cNvSpPr txBox="1"/>
          <p:nvPr/>
        </p:nvSpPr>
        <p:spPr>
          <a:xfrm>
            <a:off x="3291935" y="6695123"/>
            <a:ext cx="726508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0103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Struktur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Organisasi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27" name="Image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40" y="6644640"/>
            <a:ext cx="874776" cy="437388"/>
          </a:xfrm>
          <a:prstGeom prst="rect">
            <a:avLst/>
          </a:prstGeom>
        </p:spPr>
      </p:pic>
      <p:sp>
        <p:nvSpPr>
          <p:cNvPr id="441" name="object 441"/>
          <p:cNvSpPr/>
          <p:nvPr/>
        </p:nvSpPr>
        <p:spPr>
          <a:xfrm>
            <a:off x="4244340" y="6644640"/>
            <a:ext cx="874776" cy="437388"/>
          </a:xfrm>
          <a:custGeom>
            <a:avLst/>
            <a:gdLst/>
            <a:ahLst/>
            <a:cxnLst/>
            <a:rect l="l" t="t" r="r" b="b"/>
            <a:pathLst>
              <a:path w="874776" h="437388">
                <a:moveTo>
                  <a:pt x="0" y="0"/>
                </a:moveTo>
                <a:lnTo>
                  <a:pt x="874776" y="0"/>
                </a:lnTo>
                <a:lnTo>
                  <a:pt x="874776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6" y="434340"/>
                </a:moveTo>
                <a:lnTo>
                  <a:pt x="3048" y="431292"/>
                </a:lnTo>
                <a:lnTo>
                  <a:pt x="871728" y="431292"/>
                </a:lnTo>
                <a:lnTo>
                  <a:pt x="868680" y="434340"/>
                </a:lnTo>
                <a:lnTo>
                  <a:pt x="868680" y="3048"/>
                </a:lnTo>
                <a:lnTo>
                  <a:pt x="871728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434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" name="text 1"/>
          <p:cNvSpPr txBox="1"/>
          <p:nvPr/>
        </p:nvSpPr>
        <p:spPr>
          <a:xfrm>
            <a:off x="4462272" y="6695123"/>
            <a:ext cx="474354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Proses</a:t>
            </a:r>
            <a:endParaRPr sz="1300">
              <a:latin typeface="Calibri"/>
              <a:cs typeface="Calibri"/>
            </a:endParaRPr>
          </a:p>
          <a:p>
            <a:pPr marL="27432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Bisnis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28" name="Image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56" y="6644640"/>
            <a:ext cx="876300" cy="437388"/>
          </a:xfrm>
          <a:prstGeom prst="rect">
            <a:avLst/>
          </a:prstGeom>
        </p:spPr>
      </p:pic>
      <p:sp>
        <p:nvSpPr>
          <p:cNvPr id="442" name="object 442"/>
          <p:cNvSpPr/>
          <p:nvPr/>
        </p:nvSpPr>
        <p:spPr>
          <a:xfrm>
            <a:off x="5286756" y="6644640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0"/>
                </a:moveTo>
                <a:lnTo>
                  <a:pt x="876300" y="0"/>
                </a:lnTo>
                <a:lnTo>
                  <a:pt x="876300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5" y="434340"/>
                </a:moveTo>
                <a:lnTo>
                  <a:pt x="3048" y="431292"/>
                </a:lnTo>
                <a:lnTo>
                  <a:pt x="873251" y="431292"/>
                </a:lnTo>
                <a:lnTo>
                  <a:pt x="870204" y="434340"/>
                </a:lnTo>
                <a:lnTo>
                  <a:pt x="870204" y="3048"/>
                </a:lnTo>
                <a:lnTo>
                  <a:pt x="873251" y="6096"/>
                </a:lnTo>
                <a:lnTo>
                  <a:pt x="3048" y="6096"/>
                </a:lnTo>
                <a:lnTo>
                  <a:pt x="6095" y="3048"/>
                </a:lnTo>
                <a:lnTo>
                  <a:pt x="6095" y="43434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" name="text 1"/>
          <p:cNvSpPr txBox="1"/>
          <p:nvPr/>
        </p:nvSpPr>
        <p:spPr>
          <a:xfrm>
            <a:off x="5466334" y="6695123"/>
            <a:ext cx="551546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57911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Analis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29" name="Image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96" y="6644640"/>
            <a:ext cx="876300" cy="437388"/>
          </a:xfrm>
          <a:prstGeom prst="rect">
            <a:avLst/>
          </a:prstGeom>
        </p:spPr>
      </p:pic>
      <p:sp>
        <p:nvSpPr>
          <p:cNvPr id="443" name="object 443"/>
          <p:cNvSpPr/>
          <p:nvPr/>
        </p:nvSpPr>
        <p:spPr>
          <a:xfrm>
            <a:off x="6330696" y="6644640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0"/>
                </a:moveTo>
                <a:lnTo>
                  <a:pt x="876300" y="0"/>
                </a:lnTo>
                <a:lnTo>
                  <a:pt x="876300" y="437388"/>
                </a:lnTo>
                <a:lnTo>
                  <a:pt x="0" y="437388"/>
                </a:lnTo>
                <a:lnTo>
                  <a:pt x="0" y="0"/>
                </a:lnTo>
                <a:close/>
                <a:moveTo>
                  <a:pt x="6096" y="434340"/>
                </a:moveTo>
                <a:lnTo>
                  <a:pt x="3048" y="431292"/>
                </a:lnTo>
                <a:lnTo>
                  <a:pt x="873252" y="431292"/>
                </a:lnTo>
                <a:lnTo>
                  <a:pt x="868680" y="434340"/>
                </a:lnTo>
                <a:lnTo>
                  <a:pt x="868680" y="3048"/>
                </a:lnTo>
                <a:lnTo>
                  <a:pt x="873252" y="6096"/>
                </a:lnTo>
                <a:lnTo>
                  <a:pt x="3048" y="6096"/>
                </a:lnTo>
                <a:lnTo>
                  <a:pt x="6096" y="3048"/>
                </a:lnTo>
                <a:lnTo>
                  <a:pt x="6096" y="43434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text 1"/>
          <p:cNvSpPr txBox="1"/>
          <p:nvPr/>
        </p:nvSpPr>
        <p:spPr>
          <a:xfrm>
            <a:off x="6509321" y="6695123"/>
            <a:ext cx="551548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6576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Uraian</a:t>
            </a:r>
            <a:endParaRPr sz="13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47494B"/>
                </a:solidFill>
                <a:latin typeface="Calibri"/>
                <a:cs typeface="Calibri"/>
              </a:rPr>
              <a:t>Jabatan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44" name="object 444"/>
          <p:cNvSpPr/>
          <p:nvPr/>
        </p:nvSpPr>
        <p:spPr>
          <a:xfrm>
            <a:off x="7373112" y="6644640"/>
            <a:ext cx="876300" cy="437388"/>
          </a:xfrm>
          <a:custGeom>
            <a:avLst/>
            <a:gdLst/>
            <a:ahLst/>
            <a:cxnLst/>
            <a:rect l="l" t="t" r="r" b="b"/>
            <a:pathLst>
              <a:path w="876300" h="437388">
                <a:moveTo>
                  <a:pt x="0" y="434340"/>
                </a:moveTo>
                <a:lnTo>
                  <a:pt x="0" y="409956"/>
                </a:lnTo>
                <a:lnTo>
                  <a:pt x="6095" y="409956"/>
                </a:lnTo>
                <a:lnTo>
                  <a:pt x="6095" y="434340"/>
                </a:lnTo>
                <a:lnTo>
                  <a:pt x="0" y="434340"/>
                </a:lnTo>
                <a:close/>
                <a:moveTo>
                  <a:pt x="0" y="390144"/>
                </a:moveTo>
                <a:lnTo>
                  <a:pt x="0" y="364236"/>
                </a:lnTo>
                <a:lnTo>
                  <a:pt x="6095" y="364236"/>
                </a:lnTo>
                <a:lnTo>
                  <a:pt x="6095" y="390144"/>
                </a:lnTo>
                <a:lnTo>
                  <a:pt x="0" y="390144"/>
                </a:lnTo>
                <a:close/>
                <a:moveTo>
                  <a:pt x="0" y="345948"/>
                </a:moveTo>
                <a:lnTo>
                  <a:pt x="0" y="320040"/>
                </a:lnTo>
                <a:lnTo>
                  <a:pt x="6095" y="320040"/>
                </a:lnTo>
                <a:lnTo>
                  <a:pt x="6095" y="345948"/>
                </a:lnTo>
                <a:lnTo>
                  <a:pt x="0" y="345948"/>
                </a:lnTo>
                <a:close/>
                <a:moveTo>
                  <a:pt x="0" y="301752"/>
                </a:moveTo>
                <a:lnTo>
                  <a:pt x="0" y="275844"/>
                </a:lnTo>
                <a:lnTo>
                  <a:pt x="6095" y="275844"/>
                </a:lnTo>
                <a:lnTo>
                  <a:pt x="6095" y="301752"/>
                </a:lnTo>
                <a:lnTo>
                  <a:pt x="0" y="301752"/>
                </a:lnTo>
                <a:close/>
                <a:moveTo>
                  <a:pt x="0" y="257556"/>
                </a:moveTo>
                <a:lnTo>
                  <a:pt x="0" y="231648"/>
                </a:lnTo>
                <a:lnTo>
                  <a:pt x="6095" y="231648"/>
                </a:lnTo>
                <a:lnTo>
                  <a:pt x="6095" y="257556"/>
                </a:lnTo>
                <a:lnTo>
                  <a:pt x="0" y="257556"/>
                </a:lnTo>
                <a:close/>
                <a:moveTo>
                  <a:pt x="0" y="211836"/>
                </a:moveTo>
                <a:lnTo>
                  <a:pt x="0" y="187452"/>
                </a:lnTo>
                <a:lnTo>
                  <a:pt x="6095" y="187452"/>
                </a:lnTo>
                <a:lnTo>
                  <a:pt x="6095" y="211836"/>
                </a:lnTo>
                <a:lnTo>
                  <a:pt x="0" y="211836"/>
                </a:lnTo>
                <a:close/>
                <a:moveTo>
                  <a:pt x="0" y="167640"/>
                </a:moveTo>
                <a:lnTo>
                  <a:pt x="0" y="143256"/>
                </a:lnTo>
                <a:lnTo>
                  <a:pt x="6095" y="143256"/>
                </a:lnTo>
                <a:lnTo>
                  <a:pt x="6095" y="167640"/>
                </a:lnTo>
                <a:lnTo>
                  <a:pt x="0" y="167640"/>
                </a:lnTo>
                <a:close/>
                <a:moveTo>
                  <a:pt x="0" y="123444"/>
                </a:moveTo>
                <a:lnTo>
                  <a:pt x="0" y="97536"/>
                </a:lnTo>
                <a:lnTo>
                  <a:pt x="6095" y="97536"/>
                </a:lnTo>
                <a:lnTo>
                  <a:pt x="6095" y="123444"/>
                </a:lnTo>
                <a:lnTo>
                  <a:pt x="0" y="123444"/>
                </a:lnTo>
                <a:close/>
                <a:moveTo>
                  <a:pt x="0" y="79248"/>
                </a:moveTo>
                <a:lnTo>
                  <a:pt x="0" y="53340"/>
                </a:lnTo>
                <a:lnTo>
                  <a:pt x="6095" y="53340"/>
                </a:lnTo>
                <a:lnTo>
                  <a:pt x="6095" y="79248"/>
                </a:lnTo>
                <a:lnTo>
                  <a:pt x="0" y="79248"/>
                </a:lnTo>
                <a:close/>
                <a:moveTo>
                  <a:pt x="0" y="35052"/>
                </a:moveTo>
                <a:lnTo>
                  <a:pt x="0" y="9144"/>
                </a:lnTo>
                <a:lnTo>
                  <a:pt x="6095" y="9144"/>
                </a:lnTo>
                <a:lnTo>
                  <a:pt x="6095" y="35052"/>
                </a:lnTo>
                <a:lnTo>
                  <a:pt x="0" y="35052"/>
                </a:lnTo>
                <a:close/>
                <a:moveTo>
                  <a:pt x="15240" y="0"/>
                </a:moveTo>
                <a:lnTo>
                  <a:pt x="41148" y="0"/>
                </a:lnTo>
                <a:lnTo>
                  <a:pt x="41148" y="6096"/>
                </a:lnTo>
                <a:lnTo>
                  <a:pt x="15240" y="6096"/>
                </a:lnTo>
                <a:lnTo>
                  <a:pt x="15240" y="0"/>
                </a:lnTo>
                <a:close/>
                <a:moveTo>
                  <a:pt x="60960" y="0"/>
                </a:moveTo>
                <a:lnTo>
                  <a:pt x="85343" y="0"/>
                </a:lnTo>
                <a:lnTo>
                  <a:pt x="85343" y="6096"/>
                </a:lnTo>
                <a:lnTo>
                  <a:pt x="60960" y="6096"/>
                </a:lnTo>
                <a:lnTo>
                  <a:pt x="60960" y="0"/>
                </a:lnTo>
                <a:close/>
                <a:moveTo>
                  <a:pt x="105155" y="0"/>
                </a:moveTo>
                <a:lnTo>
                  <a:pt x="129540" y="0"/>
                </a:lnTo>
                <a:lnTo>
                  <a:pt x="129540" y="6096"/>
                </a:lnTo>
                <a:lnTo>
                  <a:pt x="105155" y="6096"/>
                </a:lnTo>
                <a:lnTo>
                  <a:pt x="105155" y="0"/>
                </a:lnTo>
                <a:close/>
                <a:moveTo>
                  <a:pt x="149352" y="0"/>
                </a:moveTo>
                <a:lnTo>
                  <a:pt x="175260" y="0"/>
                </a:lnTo>
                <a:lnTo>
                  <a:pt x="175260" y="6096"/>
                </a:lnTo>
                <a:lnTo>
                  <a:pt x="149352" y="6096"/>
                </a:lnTo>
                <a:lnTo>
                  <a:pt x="149352" y="0"/>
                </a:lnTo>
                <a:close/>
                <a:moveTo>
                  <a:pt x="193548" y="0"/>
                </a:moveTo>
                <a:lnTo>
                  <a:pt x="219455" y="0"/>
                </a:lnTo>
                <a:lnTo>
                  <a:pt x="219455" y="6096"/>
                </a:lnTo>
                <a:lnTo>
                  <a:pt x="193548" y="6096"/>
                </a:lnTo>
                <a:lnTo>
                  <a:pt x="193548" y="0"/>
                </a:lnTo>
                <a:close/>
                <a:moveTo>
                  <a:pt x="237743" y="0"/>
                </a:moveTo>
                <a:lnTo>
                  <a:pt x="263652" y="0"/>
                </a:lnTo>
                <a:lnTo>
                  <a:pt x="263652" y="6096"/>
                </a:lnTo>
                <a:lnTo>
                  <a:pt x="237743" y="6096"/>
                </a:lnTo>
                <a:lnTo>
                  <a:pt x="237743" y="0"/>
                </a:lnTo>
                <a:close/>
                <a:moveTo>
                  <a:pt x="281940" y="0"/>
                </a:moveTo>
                <a:lnTo>
                  <a:pt x="307848" y="0"/>
                </a:lnTo>
                <a:lnTo>
                  <a:pt x="307848" y="6096"/>
                </a:lnTo>
                <a:lnTo>
                  <a:pt x="281940" y="6096"/>
                </a:lnTo>
                <a:lnTo>
                  <a:pt x="281940" y="0"/>
                </a:lnTo>
                <a:close/>
                <a:moveTo>
                  <a:pt x="327660" y="0"/>
                </a:moveTo>
                <a:lnTo>
                  <a:pt x="352043" y="0"/>
                </a:lnTo>
                <a:lnTo>
                  <a:pt x="352043" y="6096"/>
                </a:lnTo>
                <a:lnTo>
                  <a:pt x="327660" y="6096"/>
                </a:lnTo>
                <a:lnTo>
                  <a:pt x="327660" y="0"/>
                </a:lnTo>
                <a:close/>
                <a:moveTo>
                  <a:pt x="371855" y="0"/>
                </a:moveTo>
                <a:lnTo>
                  <a:pt x="396240" y="0"/>
                </a:lnTo>
                <a:lnTo>
                  <a:pt x="396240" y="6096"/>
                </a:lnTo>
                <a:lnTo>
                  <a:pt x="371855" y="6096"/>
                </a:lnTo>
                <a:lnTo>
                  <a:pt x="371855" y="0"/>
                </a:lnTo>
                <a:close/>
                <a:moveTo>
                  <a:pt x="416052" y="0"/>
                </a:moveTo>
                <a:lnTo>
                  <a:pt x="441960" y="0"/>
                </a:lnTo>
                <a:lnTo>
                  <a:pt x="441960" y="6096"/>
                </a:lnTo>
                <a:lnTo>
                  <a:pt x="416052" y="6096"/>
                </a:lnTo>
                <a:lnTo>
                  <a:pt x="416052" y="0"/>
                </a:lnTo>
                <a:close/>
                <a:moveTo>
                  <a:pt x="460248" y="0"/>
                </a:moveTo>
                <a:lnTo>
                  <a:pt x="486155" y="0"/>
                </a:lnTo>
                <a:lnTo>
                  <a:pt x="486155" y="6096"/>
                </a:lnTo>
                <a:lnTo>
                  <a:pt x="460248" y="6096"/>
                </a:lnTo>
                <a:lnTo>
                  <a:pt x="460248" y="0"/>
                </a:lnTo>
                <a:close/>
                <a:moveTo>
                  <a:pt x="504443" y="0"/>
                </a:moveTo>
                <a:lnTo>
                  <a:pt x="530352" y="0"/>
                </a:lnTo>
                <a:lnTo>
                  <a:pt x="530352" y="6096"/>
                </a:lnTo>
                <a:lnTo>
                  <a:pt x="504443" y="6096"/>
                </a:lnTo>
                <a:lnTo>
                  <a:pt x="504443" y="0"/>
                </a:lnTo>
                <a:close/>
                <a:moveTo>
                  <a:pt x="548640" y="0"/>
                </a:moveTo>
                <a:lnTo>
                  <a:pt x="574548" y="0"/>
                </a:lnTo>
                <a:lnTo>
                  <a:pt x="574548" y="6096"/>
                </a:lnTo>
                <a:lnTo>
                  <a:pt x="548640" y="6096"/>
                </a:lnTo>
                <a:lnTo>
                  <a:pt x="548640" y="0"/>
                </a:lnTo>
                <a:close/>
                <a:moveTo>
                  <a:pt x="594360" y="0"/>
                </a:moveTo>
                <a:lnTo>
                  <a:pt x="618743" y="0"/>
                </a:lnTo>
                <a:lnTo>
                  <a:pt x="618743" y="6096"/>
                </a:lnTo>
                <a:lnTo>
                  <a:pt x="594360" y="6096"/>
                </a:lnTo>
                <a:lnTo>
                  <a:pt x="594360" y="0"/>
                </a:lnTo>
                <a:close/>
                <a:moveTo>
                  <a:pt x="638555" y="0"/>
                </a:moveTo>
                <a:lnTo>
                  <a:pt x="662940" y="0"/>
                </a:lnTo>
                <a:lnTo>
                  <a:pt x="662940" y="6096"/>
                </a:lnTo>
                <a:lnTo>
                  <a:pt x="638555" y="6096"/>
                </a:lnTo>
                <a:lnTo>
                  <a:pt x="638555" y="0"/>
                </a:lnTo>
                <a:close/>
                <a:moveTo>
                  <a:pt x="682752" y="0"/>
                </a:moveTo>
                <a:lnTo>
                  <a:pt x="708660" y="0"/>
                </a:lnTo>
                <a:lnTo>
                  <a:pt x="708660" y="6096"/>
                </a:lnTo>
                <a:lnTo>
                  <a:pt x="682752" y="6096"/>
                </a:lnTo>
                <a:lnTo>
                  <a:pt x="682752" y="0"/>
                </a:lnTo>
                <a:close/>
                <a:moveTo>
                  <a:pt x="726948" y="0"/>
                </a:moveTo>
                <a:lnTo>
                  <a:pt x="752855" y="0"/>
                </a:lnTo>
                <a:lnTo>
                  <a:pt x="752855" y="6096"/>
                </a:lnTo>
                <a:lnTo>
                  <a:pt x="726948" y="6096"/>
                </a:lnTo>
                <a:lnTo>
                  <a:pt x="726948" y="0"/>
                </a:lnTo>
                <a:close/>
                <a:moveTo>
                  <a:pt x="771143" y="0"/>
                </a:moveTo>
                <a:lnTo>
                  <a:pt x="797052" y="0"/>
                </a:lnTo>
                <a:lnTo>
                  <a:pt x="797052" y="6096"/>
                </a:lnTo>
                <a:lnTo>
                  <a:pt x="771143" y="6096"/>
                </a:lnTo>
                <a:lnTo>
                  <a:pt x="771143" y="0"/>
                </a:lnTo>
                <a:close/>
                <a:moveTo>
                  <a:pt x="815340" y="0"/>
                </a:moveTo>
                <a:lnTo>
                  <a:pt x="841248" y="0"/>
                </a:lnTo>
                <a:lnTo>
                  <a:pt x="841248" y="6096"/>
                </a:lnTo>
                <a:lnTo>
                  <a:pt x="815340" y="6096"/>
                </a:lnTo>
                <a:lnTo>
                  <a:pt x="815340" y="0"/>
                </a:lnTo>
                <a:close/>
                <a:moveTo>
                  <a:pt x="861060" y="0"/>
                </a:moveTo>
                <a:lnTo>
                  <a:pt x="876300" y="0"/>
                </a:lnTo>
                <a:lnTo>
                  <a:pt x="876300" y="15240"/>
                </a:lnTo>
                <a:lnTo>
                  <a:pt x="870203" y="15240"/>
                </a:lnTo>
                <a:lnTo>
                  <a:pt x="870203" y="3048"/>
                </a:lnTo>
                <a:lnTo>
                  <a:pt x="873252" y="6096"/>
                </a:lnTo>
                <a:lnTo>
                  <a:pt x="861060" y="6096"/>
                </a:lnTo>
                <a:lnTo>
                  <a:pt x="861060" y="0"/>
                </a:lnTo>
                <a:close/>
                <a:moveTo>
                  <a:pt x="876300" y="35052"/>
                </a:moveTo>
                <a:lnTo>
                  <a:pt x="876300" y="59436"/>
                </a:lnTo>
                <a:lnTo>
                  <a:pt x="870203" y="59436"/>
                </a:lnTo>
                <a:lnTo>
                  <a:pt x="870203" y="35052"/>
                </a:lnTo>
                <a:lnTo>
                  <a:pt x="876300" y="35052"/>
                </a:lnTo>
                <a:close/>
                <a:moveTo>
                  <a:pt x="876300" y="79248"/>
                </a:moveTo>
                <a:lnTo>
                  <a:pt x="876300" y="105156"/>
                </a:lnTo>
                <a:lnTo>
                  <a:pt x="870203" y="105156"/>
                </a:lnTo>
                <a:lnTo>
                  <a:pt x="870203" y="79248"/>
                </a:lnTo>
                <a:lnTo>
                  <a:pt x="876300" y="79248"/>
                </a:lnTo>
                <a:close/>
                <a:moveTo>
                  <a:pt x="876300" y="123444"/>
                </a:moveTo>
                <a:lnTo>
                  <a:pt x="876300" y="149352"/>
                </a:lnTo>
                <a:lnTo>
                  <a:pt x="870203" y="149352"/>
                </a:lnTo>
                <a:lnTo>
                  <a:pt x="870203" y="123444"/>
                </a:lnTo>
                <a:lnTo>
                  <a:pt x="876300" y="123444"/>
                </a:lnTo>
                <a:close/>
                <a:moveTo>
                  <a:pt x="876300" y="167640"/>
                </a:moveTo>
                <a:lnTo>
                  <a:pt x="876300" y="193548"/>
                </a:lnTo>
                <a:lnTo>
                  <a:pt x="870203" y="193548"/>
                </a:lnTo>
                <a:lnTo>
                  <a:pt x="870203" y="167640"/>
                </a:lnTo>
                <a:lnTo>
                  <a:pt x="876300" y="167640"/>
                </a:lnTo>
                <a:close/>
                <a:moveTo>
                  <a:pt x="876300" y="211836"/>
                </a:moveTo>
                <a:lnTo>
                  <a:pt x="876300" y="237744"/>
                </a:lnTo>
                <a:lnTo>
                  <a:pt x="870203" y="237744"/>
                </a:lnTo>
                <a:lnTo>
                  <a:pt x="870203" y="211836"/>
                </a:lnTo>
                <a:lnTo>
                  <a:pt x="876300" y="211836"/>
                </a:lnTo>
                <a:close/>
                <a:moveTo>
                  <a:pt x="876300" y="257556"/>
                </a:moveTo>
                <a:lnTo>
                  <a:pt x="876300" y="281940"/>
                </a:lnTo>
                <a:lnTo>
                  <a:pt x="870203" y="281940"/>
                </a:lnTo>
                <a:lnTo>
                  <a:pt x="870203" y="257556"/>
                </a:lnTo>
                <a:lnTo>
                  <a:pt x="876300" y="257556"/>
                </a:lnTo>
                <a:close/>
                <a:moveTo>
                  <a:pt x="876300" y="301752"/>
                </a:moveTo>
                <a:lnTo>
                  <a:pt x="876300" y="326136"/>
                </a:lnTo>
                <a:lnTo>
                  <a:pt x="870203" y="326136"/>
                </a:lnTo>
                <a:lnTo>
                  <a:pt x="870203" y="301752"/>
                </a:lnTo>
                <a:lnTo>
                  <a:pt x="876300" y="301752"/>
                </a:lnTo>
                <a:close/>
                <a:moveTo>
                  <a:pt x="876300" y="345948"/>
                </a:moveTo>
                <a:lnTo>
                  <a:pt x="876300" y="371856"/>
                </a:lnTo>
                <a:lnTo>
                  <a:pt x="870203" y="371856"/>
                </a:lnTo>
                <a:lnTo>
                  <a:pt x="870203" y="345948"/>
                </a:lnTo>
                <a:lnTo>
                  <a:pt x="876300" y="345948"/>
                </a:lnTo>
                <a:close/>
                <a:moveTo>
                  <a:pt x="876300" y="390144"/>
                </a:moveTo>
                <a:lnTo>
                  <a:pt x="876300" y="416052"/>
                </a:lnTo>
                <a:lnTo>
                  <a:pt x="870203" y="416052"/>
                </a:lnTo>
                <a:lnTo>
                  <a:pt x="870203" y="390144"/>
                </a:lnTo>
                <a:lnTo>
                  <a:pt x="876300" y="390144"/>
                </a:lnTo>
                <a:close/>
                <a:moveTo>
                  <a:pt x="873252" y="431292"/>
                </a:moveTo>
                <a:lnTo>
                  <a:pt x="847343" y="431292"/>
                </a:lnTo>
                <a:lnTo>
                  <a:pt x="847343" y="437388"/>
                </a:lnTo>
                <a:lnTo>
                  <a:pt x="873252" y="437388"/>
                </a:lnTo>
                <a:lnTo>
                  <a:pt x="873252" y="431292"/>
                </a:lnTo>
                <a:close/>
                <a:moveTo>
                  <a:pt x="829055" y="437388"/>
                </a:moveTo>
                <a:lnTo>
                  <a:pt x="803148" y="437388"/>
                </a:lnTo>
                <a:lnTo>
                  <a:pt x="803148" y="431292"/>
                </a:lnTo>
                <a:lnTo>
                  <a:pt x="829055" y="431292"/>
                </a:lnTo>
                <a:lnTo>
                  <a:pt x="829055" y="437388"/>
                </a:lnTo>
                <a:close/>
                <a:moveTo>
                  <a:pt x="784860" y="437388"/>
                </a:moveTo>
                <a:lnTo>
                  <a:pt x="758952" y="437388"/>
                </a:lnTo>
                <a:lnTo>
                  <a:pt x="758952" y="431292"/>
                </a:lnTo>
                <a:lnTo>
                  <a:pt x="784860" y="431292"/>
                </a:lnTo>
                <a:lnTo>
                  <a:pt x="784860" y="437388"/>
                </a:lnTo>
                <a:close/>
                <a:moveTo>
                  <a:pt x="739140" y="437388"/>
                </a:moveTo>
                <a:lnTo>
                  <a:pt x="714755" y="437388"/>
                </a:lnTo>
                <a:lnTo>
                  <a:pt x="714755" y="431292"/>
                </a:lnTo>
                <a:lnTo>
                  <a:pt x="739140" y="431292"/>
                </a:lnTo>
                <a:lnTo>
                  <a:pt x="739140" y="437388"/>
                </a:lnTo>
                <a:close/>
                <a:moveTo>
                  <a:pt x="694943" y="437388"/>
                </a:moveTo>
                <a:lnTo>
                  <a:pt x="670560" y="437388"/>
                </a:lnTo>
                <a:lnTo>
                  <a:pt x="670560" y="431292"/>
                </a:lnTo>
                <a:lnTo>
                  <a:pt x="694943" y="431292"/>
                </a:lnTo>
                <a:lnTo>
                  <a:pt x="694943" y="437388"/>
                </a:lnTo>
                <a:close/>
                <a:moveTo>
                  <a:pt x="650748" y="437388"/>
                </a:moveTo>
                <a:lnTo>
                  <a:pt x="624840" y="437388"/>
                </a:lnTo>
                <a:lnTo>
                  <a:pt x="624840" y="431292"/>
                </a:lnTo>
                <a:lnTo>
                  <a:pt x="650748" y="431292"/>
                </a:lnTo>
                <a:lnTo>
                  <a:pt x="650748" y="437388"/>
                </a:lnTo>
                <a:close/>
                <a:moveTo>
                  <a:pt x="606552" y="437388"/>
                </a:moveTo>
                <a:lnTo>
                  <a:pt x="580643" y="437388"/>
                </a:lnTo>
                <a:lnTo>
                  <a:pt x="580643" y="431292"/>
                </a:lnTo>
                <a:lnTo>
                  <a:pt x="606552" y="431292"/>
                </a:lnTo>
                <a:lnTo>
                  <a:pt x="606552" y="437388"/>
                </a:lnTo>
                <a:close/>
                <a:moveTo>
                  <a:pt x="562355" y="437388"/>
                </a:moveTo>
                <a:lnTo>
                  <a:pt x="536448" y="437388"/>
                </a:lnTo>
                <a:lnTo>
                  <a:pt x="536448" y="431292"/>
                </a:lnTo>
                <a:lnTo>
                  <a:pt x="562355" y="431292"/>
                </a:lnTo>
                <a:lnTo>
                  <a:pt x="562355" y="437388"/>
                </a:lnTo>
                <a:close/>
                <a:moveTo>
                  <a:pt x="518160" y="437388"/>
                </a:moveTo>
                <a:lnTo>
                  <a:pt x="492252" y="437388"/>
                </a:lnTo>
                <a:lnTo>
                  <a:pt x="492252" y="431292"/>
                </a:lnTo>
                <a:lnTo>
                  <a:pt x="518160" y="431292"/>
                </a:lnTo>
                <a:lnTo>
                  <a:pt x="518160" y="437388"/>
                </a:lnTo>
                <a:close/>
                <a:moveTo>
                  <a:pt x="472440" y="437388"/>
                </a:moveTo>
                <a:lnTo>
                  <a:pt x="448055" y="437388"/>
                </a:lnTo>
                <a:lnTo>
                  <a:pt x="448055" y="431292"/>
                </a:lnTo>
                <a:lnTo>
                  <a:pt x="472440" y="431292"/>
                </a:lnTo>
                <a:lnTo>
                  <a:pt x="472440" y="437388"/>
                </a:lnTo>
                <a:close/>
                <a:moveTo>
                  <a:pt x="428243" y="437388"/>
                </a:moveTo>
                <a:lnTo>
                  <a:pt x="403860" y="437388"/>
                </a:lnTo>
                <a:lnTo>
                  <a:pt x="403860" y="431292"/>
                </a:lnTo>
                <a:lnTo>
                  <a:pt x="428243" y="431292"/>
                </a:lnTo>
                <a:lnTo>
                  <a:pt x="428243" y="437388"/>
                </a:lnTo>
                <a:close/>
                <a:moveTo>
                  <a:pt x="384048" y="437388"/>
                </a:moveTo>
                <a:lnTo>
                  <a:pt x="358140" y="437388"/>
                </a:lnTo>
                <a:lnTo>
                  <a:pt x="358140" y="431292"/>
                </a:lnTo>
                <a:lnTo>
                  <a:pt x="384048" y="431292"/>
                </a:lnTo>
                <a:lnTo>
                  <a:pt x="384048" y="437388"/>
                </a:lnTo>
                <a:close/>
                <a:moveTo>
                  <a:pt x="339852" y="437388"/>
                </a:moveTo>
                <a:lnTo>
                  <a:pt x="313943" y="437388"/>
                </a:lnTo>
                <a:lnTo>
                  <a:pt x="313943" y="431292"/>
                </a:lnTo>
                <a:lnTo>
                  <a:pt x="339852" y="431292"/>
                </a:lnTo>
                <a:lnTo>
                  <a:pt x="339852" y="437388"/>
                </a:lnTo>
                <a:close/>
                <a:moveTo>
                  <a:pt x="295655" y="437388"/>
                </a:moveTo>
                <a:lnTo>
                  <a:pt x="269748" y="437388"/>
                </a:lnTo>
                <a:lnTo>
                  <a:pt x="269748" y="431292"/>
                </a:lnTo>
                <a:lnTo>
                  <a:pt x="295655" y="431292"/>
                </a:lnTo>
                <a:lnTo>
                  <a:pt x="295655" y="437388"/>
                </a:lnTo>
                <a:close/>
                <a:moveTo>
                  <a:pt x="251460" y="437388"/>
                </a:moveTo>
                <a:lnTo>
                  <a:pt x="225552" y="437388"/>
                </a:lnTo>
                <a:lnTo>
                  <a:pt x="225552" y="431292"/>
                </a:lnTo>
                <a:lnTo>
                  <a:pt x="251460" y="431292"/>
                </a:lnTo>
                <a:lnTo>
                  <a:pt x="251460" y="437388"/>
                </a:lnTo>
                <a:close/>
                <a:moveTo>
                  <a:pt x="205740" y="437388"/>
                </a:moveTo>
                <a:lnTo>
                  <a:pt x="181355" y="437388"/>
                </a:lnTo>
                <a:lnTo>
                  <a:pt x="181355" y="431292"/>
                </a:lnTo>
                <a:lnTo>
                  <a:pt x="205740" y="431292"/>
                </a:lnTo>
                <a:lnTo>
                  <a:pt x="205740" y="437388"/>
                </a:lnTo>
                <a:close/>
                <a:moveTo>
                  <a:pt x="161543" y="437388"/>
                </a:moveTo>
                <a:lnTo>
                  <a:pt x="137160" y="437388"/>
                </a:lnTo>
                <a:lnTo>
                  <a:pt x="137160" y="431292"/>
                </a:lnTo>
                <a:lnTo>
                  <a:pt x="161543" y="431292"/>
                </a:lnTo>
                <a:lnTo>
                  <a:pt x="161543" y="437388"/>
                </a:lnTo>
                <a:close/>
                <a:moveTo>
                  <a:pt x="117348" y="437388"/>
                </a:moveTo>
                <a:lnTo>
                  <a:pt x="91440" y="437388"/>
                </a:lnTo>
                <a:lnTo>
                  <a:pt x="91440" y="431292"/>
                </a:lnTo>
                <a:lnTo>
                  <a:pt x="117348" y="431292"/>
                </a:lnTo>
                <a:lnTo>
                  <a:pt x="117348" y="437388"/>
                </a:lnTo>
                <a:close/>
                <a:moveTo>
                  <a:pt x="73152" y="437388"/>
                </a:moveTo>
                <a:lnTo>
                  <a:pt x="47243" y="437388"/>
                </a:lnTo>
                <a:lnTo>
                  <a:pt x="47243" y="431292"/>
                </a:lnTo>
                <a:lnTo>
                  <a:pt x="73152" y="431292"/>
                </a:lnTo>
                <a:lnTo>
                  <a:pt x="73152" y="437388"/>
                </a:lnTo>
                <a:close/>
                <a:moveTo>
                  <a:pt x="28955" y="437388"/>
                </a:moveTo>
                <a:lnTo>
                  <a:pt x="3048" y="437388"/>
                </a:lnTo>
                <a:lnTo>
                  <a:pt x="3048" y="431292"/>
                </a:lnTo>
                <a:lnTo>
                  <a:pt x="28955" y="431292"/>
                </a:lnTo>
                <a:lnTo>
                  <a:pt x="28955" y="437388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" name="text 1"/>
          <p:cNvSpPr txBox="1"/>
          <p:nvPr/>
        </p:nvSpPr>
        <p:spPr>
          <a:xfrm>
            <a:off x="7761096" y="6753797"/>
            <a:ext cx="150647" cy="2286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0099"/>
                </a:solidFill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45" name="object 445"/>
          <p:cNvSpPr/>
          <p:nvPr/>
        </p:nvSpPr>
        <p:spPr>
          <a:xfrm>
            <a:off x="1987296" y="6806184"/>
            <a:ext cx="172212" cy="114300"/>
          </a:xfrm>
          <a:custGeom>
            <a:avLst/>
            <a:gdLst/>
            <a:ahLst/>
            <a:cxnLst/>
            <a:rect l="l" t="t" r="r" b="b"/>
            <a:pathLst>
              <a:path w="172212" h="114300">
                <a:moveTo>
                  <a:pt x="0" y="38100"/>
                </a:moveTo>
                <a:lnTo>
                  <a:pt x="77723" y="38100"/>
                </a:lnTo>
                <a:lnTo>
                  <a:pt x="77723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7911" y="0"/>
                </a:moveTo>
                <a:lnTo>
                  <a:pt x="172212" y="57912"/>
                </a:lnTo>
                <a:lnTo>
                  <a:pt x="57911" y="114300"/>
                </a:lnTo>
                <a:lnTo>
                  <a:pt x="57911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3029712" y="6806184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7912"/>
                </a:lnTo>
                <a:lnTo>
                  <a:pt x="59436" y="114300"/>
                </a:lnTo>
                <a:lnTo>
                  <a:pt x="59436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4072127" y="6806184"/>
            <a:ext cx="175260" cy="114300"/>
          </a:xfrm>
          <a:custGeom>
            <a:avLst/>
            <a:gdLst/>
            <a:ahLst/>
            <a:cxnLst/>
            <a:rect l="l" t="t" r="r" b="b"/>
            <a:pathLst>
              <a:path w="175260" h="114300">
                <a:moveTo>
                  <a:pt x="0" y="38100"/>
                </a:moveTo>
                <a:lnTo>
                  <a:pt x="79249" y="38100"/>
                </a:lnTo>
                <a:lnTo>
                  <a:pt x="79249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60961" y="0"/>
                </a:moveTo>
                <a:lnTo>
                  <a:pt x="175261" y="57912"/>
                </a:lnTo>
                <a:lnTo>
                  <a:pt x="60961" y="114300"/>
                </a:lnTo>
                <a:lnTo>
                  <a:pt x="60961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5116068" y="6806184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9248" y="38100"/>
                </a:lnTo>
                <a:lnTo>
                  <a:pt x="79248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6" y="0"/>
                </a:moveTo>
                <a:lnTo>
                  <a:pt x="173736" y="57912"/>
                </a:lnTo>
                <a:lnTo>
                  <a:pt x="59436" y="114300"/>
                </a:lnTo>
                <a:lnTo>
                  <a:pt x="59436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6160007" y="6806184"/>
            <a:ext cx="173736" cy="114300"/>
          </a:xfrm>
          <a:custGeom>
            <a:avLst/>
            <a:gdLst/>
            <a:ahLst/>
            <a:cxnLst/>
            <a:rect l="l" t="t" r="r" b="b"/>
            <a:pathLst>
              <a:path w="173736" h="114300">
                <a:moveTo>
                  <a:pt x="0" y="38100"/>
                </a:moveTo>
                <a:lnTo>
                  <a:pt x="77725" y="38100"/>
                </a:lnTo>
                <a:lnTo>
                  <a:pt x="77725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9437" y="0"/>
                </a:moveTo>
                <a:lnTo>
                  <a:pt x="173737" y="57912"/>
                </a:lnTo>
                <a:lnTo>
                  <a:pt x="59437" y="114300"/>
                </a:lnTo>
                <a:lnTo>
                  <a:pt x="59437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7203948" y="6806184"/>
            <a:ext cx="172212" cy="114300"/>
          </a:xfrm>
          <a:custGeom>
            <a:avLst/>
            <a:gdLst/>
            <a:ahLst/>
            <a:cxnLst/>
            <a:rect l="l" t="t" r="r" b="b"/>
            <a:pathLst>
              <a:path w="172212" h="114300">
                <a:moveTo>
                  <a:pt x="0" y="38100"/>
                </a:moveTo>
                <a:lnTo>
                  <a:pt x="77724" y="38100"/>
                </a:lnTo>
                <a:lnTo>
                  <a:pt x="77724" y="76200"/>
                </a:lnTo>
                <a:lnTo>
                  <a:pt x="0" y="76200"/>
                </a:lnTo>
                <a:lnTo>
                  <a:pt x="0" y="38100"/>
                </a:lnTo>
                <a:close/>
                <a:moveTo>
                  <a:pt x="57912" y="0"/>
                </a:moveTo>
                <a:lnTo>
                  <a:pt x="172212" y="57912"/>
                </a:lnTo>
                <a:lnTo>
                  <a:pt x="57912" y="114300"/>
                </a:lnTo>
                <a:lnTo>
                  <a:pt x="57912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" name="text 1"/>
          <p:cNvSpPr txBox="1"/>
          <p:nvPr/>
        </p:nvSpPr>
        <p:spPr>
          <a:xfrm>
            <a:off x="8385810" y="6642847"/>
            <a:ext cx="349941" cy="4541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000099"/>
                </a:solidFill>
                <a:latin typeface="Arial"/>
                <a:cs typeface="Arial"/>
              </a:rPr>
              <a:t>=</a:t>
            </a:r>
            <a:endParaRPr sz="3200">
              <a:latin typeface="Arial"/>
              <a:cs typeface="Arial"/>
            </a:endParaRPr>
          </a:p>
        </p:txBody>
      </p:sp>
      <p:sp>
        <p:nvSpPr>
          <p:cNvPr id="451" name="object 451"/>
          <p:cNvSpPr/>
          <p:nvPr/>
        </p:nvSpPr>
        <p:spPr>
          <a:xfrm>
            <a:off x="8606028" y="6609588"/>
            <a:ext cx="790957" cy="521208"/>
          </a:xfrm>
          <a:custGeom>
            <a:avLst/>
            <a:gdLst/>
            <a:ahLst/>
            <a:cxnLst/>
            <a:rect l="l" t="t" r="r" b="b"/>
            <a:pathLst>
              <a:path w="790957" h="521208">
                <a:moveTo>
                  <a:pt x="0" y="521208"/>
                </a:moveTo>
                <a:lnTo>
                  <a:pt x="0" y="0"/>
                </a:lnTo>
                <a:lnTo>
                  <a:pt x="790957" y="0"/>
                </a:lnTo>
                <a:lnTo>
                  <a:pt x="790957" y="521208"/>
                </a:lnTo>
                <a:lnTo>
                  <a:pt x="0" y="521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" name="text 1"/>
          <p:cNvSpPr txBox="1"/>
          <p:nvPr/>
        </p:nvSpPr>
        <p:spPr>
          <a:xfrm>
            <a:off x="8697250" y="6665716"/>
            <a:ext cx="634777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000099"/>
                </a:solidFill>
                <a:latin typeface="Arial"/>
                <a:cs typeface="Arial"/>
              </a:rPr>
              <a:t>Tidak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000099"/>
                </a:solidFill>
                <a:latin typeface="Arial"/>
                <a:cs typeface="Arial"/>
              </a:rPr>
              <a:t>Efisien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0" name="text 1"/>
          <p:cNvSpPr txBox="1"/>
          <p:nvPr/>
        </p:nvSpPr>
        <p:spPr>
          <a:xfrm>
            <a:off x="2100738" y="651726"/>
            <a:ext cx="6090817" cy="5024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0000CC"/>
                </a:solidFill>
                <a:latin typeface="Arial"/>
                <a:cs typeface="Arial"/>
              </a:rPr>
              <a:t>Proses ANALISIS JABATAN</a:t>
            </a:r>
            <a:endParaRPr sz="3600">
              <a:latin typeface="Arial"/>
              <a:cs typeface="Arial"/>
            </a:endParaRPr>
          </a:p>
        </p:txBody>
      </p:sp>
      <p:sp>
        <p:nvSpPr>
          <p:cNvPr id="321" name="text 1"/>
          <p:cNvSpPr txBox="1"/>
          <p:nvPr/>
        </p:nvSpPr>
        <p:spPr>
          <a:xfrm>
            <a:off x="845502" y="2692908"/>
            <a:ext cx="223113" cy="304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0B0F0"/>
                </a:solidFill>
                <a:latin typeface="Calibri"/>
                <a:cs typeface="Calibri"/>
              </a:rPr>
              <a:t>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2" name="text 1"/>
          <p:cNvSpPr txBox="1"/>
          <p:nvPr/>
        </p:nvSpPr>
        <p:spPr>
          <a:xfrm>
            <a:off x="853439" y="3373945"/>
            <a:ext cx="223113" cy="304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0B0F0"/>
                </a:solidFill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3" name="text 1"/>
          <p:cNvSpPr txBox="1"/>
          <p:nvPr/>
        </p:nvSpPr>
        <p:spPr>
          <a:xfrm>
            <a:off x="853439" y="4059745"/>
            <a:ext cx="223113" cy="304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0B0F0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4" name="text 1"/>
          <p:cNvSpPr txBox="1"/>
          <p:nvPr/>
        </p:nvSpPr>
        <p:spPr>
          <a:xfrm>
            <a:off x="853439" y="4750308"/>
            <a:ext cx="223113" cy="304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0B0F0"/>
                </a:solidFill>
                <a:latin typeface="Calibri"/>
                <a:cs typeface="Calibri"/>
              </a:rPr>
              <a:t>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5" name="text 1"/>
          <p:cNvSpPr txBox="1"/>
          <p:nvPr/>
        </p:nvSpPr>
        <p:spPr>
          <a:xfrm>
            <a:off x="853439" y="5431346"/>
            <a:ext cx="223113" cy="304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0B0F0"/>
                </a:solidFill>
                <a:latin typeface="Calibri"/>
                <a:cs typeface="Calibri"/>
              </a:rPr>
              <a:t>5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6" name="text 1"/>
          <p:cNvSpPr txBox="1"/>
          <p:nvPr/>
        </p:nvSpPr>
        <p:spPr>
          <a:xfrm>
            <a:off x="853439" y="6045708"/>
            <a:ext cx="223113" cy="304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0B0F0"/>
                </a:solidFill>
                <a:latin typeface="Calibri"/>
                <a:cs typeface="Calibri"/>
              </a:rPr>
              <a:t>6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7" name="text 1"/>
          <p:cNvSpPr txBox="1"/>
          <p:nvPr/>
        </p:nvSpPr>
        <p:spPr>
          <a:xfrm>
            <a:off x="853439" y="6802946"/>
            <a:ext cx="223113" cy="304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0B0F0"/>
                </a:solidFill>
                <a:latin typeface="Calibri"/>
                <a:cs typeface="Calibri"/>
              </a:rPr>
              <a:t>7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30" name="Image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3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23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23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452" name="object 452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685800" y="4873752"/>
            <a:ext cx="8685276" cy="2211324"/>
          </a:xfrm>
          <a:custGeom>
            <a:avLst/>
            <a:gdLst/>
            <a:ahLst/>
            <a:cxnLst/>
            <a:rect l="l" t="t" r="r" b="b"/>
            <a:pathLst>
              <a:path w="8685276" h="2211324">
                <a:moveTo>
                  <a:pt x="0" y="2211324"/>
                </a:moveTo>
                <a:lnTo>
                  <a:pt x="0" y="0"/>
                </a:lnTo>
                <a:lnTo>
                  <a:pt x="8685276" y="0"/>
                </a:lnTo>
                <a:lnTo>
                  <a:pt x="8685276" y="2211324"/>
                </a:lnTo>
                <a:lnTo>
                  <a:pt x="0" y="2211324"/>
                </a:lnTo>
                <a:close/>
              </a:path>
            </a:pathLst>
          </a:custGeom>
          <a:solidFill>
            <a:srgbClr val="E4F4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679704" y="4867656"/>
            <a:ext cx="8700516" cy="2226564"/>
          </a:xfrm>
          <a:custGeom>
            <a:avLst/>
            <a:gdLst/>
            <a:ahLst/>
            <a:cxnLst/>
            <a:rect l="l" t="t" r="r" b="b"/>
            <a:pathLst>
              <a:path w="8700516" h="2226564">
                <a:moveTo>
                  <a:pt x="0" y="0"/>
                </a:moveTo>
                <a:lnTo>
                  <a:pt x="8700516" y="0"/>
                </a:lnTo>
                <a:lnTo>
                  <a:pt x="8700516" y="2226564"/>
                </a:lnTo>
                <a:lnTo>
                  <a:pt x="0" y="2226564"/>
                </a:lnTo>
                <a:lnTo>
                  <a:pt x="0" y="0"/>
                </a:lnTo>
                <a:close/>
                <a:moveTo>
                  <a:pt x="13716" y="2218944"/>
                </a:moveTo>
                <a:lnTo>
                  <a:pt x="6096" y="2212848"/>
                </a:lnTo>
                <a:lnTo>
                  <a:pt x="8692896" y="2212848"/>
                </a:lnTo>
                <a:lnTo>
                  <a:pt x="8686799" y="2218944"/>
                </a:lnTo>
                <a:lnTo>
                  <a:pt x="8686799" y="6096"/>
                </a:lnTo>
                <a:lnTo>
                  <a:pt x="8692896" y="13716"/>
                </a:lnTo>
                <a:lnTo>
                  <a:pt x="6096" y="13716"/>
                </a:lnTo>
                <a:lnTo>
                  <a:pt x="13716" y="6096"/>
                </a:lnTo>
                <a:lnTo>
                  <a:pt x="13716" y="2218944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701040" y="3732276"/>
            <a:ext cx="8685276" cy="993648"/>
          </a:xfrm>
          <a:custGeom>
            <a:avLst/>
            <a:gdLst/>
            <a:ahLst/>
            <a:cxnLst/>
            <a:rect l="l" t="t" r="r" b="b"/>
            <a:pathLst>
              <a:path w="8685276" h="993648">
                <a:moveTo>
                  <a:pt x="0" y="993648"/>
                </a:moveTo>
                <a:lnTo>
                  <a:pt x="0" y="0"/>
                </a:lnTo>
                <a:lnTo>
                  <a:pt x="8685276" y="0"/>
                </a:lnTo>
                <a:lnTo>
                  <a:pt x="8685276" y="993648"/>
                </a:lnTo>
                <a:lnTo>
                  <a:pt x="0" y="993648"/>
                </a:lnTo>
                <a:close/>
              </a:path>
            </a:pathLst>
          </a:custGeom>
          <a:solidFill>
            <a:srgbClr val="85898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694943" y="3726180"/>
            <a:ext cx="8698992" cy="1007364"/>
          </a:xfrm>
          <a:custGeom>
            <a:avLst/>
            <a:gdLst/>
            <a:ahLst/>
            <a:cxnLst/>
            <a:rect l="l" t="t" r="r" b="b"/>
            <a:pathLst>
              <a:path w="8698992" h="1007364">
                <a:moveTo>
                  <a:pt x="0" y="0"/>
                </a:moveTo>
                <a:lnTo>
                  <a:pt x="8698993" y="0"/>
                </a:lnTo>
                <a:lnTo>
                  <a:pt x="8698993" y="1007364"/>
                </a:lnTo>
                <a:lnTo>
                  <a:pt x="0" y="1007364"/>
                </a:lnTo>
                <a:lnTo>
                  <a:pt x="0" y="0"/>
                </a:lnTo>
                <a:close/>
                <a:moveTo>
                  <a:pt x="12193" y="1001268"/>
                </a:moveTo>
                <a:lnTo>
                  <a:pt x="6097" y="993648"/>
                </a:lnTo>
                <a:lnTo>
                  <a:pt x="8692897" y="993648"/>
                </a:lnTo>
                <a:lnTo>
                  <a:pt x="8686801" y="1001268"/>
                </a:lnTo>
                <a:lnTo>
                  <a:pt x="8686801" y="6096"/>
                </a:lnTo>
                <a:lnTo>
                  <a:pt x="8692897" y="13715"/>
                </a:lnTo>
                <a:lnTo>
                  <a:pt x="6097" y="13715"/>
                </a:lnTo>
                <a:lnTo>
                  <a:pt x="12193" y="6096"/>
                </a:lnTo>
                <a:lnTo>
                  <a:pt x="12193" y="1001268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685800" y="2627376"/>
            <a:ext cx="8685276" cy="993648"/>
          </a:xfrm>
          <a:custGeom>
            <a:avLst/>
            <a:gdLst/>
            <a:ahLst/>
            <a:cxnLst/>
            <a:rect l="l" t="t" r="r" b="b"/>
            <a:pathLst>
              <a:path w="8685276" h="993648">
                <a:moveTo>
                  <a:pt x="0" y="993648"/>
                </a:moveTo>
                <a:lnTo>
                  <a:pt x="0" y="0"/>
                </a:lnTo>
                <a:lnTo>
                  <a:pt x="8685276" y="0"/>
                </a:lnTo>
                <a:lnTo>
                  <a:pt x="8685276" y="993648"/>
                </a:lnTo>
                <a:lnTo>
                  <a:pt x="0" y="99364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679704" y="2621280"/>
            <a:ext cx="8700516" cy="1007364"/>
          </a:xfrm>
          <a:custGeom>
            <a:avLst/>
            <a:gdLst/>
            <a:ahLst/>
            <a:cxnLst/>
            <a:rect l="l" t="t" r="r" b="b"/>
            <a:pathLst>
              <a:path w="8700516" h="1007364">
                <a:moveTo>
                  <a:pt x="0" y="0"/>
                </a:moveTo>
                <a:lnTo>
                  <a:pt x="8700516" y="0"/>
                </a:lnTo>
                <a:lnTo>
                  <a:pt x="8700516" y="1007364"/>
                </a:lnTo>
                <a:lnTo>
                  <a:pt x="0" y="1007364"/>
                </a:lnTo>
                <a:lnTo>
                  <a:pt x="0" y="0"/>
                </a:lnTo>
                <a:close/>
                <a:moveTo>
                  <a:pt x="13716" y="1001268"/>
                </a:moveTo>
                <a:lnTo>
                  <a:pt x="6096" y="993647"/>
                </a:lnTo>
                <a:lnTo>
                  <a:pt x="8692896" y="993647"/>
                </a:lnTo>
                <a:lnTo>
                  <a:pt x="8686799" y="1001268"/>
                </a:lnTo>
                <a:lnTo>
                  <a:pt x="8686799" y="6096"/>
                </a:lnTo>
                <a:lnTo>
                  <a:pt x="8692896" y="13716"/>
                </a:lnTo>
                <a:lnTo>
                  <a:pt x="6096" y="13716"/>
                </a:lnTo>
                <a:lnTo>
                  <a:pt x="13716" y="6096"/>
                </a:lnTo>
                <a:lnTo>
                  <a:pt x="13716" y="1001268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685800" y="1905000"/>
            <a:ext cx="8685276" cy="612648"/>
          </a:xfrm>
          <a:custGeom>
            <a:avLst/>
            <a:gdLst/>
            <a:ahLst/>
            <a:cxnLst/>
            <a:rect l="l" t="t" r="r" b="b"/>
            <a:pathLst>
              <a:path w="8685276" h="612648">
                <a:moveTo>
                  <a:pt x="0" y="612648"/>
                </a:moveTo>
                <a:lnTo>
                  <a:pt x="0" y="0"/>
                </a:lnTo>
                <a:lnTo>
                  <a:pt x="8685276" y="0"/>
                </a:lnTo>
                <a:lnTo>
                  <a:pt x="8685276" y="612648"/>
                </a:lnTo>
                <a:lnTo>
                  <a:pt x="0" y="612648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679704" y="1898904"/>
            <a:ext cx="8700516" cy="626364"/>
          </a:xfrm>
          <a:custGeom>
            <a:avLst/>
            <a:gdLst/>
            <a:ahLst/>
            <a:cxnLst/>
            <a:rect l="l" t="t" r="r" b="b"/>
            <a:pathLst>
              <a:path w="8700516" h="626364">
                <a:moveTo>
                  <a:pt x="0" y="0"/>
                </a:moveTo>
                <a:lnTo>
                  <a:pt x="8700516" y="0"/>
                </a:lnTo>
                <a:lnTo>
                  <a:pt x="8700516" y="626364"/>
                </a:lnTo>
                <a:lnTo>
                  <a:pt x="0" y="626364"/>
                </a:lnTo>
                <a:lnTo>
                  <a:pt x="0" y="0"/>
                </a:lnTo>
                <a:close/>
                <a:moveTo>
                  <a:pt x="13716" y="620268"/>
                </a:moveTo>
                <a:lnTo>
                  <a:pt x="6096" y="612648"/>
                </a:lnTo>
                <a:lnTo>
                  <a:pt x="8692896" y="612648"/>
                </a:lnTo>
                <a:lnTo>
                  <a:pt x="8686799" y="620268"/>
                </a:lnTo>
                <a:lnTo>
                  <a:pt x="8686799" y="6096"/>
                </a:lnTo>
                <a:lnTo>
                  <a:pt x="8692896" y="13716"/>
                </a:lnTo>
                <a:lnTo>
                  <a:pt x="6096" y="13716"/>
                </a:lnTo>
                <a:lnTo>
                  <a:pt x="13716" y="6096"/>
                </a:lnTo>
                <a:lnTo>
                  <a:pt x="13716" y="620268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688848" y="1336548"/>
            <a:ext cx="8685276" cy="495300"/>
          </a:xfrm>
          <a:custGeom>
            <a:avLst/>
            <a:gdLst/>
            <a:ahLst/>
            <a:cxnLst/>
            <a:rect l="l" t="t" r="r" b="b"/>
            <a:pathLst>
              <a:path w="8685276" h="495300">
                <a:moveTo>
                  <a:pt x="0" y="495300"/>
                </a:moveTo>
                <a:lnTo>
                  <a:pt x="0" y="0"/>
                </a:lnTo>
                <a:lnTo>
                  <a:pt x="8685276" y="0"/>
                </a:lnTo>
                <a:lnTo>
                  <a:pt x="8685276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681228" y="1328928"/>
            <a:ext cx="8700516" cy="510540"/>
          </a:xfrm>
          <a:custGeom>
            <a:avLst/>
            <a:gdLst/>
            <a:ahLst/>
            <a:cxnLst/>
            <a:rect l="l" t="t" r="r" b="b"/>
            <a:pathLst>
              <a:path w="8700516" h="510540">
                <a:moveTo>
                  <a:pt x="0" y="0"/>
                </a:moveTo>
                <a:lnTo>
                  <a:pt x="8700516" y="0"/>
                </a:lnTo>
                <a:lnTo>
                  <a:pt x="8700516" y="510540"/>
                </a:lnTo>
                <a:lnTo>
                  <a:pt x="0" y="510540"/>
                </a:lnTo>
                <a:lnTo>
                  <a:pt x="0" y="0"/>
                </a:lnTo>
                <a:close/>
                <a:moveTo>
                  <a:pt x="13715" y="504444"/>
                </a:moveTo>
                <a:lnTo>
                  <a:pt x="7620" y="496824"/>
                </a:lnTo>
                <a:lnTo>
                  <a:pt x="8694420" y="496824"/>
                </a:lnTo>
                <a:lnTo>
                  <a:pt x="8686799" y="504444"/>
                </a:lnTo>
                <a:lnTo>
                  <a:pt x="8686799" y="7620"/>
                </a:lnTo>
                <a:lnTo>
                  <a:pt x="8694420" y="13716"/>
                </a:lnTo>
                <a:lnTo>
                  <a:pt x="7620" y="13716"/>
                </a:lnTo>
                <a:lnTo>
                  <a:pt x="13715" y="7620"/>
                </a:lnTo>
                <a:lnTo>
                  <a:pt x="13715" y="504444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853439" y="1560055"/>
            <a:ext cx="152400" cy="1370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Times New Roman"/>
                <a:cs typeface="Times New Roman"/>
              </a:rPr>
              <a:t>1.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58240" y="1542360"/>
            <a:ext cx="498014" cy="160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Times New Roman"/>
                <a:cs typeface="Times New Roman"/>
              </a:rPr>
              <a:t>Nama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656588" y="1542360"/>
            <a:ext cx="661701" cy="160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Times New Roman"/>
                <a:cs typeface="Times New Roman"/>
              </a:rPr>
              <a:t>Jabatan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253739" y="1542360"/>
            <a:ext cx="103953" cy="160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Times New Roman"/>
                <a:cs typeface="Times New Roman"/>
              </a:rPr>
              <a:t>: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076003" y="717461"/>
            <a:ext cx="3981602" cy="2740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b="1" spc="10" dirty="0">
                <a:solidFill>
                  <a:srgbClr val="7030A0"/>
                </a:solidFill>
                <a:latin typeface="Times New Roman"/>
                <a:cs typeface="Times New Roman"/>
              </a:rPr>
              <a:t>INFORMASI ANJAB &amp; ABK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68" name="object 468"/>
          <p:cNvSpPr/>
          <p:nvPr/>
        </p:nvSpPr>
        <p:spPr>
          <a:xfrm>
            <a:off x="3957827" y="1440180"/>
            <a:ext cx="5268468" cy="318516"/>
          </a:xfrm>
          <a:custGeom>
            <a:avLst/>
            <a:gdLst/>
            <a:ahLst/>
            <a:cxnLst/>
            <a:rect l="l" t="t" r="r" b="b"/>
            <a:pathLst>
              <a:path w="5268468" h="318516">
                <a:moveTo>
                  <a:pt x="0" y="0"/>
                </a:moveTo>
                <a:lnTo>
                  <a:pt x="5268469" y="0"/>
                </a:lnTo>
                <a:lnTo>
                  <a:pt x="5268469" y="318516"/>
                </a:lnTo>
                <a:lnTo>
                  <a:pt x="0" y="318516"/>
                </a:lnTo>
                <a:lnTo>
                  <a:pt x="0" y="0"/>
                </a:lnTo>
                <a:close/>
                <a:moveTo>
                  <a:pt x="10668" y="312420"/>
                </a:moveTo>
                <a:lnTo>
                  <a:pt x="4573" y="307848"/>
                </a:lnTo>
                <a:lnTo>
                  <a:pt x="5262373" y="307848"/>
                </a:lnTo>
                <a:lnTo>
                  <a:pt x="5257800" y="312420"/>
                </a:lnTo>
                <a:lnTo>
                  <a:pt x="5257800" y="4572"/>
                </a:lnTo>
                <a:lnTo>
                  <a:pt x="5262373" y="10668"/>
                </a:lnTo>
                <a:lnTo>
                  <a:pt x="4573" y="10668"/>
                </a:lnTo>
                <a:lnTo>
                  <a:pt x="10668" y="4572"/>
                </a:lnTo>
                <a:lnTo>
                  <a:pt x="10668" y="31242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4053839" y="1496616"/>
            <a:ext cx="50780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47494B"/>
                </a:solidFill>
                <a:latin typeface="Arial"/>
                <a:cs typeface="Arial"/>
              </a:rPr>
              <a:t>sebutan untuk memberi ciri dan atau menyatu dalam satu wadah 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112578" y="2004362"/>
            <a:ext cx="5111766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47494B"/>
                </a:solidFill>
                <a:latin typeface="Arial"/>
                <a:cs typeface="Arial"/>
              </a:rPr>
              <a:t>kode  suatu  jabatan,  yang  dibuat  untuk  mempermudah  inventarisir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jabatan.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130039" y="3768075"/>
            <a:ext cx="5114590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49" b="1" spc="10" dirty="0">
                <a:solidFill>
                  <a:srgbClr val="FFFF00"/>
                </a:solidFill>
                <a:latin typeface="Arial"/>
                <a:cs typeface="Arial"/>
              </a:rPr>
              <a:t>ringkasan dari uraian tugas yang disusun dalam satu kalimat yang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130039" y="3981435"/>
            <a:ext cx="2594790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FFFF00"/>
                </a:solidFill>
                <a:latin typeface="Arial"/>
                <a:cs typeface="Arial"/>
              </a:rPr>
              <a:t>mencerminkan  pokok-pokok  tugas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909816" y="3981435"/>
            <a:ext cx="233490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FFFF00"/>
                </a:solidFill>
                <a:latin typeface="Arial"/>
                <a:cs typeface="Arial"/>
              </a:rPr>
              <a:t>jabatan.  Dan  harus  memenuhi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4130039" y="4194795"/>
            <a:ext cx="52814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FFFF00"/>
                </a:solidFill>
                <a:latin typeface="Arial"/>
                <a:cs typeface="Arial"/>
              </a:rPr>
              <a:t>kriteria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4130039" y="4194795"/>
            <a:ext cx="5115023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11123">
              <a:lnSpc>
                <a:spcPct val="100000"/>
              </a:lnSpc>
            </a:pPr>
            <a:r>
              <a:rPr sz="1219" b="1" spc="10" dirty="0">
                <a:solidFill>
                  <a:srgbClr val="CEDEF4"/>
                </a:solidFill>
                <a:latin typeface="Arial"/>
                <a:cs typeface="Arial"/>
              </a:rPr>
              <a:t>apa yang dikerjakan (WHAT), </a:t>
            </a:r>
            <a:r>
              <a:rPr sz="1219" b="1" spc="10" dirty="0">
                <a:solidFill>
                  <a:srgbClr val="ADDEC8"/>
                </a:solidFill>
                <a:latin typeface="Arial"/>
                <a:cs typeface="Arial"/>
              </a:rPr>
              <a:t>bagaimana cara mengerjakannya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ADDEC8"/>
                </a:solidFill>
                <a:latin typeface="Arial"/>
                <a:cs typeface="Arial"/>
              </a:rPr>
              <a:t>(HOW) </a:t>
            </a: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dan </a:t>
            </a:r>
            <a:r>
              <a:rPr sz="1400" b="1" spc="10" dirty="0">
                <a:solidFill>
                  <a:srgbClr val="CC99FF"/>
                </a:solidFill>
                <a:latin typeface="Arial"/>
                <a:cs typeface="Arial"/>
              </a:rPr>
              <a:t>mengapa tugas itu harus dikerjakan (WHY).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128453" y="2725087"/>
            <a:ext cx="81825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47494B"/>
                </a:solidFill>
                <a:latin typeface="Arial"/>
                <a:cs typeface="Arial"/>
              </a:rPr>
              <a:t>merupakan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4128453" y="2725087"/>
            <a:ext cx="1462809" cy="4062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885444">
              <a:lnSpc>
                <a:spcPct val="100000"/>
              </a:lnSpc>
            </a:pPr>
            <a:r>
              <a:rPr sz="1340" b="1" spc="10" dirty="0">
                <a:solidFill>
                  <a:srgbClr val="47494B"/>
                </a:solidFill>
                <a:latin typeface="Arial"/>
                <a:cs typeface="Arial"/>
              </a:rPr>
              <a:t>tempat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47494B"/>
                </a:solidFill>
                <a:latin typeface="Arial"/>
                <a:cs typeface="Arial"/>
              </a:rPr>
              <a:t>(struktur organisasi)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5599113" y="2725087"/>
            <a:ext cx="55132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47494B"/>
                </a:solidFill>
                <a:latin typeface="Arial"/>
                <a:cs typeface="Arial"/>
              </a:rPr>
              <a:t>jabatan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6217857" y="2725087"/>
            <a:ext cx="37961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47494B"/>
                </a:solidFill>
                <a:latin typeface="Arial"/>
                <a:cs typeface="Arial"/>
              </a:rPr>
              <a:t>yang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6664388" y="2725087"/>
            <a:ext cx="494091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47494B"/>
                </a:solidFill>
                <a:latin typeface="Arial"/>
                <a:cs typeface="Arial"/>
              </a:rPr>
              <a:t>sesuai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7223696" y="2725087"/>
            <a:ext cx="557569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47494B"/>
                </a:solidFill>
                <a:latin typeface="Arial"/>
                <a:cs typeface="Arial"/>
              </a:rPr>
              <a:t>dengan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7848536" y="2725087"/>
            <a:ext cx="55828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47494B"/>
                </a:solidFill>
                <a:latin typeface="Arial"/>
                <a:cs typeface="Arial"/>
              </a:rPr>
              <a:t>mandat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8473377" y="2725087"/>
            <a:ext cx="769220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47494B"/>
                </a:solidFill>
                <a:latin typeface="Arial"/>
                <a:cs typeface="Arial"/>
              </a:rPr>
              <a:t>organisasi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234440" y="5239687"/>
            <a:ext cx="7927491" cy="13598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7030A0"/>
                </a:solidFill>
                <a:latin typeface="Arial"/>
                <a:cs typeface="Arial"/>
              </a:rPr>
              <a:t>a.  PENDIDIKAN, </a:t>
            </a:r>
            <a:r>
              <a:rPr sz="1189" b="1" spc="10" dirty="0">
                <a:solidFill>
                  <a:srgbClr val="232526"/>
                </a:solidFill>
                <a:latin typeface="Arial"/>
                <a:cs typeface="Arial"/>
              </a:rPr>
              <a:t>pendidikan formal minimal yang dipersyaratkan untuk menduduki suatu jabatan.(contoh</a:t>
            </a:r>
            <a:endParaRPr sz="1100">
              <a:latin typeface="Arial"/>
              <a:cs typeface="Arial"/>
            </a:endParaRPr>
          </a:p>
          <a:p>
            <a:pPr marL="233172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operator komputer : SLTA)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7030A0"/>
                </a:solidFill>
                <a:latin typeface="Arial"/>
                <a:cs typeface="Arial"/>
              </a:rPr>
              <a:t>b</a:t>
            </a:r>
            <a:r>
              <a:rPr sz="1189" b="1" spc="10">
                <a:solidFill>
                  <a:srgbClr val="7030A0"/>
                </a:solidFill>
                <a:latin typeface="Arial"/>
                <a:cs typeface="Arial"/>
              </a:rPr>
              <a:t>. </a:t>
            </a:r>
            <a:r>
              <a:rPr sz="1189" b="1" spc="10" smtClean="0">
                <a:solidFill>
                  <a:srgbClr val="7030A0"/>
                </a:solidFill>
                <a:latin typeface="Arial"/>
                <a:cs typeface="Arial"/>
              </a:rPr>
              <a:t>KUR</a:t>
            </a:r>
            <a:r>
              <a:rPr lang="en-US" sz="1189" b="1" spc="10" smtClean="0">
                <a:solidFill>
                  <a:srgbClr val="7030A0"/>
                </a:solidFill>
                <a:latin typeface="Arial"/>
                <a:cs typeface="Arial"/>
              </a:rPr>
              <a:t>S</a:t>
            </a:r>
            <a:r>
              <a:rPr sz="1189" b="1" spc="10" smtClean="0">
                <a:solidFill>
                  <a:srgbClr val="7030A0"/>
                </a:solidFill>
                <a:latin typeface="Arial"/>
                <a:cs typeface="Arial"/>
              </a:rPr>
              <a:t>US/DIKLAT</a:t>
            </a:r>
            <a:r>
              <a:rPr sz="1189" b="1" spc="10" dirty="0">
                <a:solidFill>
                  <a:srgbClr val="00CC00"/>
                </a:solidFill>
                <a:latin typeface="Arial"/>
                <a:cs typeface="Arial"/>
              </a:rPr>
              <a:t>, </a:t>
            </a:r>
            <a:r>
              <a:rPr sz="1189" b="1" spc="10" dirty="0">
                <a:solidFill>
                  <a:srgbClr val="232526"/>
                </a:solidFill>
                <a:latin typeface="Arial"/>
                <a:cs typeface="Arial"/>
              </a:rPr>
              <a:t>diklat yang dibutuhkan untuk meningkatkan kemampuan manajeral dan non manajerial</a:t>
            </a:r>
            <a:endParaRPr sz="1100">
              <a:latin typeface="Arial"/>
              <a:cs typeface="Arial"/>
            </a:endParaRPr>
          </a:p>
          <a:p>
            <a:pPr marL="233172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sesuai dengan syarat pekerjaan dengan memperhatikan fungsi pekerjannya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7030A0"/>
                </a:solidFill>
                <a:latin typeface="Arial"/>
                <a:cs typeface="Arial"/>
              </a:rPr>
              <a:t>c.  PENGALAMAN KERJA, </a:t>
            </a: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merupakan pengembangan pengetahuan, ketrampilan kerja, sikap mental, kebiasaan</a:t>
            </a:r>
            <a:endParaRPr sz="1100">
              <a:latin typeface="Arial"/>
              <a:cs typeface="Arial"/>
            </a:endParaRPr>
          </a:p>
          <a:p>
            <a:pPr marL="233172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mental dan fisik yang tidak diperoleh dari pelatihan, tetapi diperoleh dari masa kerja sebelumnya dalam kurun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waktu tertentu yang berkaitan dengan pekerjaana jabatan saat ini.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891539" y="4974535"/>
            <a:ext cx="1475518" cy="160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Times New Roman"/>
                <a:cs typeface="Times New Roman"/>
              </a:rPr>
              <a:t>5.  Syarat Jabatan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853439" y="2172830"/>
            <a:ext cx="152400" cy="1370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Times New Roman"/>
                <a:cs typeface="Times New Roman"/>
              </a:rPr>
              <a:t>2.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126236" y="2155135"/>
            <a:ext cx="451475" cy="160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Times New Roman"/>
                <a:cs typeface="Times New Roman"/>
              </a:rPr>
              <a:t>Kode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575815" y="2155135"/>
            <a:ext cx="660274" cy="160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Times New Roman"/>
                <a:cs typeface="Times New Roman"/>
              </a:rPr>
              <a:t>Jabatan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3253739" y="2155135"/>
            <a:ext cx="103953" cy="160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Times New Roman"/>
                <a:cs typeface="Times New Roman"/>
              </a:rPr>
              <a:t>: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853439" y="2785446"/>
            <a:ext cx="152400" cy="1370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Times New Roman"/>
                <a:cs typeface="Times New Roman"/>
              </a:rPr>
              <a:t>3.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1126236" y="2767751"/>
            <a:ext cx="381401" cy="160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Times New Roman"/>
                <a:cs typeface="Times New Roman"/>
              </a:rPr>
              <a:t>Unit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1505712" y="2767751"/>
            <a:ext cx="490168" cy="160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Times New Roman"/>
                <a:cs typeface="Times New Roman"/>
              </a:rPr>
              <a:t>Kerja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48" name="text 1"/>
          <p:cNvSpPr txBox="1"/>
          <p:nvPr/>
        </p:nvSpPr>
        <p:spPr>
          <a:xfrm>
            <a:off x="3253739" y="2767751"/>
            <a:ext cx="103953" cy="160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Times New Roman"/>
                <a:cs typeface="Times New Roman"/>
              </a:rPr>
              <a:t>: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49" name="text 1"/>
          <p:cNvSpPr txBox="1"/>
          <p:nvPr/>
        </p:nvSpPr>
        <p:spPr>
          <a:xfrm>
            <a:off x="1136904" y="2935431"/>
            <a:ext cx="1887989" cy="6257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2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a. JPT</a:t>
            </a:r>
            <a:endParaRPr sz="1400">
              <a:latin typeface="Arial"/>
              <a:cs typeface="Arial"/>
            </a:endParaRPr>
          </a:p>
          <a:p>
            <a:pPr marL="4572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b. ADMINISTRASI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47494B"/>
                </a:solidFill>
                <a:latin typeface="Arial"/>
                <a:cs typeface="Arial"/>
              </a:rPr>
              <a:t>c. JABATAN FUNGSIONAL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0" name="text 1"/>
          <p:cNvSpPr txBox="1"/>
          <p:nvPr/>
        </p:nvSpPr>
        <p:spPr>
          <a:xfrm>
            <a:off x="3253739" y="2935431"/>
            <a:ext cx="89332" cy="6257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</p:txBody>
      </p:sp>
      <p:sp>
        <p:nvSpPr>
          <p:cNvPr id="451" name="text 1"/>
          <p:cNvSpPr txBox="1"/>
          <p:nvPr/>
        </p:nvSpPr>
        <p:spPr>
          <a:xfrm>
            <a:off x="853439" y="3853760"/>
            <a:ext cx="179021" cy="1602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Times New Roman"/>
                <a:cs typeface="Times New Roman"/>
              </a:rPr>
              <a:t>4.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69" name="text 1"/>
          <p:cNvSpPr txBox="1"/>
          <p:nvPr/>
        </p:nvSpPr>
        <p:spPr>
          <a:xfrm>
            <a:off x="1196340" y="3853760"/>
            <a:ext cx="1315497" cy="1602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Times New Roman"/>
                <a:cs typeface="Times New Roman"/>
              </a:rPr>
              <a:t>Ikhtisar Jabatan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70" name="text 1"/>
          <p:cNvSpPr txBox="1"/>
          <p:nvPr/>
        </p:nvSpPr>
        <p:spPr>
          <a:xfrm>
            <a:off x="3253739" y="3853760"/>
            <a:ext cx="103953" cy="1602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Times New Roman"/>
                <a:cs typeface="Times New Roman"/>
              </a:rPr>
              <a:t>: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23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" y="470916"/>
            <a:ext cx="536518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3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23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23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469" name="object 469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5" name="object 475"/>
          <p:cNvSpPr/>
          <p:nvPr/>
        </p:nvSpPr>
        <p:spPr>
          <a:xfrm>
            <a:off x="762000" y="1219200"/>
            <a:ext cx="8609076" cy="2589276"/>
          </a:xfrm>
          <a:custGeom>
            <a:avLst/>
            <a:gdLst/>
            <a:ahLst/>
            <a:cxnLst/>
            <a:rect l="l" t="t" r="r" b="b"/>
            <a:pathLst>
              <a:path w="8609076" h="2589276">
                <a:moveTo>
                  <a:pt x="0" y="2589276"/>
                </a:moveTo>
                <a:lnTo>
                  <a:pt x="0" y="0"/>
                </a:lnTo>
                <a:lnTo>
                  <a:pt x="8609076" y="0"/>
                </a:lnTo>
                <a:lnTo>
                  <a:pt x="8609076" y="2589276"/>
                </a:lnTo>
                <a:lnTo>
                  <a:pt x="0" y="258927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755904" y="1213104"/>
            <a:ext cx="8624316" cy="2604516"/>
          </a:xfrm>
          <a:custGeom>
            <a:avLst/>
            <a:gdLst/>
            <a:ahLst/>
            <a:cxnLst/>
            <a:rect l="l" t="t" r="r" b="b"/>
            <a:pathLst>
              <a:path w="8624316" h="2604516">
                <a:moveTo>
                  <a:pt x="0" y="0"/>
                </a:moveTo>
                <a:lnTo>
                  <a:pt x="8624316" y="0"/>
                </a:lnTo>
                <a:lnTo>
                  <a:pt x="8624316" y="2604516"/>
                </a:lnTo>
                <a:lnTo>
                  <a:pt x="0" y="2604516"/>
                </a:lnTo>
                <a:lnTo>
                  <a:pt x="0" y="0"/>
                </a:lnTo>
                <a:close/>
                <a:moveTo>
                  <a:pt x="13716" y="2596896"/>
                </a:moveTo>
                <a:lnTo>
                  <a:pt x="6096" y="2590799"/>
                </a:lnTo>
                <a:lnTo>
                  <a:pt x="8616696" y="2590799"/>
                </a:lnTo>
                <a:lnTo>
                  <a:pt x="8610599" y="2596896"/>
                </a:lnTo>
                <a:lnTo>
                  <a:pt x="8610599" y="6096"/>
                </a:lnTo>
                <a:lnTo>
                  <a:pt x="8616696" y="13715"/>
                </a:lnTo>
                <a:lnTo>
                  <a:pt x="6096" y="13715"/>
                </a:lnTo>
                <a:lnTo>
                  <a:pt x="13716" y="6096"/>
                </a:lnTo>
                <a:lnTo>
                  <a:pt x="13716" y="2596896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762000" y="3886200"/>
            <a:ext cx="435864" cy="909828"/>
          </a:xfrm>
          <a:custGeom>
            <a:avLst/>
            <a:gdLst/>
            <a:ahLst/>
            <a:cxnLst/>
            <a:rect l="l" t="t" r="r" b="b"/>
            <a:pathLst>
              <a:path w="435864" h="909828">
                <a:moveTo>
                  <a:pt x="0" y="909828"/>
                </a:moveTo>
                <a:lnTo>
                  <a:pt x="0" y="0"/>
                </a:lnTo>
                <a:lnTo>
                  <a:pt x="435864" y="0"/>
                </a:lnTo>
                <a:lnTo>
                  <a:pt x="435864" y="909828"/>
                </a:lnTo>
                <a:lnTo>
                  <a:pt x="0" y="90982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1199387" y="3886200"/>
            <a:ext cx="4189476" cy="909828"/>
          </a:xfrm>
          <a:custGeom>
            <a:avLst/>
            <a:gdLst/>
            <a:ahLst/>
            <a:cxnLst/>
            <a:rect l="l" t="t" r="r" b="b"/>
            <a:pathLst>
              <a:path w="4189476" h="909828">
                <a:moveTo>
                  <a:pt x="0" y="909828"/>
                </a:moveTo>
                <a:lnTo>
                  <a:pt x="0" y="0"/>
                </a:lnTo>
                <a:lnTo>
                  <a:pt x="4189477" y="0"/>
                </a:lnTo>
                <a:lnTo>
                  <a:pt x="4189477" y="909828"/>
                </a:lnTo>
                <a:lnTo>
                  <a:pt x="0" y="90982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5390388" y="3886200"/>
            <a:ext cx="780288" cy="909828"/>
          </a:xfrm>
          <a:custGeom>
            <a:avLst/>
            <a:gdLst/>
            <a:ahLst/>
            <a:cxnLst/>
            <a:rect l="l" t="t" r="r" b="b"/>
            <a:pathLst>
              <a:path w="780288" h="909828">
                <a:moveTo>
                  <a:pt x="0" y="909828"/>
                </a:moveTo>
                <a:lnTo>
                  <a:pt x="0" y="0"/>
                </a:lnTo>
                <a:lnTo>
                  <a:pt x="780288" y="0"/>
                </a:lnTo>
                <a:lnTo>
                  <a:pt x="780288" y="909828"/>
                </a:lnTo>
                <a:lnTo>
                  <a:pt x="0" y="90982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6172200" y="3886200"/>
            <a:ext cx="684276" cy="909828"/>
          </a:xfrm>
          <a:custGeom>
            <a:avLst/>
            <a:gdLst/>
            <a:ahLst/>
            <a:cxnLst/>
            <a:rect l="l" t="t" r="r" b="b"/>
            <a:pathLst>
              <a:path w="684276" h="909828">
                <a:moveTo>
                  <a:pt x="0" y="909828"/>
                </a:moveTo>
                <a:lnTo>
                  <a:pt x="0" y="0"/>
                </a:lnTo>
                <a:lnTo>
                  <a:pt x="684276" y="0"/>
                </a:lnTo>
                <a:lnTo>
                  <a:pt x="684276" y="909828"/>
                </a:lnTo>
                <a:lnTo>
                  <a:pt x="0" y="90982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6858000" y="3886200"/>
            <a:ext cx="608076" cy="909828"/>
          </a:xfrm>
          <a:custGeom>
            <a:avLst/>
            <a:gdLst/>
            <a:ahLst/>
            <a:cxnLst/>
            <a:rect l="l" t="t" r="r" b="b"/>
            <a:pathLst>
              <a:path w="608076" h="909828">
                <a:moveTo>
                  <a:pt x="0" y="909828"/>
                </a:moveTo>
                <a:lnTo>
                  <a:pt x="0" y="0"/>
                </a:lnTo>
                <a:lnTo>
                  <a:pt x="608076" y="0"/>
                </a:lnTo>
                <a:lnTo>
                  <a:pt x="608076" y="909828"/>
                </a:lnTo>
                <a:lnTo>
                  <a:pt x="0" y="90982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7467600" y="3886200"/>
            <a:ext cx="684276" cy="909828"/>
          </a:xfrm>
          <a:custGeom>
            <a:avLst/>
            <a:gdLst/>
            <a:ahLst/>
            <a:cxnLst/>
            <a:rect l="l" t="t" r="r" b="b"/>
            <a:pathLst>
              <a:path w="684276" h="909828">
                <a:moveTo>
                  <a:pt x="0" y="909828"/>
                </a:moveTo>
                <a:lnTo>
                  <a:pt x="0" y="0"/>
                </a:lnTo>
                <a:lnTo>
                  <a:pt x="684276" y="0"/>
                </a:lnTo>
                <a:lnTo>
                  <a:pt x="684276" y="909828"/>
                </a:lnTo>
                <a:lnTo>
                  <a:pt x="0" y="90982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8153400" y="3886200"/>
            <a:ext cx="1217676" cy="909828"/>
          </a:xfrm>
          <a:custGeom>
            <a:avLst/>
            <a:gdLst/>
            <a:ahLst/>
            <a:cxnLst/>
            <a:rect l="l" t="t" r="r" b="b"/>
            <a:pathLst>
              <a:path w="1217676" h="909828">
                <a:moveTo>
                  <a:pt x="0" y="909828"/>
                </a:moveTo>
                <a:lnTo>
                  <a:pt x="0" y="0"/>
                </a:lnTo>
                <a:lnTo>
                  <a:pt x="1217676" y="0"/>
                </a:lnTo>
                <a:lnTo>
                  <a:pt x="1217676" y="909828"/>
                </a:lnTo>
                <a:lnTo>
                  <a:pt x="0" y="90982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762000" y="4797552"/>
            <a:ext cx="435864" cy="772668"/>
          </a:xfrm>
          <a:custGeom>
            <a:avLst/>
            <a:gdLst/>
            <a:ahLst/>
            <a:cxnLst/>
            <a:rect l="l" t="t" r="r" b="b"/>
            <a:pathLst>
              <a:path w="435864" h="772668">
                <a:moveTo>
                  <a:pt x="0" y="772668"/>
                </a:moveTo>
                <a:lnTo>
                  <a:pt x="0" y="0"/>
                </a:lnTo>
                <a:lnTo>
                  <a:pt x="435864" y="0"/>
                </a:lnTo>
                <a:lnTo>
                  <a:pt x="435864" y="772668"/>
                </a:lnTo>
                <a:lnTo>
                  <a:pt x="0" y="77266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1199387" y="4797552"/>
            <a:ext cx="4189476" cy="772668"/>
          </a:xfrm>
          <a:custGeom>
            <a:avLst/>
            <a:gdLst/>
            <a:ahLst/>
            <a:cxnLst/>
            <a:rect l="l" t="t" r="r" b="b"/>
            <a:pathLst>
              <a:path w="4189476" h="772668">
                <a:moveTo>
                  <a:pt x="0" y="772668"/>
                </a:moveTo>
                <a:lnTo>
                  <a:pt x="0" y="0"/>
                </a:lnTo>
                <a:lnTo>
                  <a:pt x="4189477" y="0"/>
                </a:lnTo>
                <a:lnTo>
                  <a:pt x="4189477" y="772668"/>
                </a:lnTo>
                <a:lnTo>
                  <a:pt x="0" y="77266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5390388" y="4797552"/>
            <a:ext cx="780288" cy="772668"/>
          </a:xfrm>
          <a:custGeom>
            <a:avLst/>
            <a:gdLst/>
            <a:ahLst/>
            <a:cxnLst/>
            <a:rect l="l" t="t" r="r" b="b"/>
            <a:pathLst>
              <a:path w="780288" h="772668">
                <a:moveTo>
                  <a:pt x="0" y="772668"/>
                </a:moveTo>
                <a:lnTo>
                  <a:pt x="0" y="0"/>
                </a:lnTo>
                <a:lnTo>
                  <a:pt x="780288" y="0"/>
                </a:lnTo>
                <a:lnTo>
                  <a:pt x="780288" y="772668"/>
                </a:lnTo>
                <a:lnTo>
                  <a:pt x="0" y="77266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6172200" y="4797552"/>
            <a:ext cx="684276" cy="772668"/>
          </a:xfrm>
          <a:custGeom>
            <a:avLst/>
            <a:gdLst/>
            <a:ahLst/>
            <a:cxnLst/>
            <a:rect l="l" t="t" r="r" b="b"/>
            <a:pathLst>
              <a:path w="684276" h="772668">
                <a:moveTo>
                  <a:pt x="0" y="772668"/>
                </a:moveTo>
                <a:lnTo>
                  <a:pt x="0" y="0"/>
                </a:lnTo>
                <a:lnTo>
                  <a:pt x="684276" y="0"/>
                </a:lnTo>
                <a:lnTo>
                  <a:pt x="684276" y="772668"/>
                </a:lnTo>
                <a:lnTo>
                  <a:pt x="0" y="77266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6858000" y="4797552"/>
            <a:ext cx="608076" cy="772668"/>
          </a:xfrm>
          <a:custGeom>
            <a:avLst/>
            <a:gdLst/>
            <a:ahLst/>
            <a:cxnLst/>
            <a:rect l="l" t="t" r="r" b="b"/>
            <a:pathLst>
              <a:path w="608076" h="772668">
                <a:moveTo>
                  <a:pt x="0" y="772668"/>
                </a:moveTo>
                <a:lnTo>
                  <a:pt x="0" y="0"/>
                </a:lnTo>
                <a:lnTo>
                  <a:pt x="608076" y="0"/>
                </a:lnTo>
                <a:lnTo>
                  <a:pt x="608076" y="772668"/>
                </a:lnTo>
                <a:lnTo>
                  <a:pt x="0" y="77266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7467600" y="4797552"/>
            <a:ext cx="684276" cy="772668"/>
          </a:xfrm>
          <a:custGeom>
            <a:avLst/>
            <a:gdLst/>
            <a:ahLst/>
            <a:cxnLst/>
            <a:rect l="l" t="t" r="r" b="b"/>
            <a:pathLst>
              <a:path w="684276" h="772668">
                <a:moveTo>
                  <a:pt x="0" y="772668"/>
                </a:moveTo>
                <a:lnTo>
                  <a:pt x="0" y="0"/>
                </a:lnTo>
                <a:lnTo>
                  <a:pt x="684276" y="0"/>
                </a:lnTo>
                <a:lnTo>
                  <a:pt x="684276" y="772668"/>
                </a:lnTo>
                <a:lnTo>
                  <a:pt x="0" y="77266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8153400" y="4797552"/>
            <a:ext cx="1217676" cy="772668"/>
          </a:xfrm>
          <a:custGeom>
            <a:avLst/>
            <a:gdLst/>
            <a:ahLst/>
            <a:cxnLst/>
            <a:rect l="l" t="t" r="r" b="b"/>
            <a:pathLst>
              <a:path w="1217676" h="772668">
                <a:moveTo>
                  <a:pt x="0" y="772668"/>
                </a:moveTo>
                <a:lnTo>
                  <a:pt x="0" y="0"/>
                </a:lnTo>
                <a:lnTo>
                  <a:pt x="1217676" y="0"/>
                </a:lnTo>
                <a:lnTo>
                  <a:pt x="1217676" y="772668"/>
                </a:lnTo>
                <a:lnTo>
                  <a:pt x="0" y="77266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762000" y="5571744"/>
            <a:ext cx="435864" cy="682752"/>
          </a:xfrm>
          <a:custGeom>
            <a:avLst/>
            <a:gdLst/>
            <a:ahLst/>
            <a:cxnLst/>
            <a:rect l="l" t="t" r="r" b="b"/>
            <a:pathLst>
              <a:path w="435864" h="682752">
                <a:moveTo>
                  <a:pt x="0" y="682752"/>
                </a:moveTo>
                <a:lnTo>
                  <a:pt x="0" y="0"/>
                </a:lnTo>
                <a:lnTo>
                  <a:pt x="435864" y="0"/>
                </a:lnTo>
                <a:lnTo>
                  <a:pt x="435864" y="682752"/>
                </a:lnTo>
                <a:lnTo>
                  <a:pt x="0" y="682752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1199387" y="5571744"/>
            <a:ext cx="4189476" cy="682752"/>
          </a:xfrm>
          <a:custGeom>
            <a:avLst/>
            <a:gdLst/>
            <a:ahLst/>
            <a:cxnLst/>
            <a:rect l="l" t="t" r="r" b="b"/>
            <a:pathLst>
              <a:path w="4189476" h="682752">
                <a:moveTo>
                  <a:pt x="0" y="682752"/>
                </a:moveTo>
                <a:lnTo>
                  <a:pt x="0" y="0"/>
                </a:lnTo>
                <a:lnTo>
                  <a:pt x="4189477" y="0"/>
                </a:lnTo>
                <a:lnTo>
                  <a:pt x="4189477" y="682752"/>
                </a:lnTo>
                <a:lnTo>
                  <a:pt x="0" y="682752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5390388" y="5571744"/>
            <a:ext cx="780288" cy="682752"/>
          </a:xfrm>
          <a:custGeom>
            <a:avLst/>
            <a:gdLst/>
            <a:ahLst/>
            <a:cxnLst/>
            <a:rect l="l" t="t" r="r" b="b"/>
            <a:pathLst>
              <a:path w="780288" h="682752">
                <a:moveTo>
                  <a:pt x="0" y="682752"/>
                </a:moveTo>
                <a:lnTo>
                  <a:pt x="0" y="0"/>
                </a:lnTo>
                <a:lnTo>
                  <a:pt x="780288" y="0"/>
                </a:lnTo>
                <a:lnTo>
                  <a:pt x="780288" y="682752"/>
                </a:lnTo>
                <a:lnTo>
                  <a:pt x="0" y="682752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6172200" y="5571744"/>
            <a:ext cx="684276" cy="682752"/>
          </a:xfrm>
          <a:custGeom>
            <a:avLst/>
            <a:gdLst/>
            <a:ahLst/>
            <a:cxnLst/>
            <a:rect l="l" t="t" r="r" b="b"/>
            <a:pathLst>
              <a:path w="684276" h="682752">
                <a:moveTo>
                  <a:pt x="0" y="682752"/>
                </a:moveTo>
                <a:lnTo>
                  <a:pt x="0" y="0"/>
                </a:lnTo>
                <a:lnTo>
                  <a:pt x="684276" y="0"/>
                </a:lnTo>
                <a:lnTo>
                  <a:pt x="684276" y="682752"/>
                </a:lnTo>
                <a:lnTo>
                  <a:pt x="0" y="682752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6858000" y="5571744"/>
            <a:ext cx="608076" cy="682752"/>
          </a:xfrm>
          <a:custGeom>
            <a:avLst/>
            <a:gdLst/>
            <a:ahLst/>
            <a:cxnLst/>
            <a:rect l="l" t="t" r="r" b="b"/>
            <a:pathLst>
              <a:path w="608076" h="682752">
                <a:moveTo>
                  <a:pt x="0" y="682752"/>
                </a:moveTo>
                <a:lnTo>
                  <a:pt x="0" y="0"/>
                </a:lnTo>
                <a:lnTo>
                  <a:pt x="608076" y="0"/>
                </a:lnTo>
                <a:lnTo>
                  <a:pt x="608076" y="682752"/>
                </a:lnTo>
                <a:lnTo>
                  <a:pt x="0" y="682752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7467600" y="5571744"/>
            <a:ext cx="684276" cy="682752"/>
          </a:xfrm>
          <a:custGeom>
            <a:avLst/>
            <a:gdLst/>
            <a:ahLst/>
            <a:cxnLst/>
            <a:rect l="l" t="t" r="r" b="b"/>
            <a:pathLst>
              <a:path w="684276" h="682752">
                <a:moveTo>
                  <a:pt x="0" y="682752"/>
                </a:moveTo>
                <a:lnTo>
                  <a:pt x="0" y="0"/>
                </a:lnTo>
                <a:lnTo>
                  <a:pt x="684276" y="0"/>
                </a:lnTo>
                <a:lnTo>
                  <a:pt x="684276" y="682752"/>
                </a:lnTo>
                <a:lnTo>
                  <a:pt x="0" y="682752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8153400" y="5571744"/>
            <a:ext cx="1217676" cy="682752"/>
          </a:xfrm>
          <a:custGeom>
            <a:avLst/>
            <a:gdLst/>
            <a:ahLst/>
            <a:cxnLst/>
            <a:rect l="l" t="t" r="r" b="b"/>
            <a:pathLst>
              <a:path w="1217676" h="682752">
                <a:moveTo>
                  <a:pt x="0" y="682752"/>
                </a:moveTo>
                <a:lnTo>
                  <a:pt x="0" y="0"/>
                </a:lnTo>
                <a:lnTo>
                  <a:pt x="1217676" y="0"/>
                </a:lnTo>
                <a:lnTo>
                  <a:pt x="1217676" y="682752"/>
                </a:lnTo>
                <a:lnTo>
                  <a:pt x="0" y="682752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762000" y="6256020"/>
            <a:ext cx="435864" cy="374904"/>
          </a:xfrm>
          <a:custGeom>
            <a:avLst/>
            <a:gdLst/>
            <a:ahLst/>
            <a:cxnLst/>
            <a:rect l="l" t="t" r="r" b="b"/>
            <a:pathLst>
              <a:path w="435864" h="374904">
                <a:moveTo>
                  <a:pt x="0" y="374904"/>
                </a:moveTo>
                <a:lnTo>
                  <a:pt x="0" y="0"/>
                </a:lnTo>
                <a:lnTo>
                  <a:pt x="435864" y="0"/>
                </a:lnTo>
                <a:lnTo>
                  <a:pt x="435864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199387" y="6256020"/>
            <a:ext cx="4189476" cy="374904"/>
          </a:xfrm>
          <a:custGeom>
            <a:avLst/>
            <a:gdLst/>
            <a:ahLst/>
            <a:cxnLst/>
            <a:rect l="l" t="t" r="r" b="b"/>
            <a:pathLst>
              <a:path w="4189476" h="374904">
                <a:moveTo>
                  <a:pt x="0" y="374904"/>
                </a:moveTo>
                <a:lnTo>
                  <a:pt x="0" y="0"/>
                </a:lnTo>
                <a:lnTo>
                  <a:pt x="4189477" y="0"/>
                </a:lnTo>
                <a:lnTo>
                  <a:pt x="4189477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5390388" y="6256020"/>
            <a:ext cx="780288" cy="374904"/>
          </a:xfrm>
          <a:custGeom>
            <a:avLst/>
            <a:gdLst/>
            <a:ahLst/>
            <a:cxnLst/>
            <a:rect l="l" t="t" r="r" b="b"/>
            <a:pathLst>
              <a:path w="780288" h="374904">
                <a:moveTo>
                  <a:pt x="0" y="374904"/>
                </a:moveTo>
                <a:lnTo>
                  <a:pt x="0" y="0"/>
                </a:lnTo>
                <a:lnTo>
                  <a:pt x="780288" y="0"/>
                </a:lnTo>
                <a:lnTo>
                  <a:pt x="780288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6172200" y="6256020"/>
            <a:ext cx="684276" cy="374904"/>
          </a:xfrm>
          <a:custGeom>
            <a:avLst/>
            <a:gdLst/>
            <a:ahLst/>
            <a:cxnLst/>
            <a:rect l="l" t="t" r="r" b="b"/>
            <a:pathLst>
              <a:path w="684276" h="374904">
                <a:moveTo>
                  <a:pt x="0" y="374904"/>
                </a:moveTo>
                <a:lnTo>
                  <a:pt x="0" y="0"/>
                </a:lnTo>
                <a:lnTo>
                  <a:pt x="684276" y="0"/>
                </a:lnTo>
                <a:lnTo>
                  <a:pt x="684276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6858000" y="6256020"/>
            <a:ext cx="608076" cy="374904"/>
          </a:xfrm>
          <a:custGeom>
            <a:avLst/>
            <a:gdLst/>
            <a:ahLst/>
            <a:cxnLst/>
            <a:rect l="l" t="t" r="r" b="b"/>
            <a:pathLst>
              <a:path w="608076" h="374904">
                <a:moveTo>
                  <a:pt x="0" y="374904"/>
                </a:moveTo>
                <a:lnTo>
                  <a:pt x="0" y="0"/>
                </a:lnTo>
                <a:lnTo>
                  <a:pt x="608076" y="0"/>
                </a:lnTo>
                <a:lnTo>
                  <a:pt x="608076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7467600" y="6256020"/>
            <a:ext cx="684276" cy="374904"/>
          </a:xfrm>
          <a:custGeom>
            <a:avLst/>
            <a:gdLst/>
            <a:ahLst/>
            <a:cxnLst/>
            <a:rect l="l" t="t" r="r" b="b"/>
            <a:pathLst>
              <a:path w="684276" h="374904">
                <a:moveTo>
                  <a:pt x="0" y="374904"/>
                </a:moveTo>
                <a:lnTo>
                  <a:pt x="0" y="0"/>
                </a:lnTo>
                <a:lnTo>
                  <a:pt x="684276" y="0"/>
                </a:lnTo>
                <a:lnTo>
                  <a:pt x="684276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8153400" y="6256020"/>
            <a:ext cx="1217676" cy="374904"/>
          </a:xfrm>
          <a:custGeom>
            <a:avLst/>
            <a:gdLst/>
            <a:ahLst/>
            <a:cxnLst/>
            <a:rect l="l" t="t" r="r" b="b"/>
            <a:pathLst>
              <a:path w="1217676" h="374904">
                <a:moveTo>
                  <a:pt x="0" y="374904"/>
                </a:moveTo>
                <a:lnTo>
                  <a:pt x="0" y="0"/>
                </a:lnTo>
                <a:lnTo>
                  <a:pt x="1217676" y="0"/>
                </a:lnTo>
                <a:lnTo>
                  <a:pt x="1217676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62000" y="6632448"/>
            <a:ext cx="6704076" cy="452628"/>
          </a:xfrm>
          <a:custGeom>
            <a:avLst/>
            <a:gdLst/>
            <a:ahLst/>
            <a:cxnLst/>
            <a:rect l="l" t="t" r="r" b="b"/>
            <a:pathLst>
              <a:path w="6704076" h="452628">
                <a:moveTo>
                  <a:pt x="0" y="452628"/>
                </a:moveTo>
                <a:lnTo>
                  <a:pt x="0" y="0"/>
                </a:lnTo>
                <a:lnTo>
                  <a:pt x="6704076" y="0"/>
                </a:lnTo>
                <a:lnTo>
                  <a:pt x="6704076" y="452628"/>
                </a:lnTo>
                <a:lnTo>
                  <a:pt x="0" y="45262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7467600" y="6632448"/>
            <a:ext cx="684276" cy="452628"/>
          </a:xfrm>
          <a:custGeom>
            <a:avLst/>
            <a:gdLst/>
            <a:ahLst/>
            <a:cxnLst/>
            <a:rect l="l" t="t" r="r" b="b"/>
            <a:pathLst>
              <a:path w="684276" h="452628">
                <a:moveTo>
                  <a:pt x="0" y="452628"/>
                </a:moveTo>
                <a:lnTo>
                  <a:pt x="0" y="0"/>
                </a:lnTo>
                <a:lnTo>
                  <a:pt x="684276" y="0"/>
                </a:lnTo>
                <a:lnTo>
                  <a:pt x="684276" y="452628"/>
                </a:lnTo>
                <a:lnTo>
                  <a:pt x="0" y="45262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8153400" y="6632448"/>
            <a:ext cx="1217676" cy="452628"/>
          </a:xfrm>
          <a:custGeom>
            <a:avLst/>
            <a:gdLst/>
            <a:ahLst/>
            <a:cxnLst/>
            <a:rect l="l" t="t" r="r" b="b"/>
            <a:pathLst>
              <a:path w="1217676" h="452628">
                <a:moveTo>
                  <a:pt x="0" y="452628"/>
                </a:moveTo>
                <a:lnTo>
                  <a:pt x="0" y="0"/>
                </a:lnTo>
                <a:lnTo>
                  <a:pt x="1217676" y="0"/>
                </a:lnTo>
                <a:lnTo>
                  <a:pt x="1217676" y="452628"/>
                </a:lnTo>
                <a:lnTo>
                  <a:pt x="0" y="45262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1193291" y="3874007"/>
            <a:ext cx="12192" cy="2782824"/>
          </a:xfrm>
          <a:custGeom>
            <a:avLst/>
            <a:gdLst/>
            <a:ahLst/>
            <a:cxnLst/>
            <a:rect l="l" t="t" r="r" b="b"/>
            <a:pathLst>
              <a:path w="12192" h="2782824">
                <a:moveTo>
                  <a:pt x="6096" y="6096"/>
                </a:moveTo>
                <a:lnTo>
                  <a:pt x="6096" y="277672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1193291" y="3874007"/>
            <a:ext cx="4203192" cy="2782824"/>
          </a:xfrm>
          <a:custGeom>
            <a:avLst/>
            <a:gdLst/>
            <a:ahLst/>
            <a:cxnLst/>
            <a:rect l="l" t="t" r="r" b="b"/>
            <a:pathLst>
              <a:path w="4203192" h="2782824">
                <a:moveTo>
                  <a:pt x="6096" y="2776729"/>
                </a:moveTo>
                <a:moveTo>
                  <a:pt x="4197097" y="6096"/>
                </a:moveTo>
                <a:lnTo>
                  <a:pt x="4197097" y="277672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5384292" y="3874007"/>
            <a:ext cx="794004" cy="2782824"/>
          </a:xfrm>
          <a:custGeom>
            <a:avLst/>
            <a:gdLst/>
            <a:ahLst/>
            <a:cxnLst/>
            <a:rect l="l" t="t" r="r" b="b"/>
            <a:pathLst>
              <a:path w="794004" h="2782824">
                <a:moveTo>
                  <a:pt x="6096" y="2776729"/>
                </a:moveTo>
                <a:moveTo>
                  <a:pt x="787908" y="6096"/>
                </a:moveTo>
                <a:lnTo>
                  <a:pt x="787908" y="277672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6166104" y="3874007"/>
            <a:ext cx="697992" cy="2782824"/>
          </a:xfrm>
          <a:custGeom>
            <a:avLst/>
            <a:gdLst/>
            <a:ahLst/>
            <a:cxnLst/>
            <a:rect l="l" t="t" r="r" b="b"/>
            <a:pathLst>
              <a:path w="697992" h="2782824">
                <a:moveTo>
                  <a:pt x="6096" y="2776729"/>
                </a:moveTo>
                <a:moveTo>
                  <a:pt x="691896" y="6096"/>
                </a:moveTo>
                <a:lnTo>
                  <a:pt x="691896" y="277672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6851904" y="3874007"/>
            <a:ext cx="621792" cy="3226308"/>
          </a:xfrm>
          <a:custGeom>
            <a:avLst/>
            <a:gdLst/>
            <a:ahLst/>
            <a:cxnLst/>
            <a:rect l="l" t="t" r="r" b="b"/>
            <a:pathLst>
              <a:path w="621792" h="3226308">
                <a:moveTo>
                  <a:pt x="6096" y="2776729"/>
                </a:moveTo>
                <a:moveTo>
                  <a:pt x="615696" y="6096"/>
                </a:moveTo>
                <a:lnTo>
                  <a:pt x="615696" y="32202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7461504" y="3874007"/>
            <a:ext cx="697992" cy="3226308"/>
          </a:xfrm>
          <a:custGeom>
            <a:avLst/>
            <a:gdLst/>
            <a:ahLst/>
            <a:cxnLst/>
            <a:rect l="l" t="t" r="r" b="b"/>
            <a:pathLst>
              <a:path w="697992" h="3226308">
                <a:moveTo>
                  <a:pt x="6096" y="3220213"/>
                </a:moveTo>
                <a:moveTo>
                  <a:pt x="691896" y="6096"/>
                </a:moveTo>
                <a:lnTo>
                  <a:pt x="691896" y="32202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736854" y="4778502"/>
            <a:ext cx="8662416" cy="2334768"/>
          </a:xfrm>
          <a:custGeom>
            <a:avLst/>
            <a:gdLst/>
            <a:ahLst/>
            <a:cxnLst/>
            <a:rect l="l" t="t" r="r" b="b"/>
            <a:pathLst>
              <a:path w="8662416" h="2334768">
                <a:moveTo>
                  <a:pt x="7416546" y="2315718"/>
                </a:moveTo>
                <a:moveTo>
                  <a:pt x="19050" y="19050"/>
                </a:moveTo>
                <a:lnTo>
                  <a:pt x="8643366" y="1905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749808" y="4791456"/>
            <a:ext cx="8636507" cy="786384"/>
          </a:xfrm>
          <a:custGeom>
            <a:avLst/>
            <a:gdLst/>
            <a:ahLst/>
            <a:cxnLst/>
            <a:rect l="l" t="t" r="r" b="b"/>
            <a:pathLst>
              <a:path w="8636507" h="786384">
                <a:moveTo>
                  <a:pt x="8630412" y="6096"/>
                </a:moveTo>
                <a:moveTo>
                  <a:pt x="6096" y="780288"/>
                </a:moveTo>
                <a:lnTo>
                  <a:pt x="8630412" y="78028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749808" y="5565648"/>
            <a:ext cx="8636507" cy="696468"/>
          </a:xfrm>
          <a:custGeom>
            <a:avLst/>
            <a:gdLst/>
            <a:ahLst/>
            <a:cxnLst/>
            <a:rect l="l" t="t" r="r" b="b"/>
            <a:pathLst>
              <a:path w="8636507" h="696468">
                <a:moveTo>
                  <a:pt x="8630412" y="6096"/>
                </a:moveTo>
                <a:moveTo>
                  <a:pt x="6096" y="690372"/>
                </a:moveTo>
                <a:lnTo>
                  <a:pt x="8630412" y="69037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736854" y="6236970"/>
            <a:ext cx="8662416" cy="414528"/>
          </a:xfrm>
          <a:custGeom>
            <a:avLst/>
            <a:gdLst/>
            <a:ahLst/>
            <a:cxnLst/>
            <a:rect l="l" t="t" r="r" b="b"/>
            <a:pathLst>
              <a:path w="8662416" h="414528">
                <a:moveTo>
                  <a:pt x="8643366" y="19050"/>
                </a:moveTo>
                <a:moveTo>
                  <a:pt x="19050" y="395478"/>
                </a:moveTo>
                <a:lnTo>
                  <a:pt x="8643366" y="395478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755904" y="3874007"/>
            <a:ext cx="8630411" cy="3226308"/>
          </a:xfrm>
          <a:custGeom>
            <a:avLst/>
            <a:gdLst/>
            <a:ahLst/>
            <a:cxnLst/>
            <a:rect l="l" t="t" r="r" b="b"/>
            <a:pathLst>
              <a:path w="8630411" h="3226308">
                <a:moveTo>
                  <a:pt x="8624316" y="2758441"/>
                </a:moveTo>
                <a:moveTo>
                  <a:pt x="6096" y="6096"/>
                </a:moveTo>
                <a:lnTo>
                  <a:pt x="6096" y="32202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755904" y="3874007"/>
            <a:ext cx="8622792" cy="3226308"/>
          </a:xfrm>
          <a:custGeom>
            <a:avLst/>
            <a:gdLst/>
            <a:ahLst/>
            <a:cxnLst/>
            <a:rect l="l" t="t" r="r" b="b"/>
            <a:pathLst>
              <a:path w="8622792" h="3226308">
                <a:moveTo>
                  <a:pt x="6096" y="3220213"/>
                </a:moveTo>
                <a:moveTo>
                  <a:pt x="8616696" y="6096"/>
                </a:moveTo>
                <a:lnTo>
                  <a:pt x="8616696" y="32202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749808" y="3880103"/>
            <a:ext cx="8636507" cy="3220212"/>
          </a:xfrm>
          <a:custGeom>
            <a:avLst/>
            <a:gdLst/>
            <a:ahLst/>
            <a:cxnLst/>
            <a:rect l="l" t="t" r="r" b="b"/>
            <a:pathLst>
              <a:path w="8636507" h="3220212">
                <a:moveTo>
                  <a:pt x="8622792" y="3214117"/>
                </a:moveTo>
                <a:moveTo>
                  <a:pt x="6096" y="6097"/>
                </a:moveTo>
                <a:lnTo>
                  <a:pt x="8630412" y="60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749808" y="3880103"/>
            <a:ext cx="8636507" cy="3212592"/>
          </a:xfrm>
          <a:custGeom>
            <a:avLst/>
            <a:gdLst/>
            <a:ahLst/>
            <a:cxnLst/>
            <a:rect l="l" t="t" r="r" b="b"/>
            <a:pathLst>
              <a:path w="8636507" h="3212592">
                <a:moveTo>
                  <a:pt x="8630412" y="6097"/>
                </a:moveTo>
                <a:moveTo>
                  <a:pt x="6096" y="3206497"/>
                </a:moveTo>
                <a:lnTo>
                  <a:pt x="8630412" y="32064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897406" y="4257101"/>
            <a:ext cx="200863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b="1" spc="10" dirty="0">
                <a:solidFill>
                  <a:srgbClr val="FFFF00"/>
                </a:solidFill>
                <a:latin typeface="Arial"/>
                <a:cs typeface="Arial"/>
              </a:rPr>
              <a:t>No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900479" y="4257101"/>
            <a:ext cx="818845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Uraian Tugas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455504" y="4257101"/>
            <a:ext cx="682904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Hasil Kerja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295452" y="4046789"/>
            <a:ext cx="473050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Jumlah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364032" y="4257101"/>
            <a:ext cx="334214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FFFF00"/>
                </a:solidFill>
                <a:latin typeface="Arial"/>
                <a:cs typeface="Arial"/>
              </a:rPr>
              <a:t>Hasil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237540" y="4467413"/>
            <a:ext cx="587807" cy="170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(1 Tahun)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6976712" y="3941633"/>
            <a:ext cx="404774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19" b="1" spc="10" dirty="0">
                <a:solidFill>
                  <a:srgbClr val="FFFF00"/>
                </a:solidFill>
                <a:latin typeface="Arial"/>
                <a:cs typeface="Arial"/>
              </a:rPr>
              <a:t>Waktu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6924896" y="4151945"/>
            <a:ext cx="508864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Penyele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001096" y="4362257"/>
            <a:ext cx="355702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FFFF00"/>
                </a:solidFill>
                <a:latin typeface="Arial"/>
                <a:cs typeface="Arial"/>
              </a:rPr>
              <a:t>saian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013288" y="4572569"/>
            <a:ext cx="333299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(jam)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624412" y="3941633"/>
            <a:ext cx="404774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19" b="1" spc="10" dirty="0">
                <a:solidFill>
                  <a:srgbClr val="FFFF00"/>
                </a:solidFill>
                <a:latin typeface="Arial"/>
                <a:cs typeface="Arial"/>
              </a:rPr>
              <a:t>Waktu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625936" y="4151945"/>
            <a:ext cx="403250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efektIf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502491" y="4362257"/>
            <a:ext cx="648767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Penyelesa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718900" y="4572569"/>
            <a:ext cx="215799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FFFF00"/>
                </a:solidFill>
                <a:latin typeface="Arial"/>
                <a:cs typeface="Arial"/>
              </a:rPr>
              <a:t>ian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436704" y="4151945"/>
            <a:ext cx="686714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Kebutuhan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514428" y="4362257"/>
            <a:ext cx="529133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pegawai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944682" y="5099859"/>
            <a:ext cx="104241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252467" y="4889547"/>
            <a:ext cx="806500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Merumuskan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145530" y="4889547"/>
            <a:ext cx="556412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Rencana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2787135" y="4889547"/>
            <a:ext cx="523036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Sasaran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3396735" y="4889547"/>
            <a:ext cx="569824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Strategis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4053579" y="4889547"/>
            <a:ext cx="415442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Badan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4554975" y="4889547"/>
            <a:ext cx="833933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Kepegawaian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252467" y="5099859"/>
            <a:ext cx="459333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19" b="1" spc="10" dirty="0">
                <a:solidFill>
                  <a:srgbClr val="FFFF00"/>
                </a:solidFill>
                <a:latin typeface="Arial"/>
                <a:cs typeface="Arial"/>
              </a:rPr>
              <a:t>Daerah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811774" y="5099859"/>
            <a:ext cx="780287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berdasarkan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2692647" y="5099859"/>
            <a:ext cx="256641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FFFF00"/>
                </a:solidFill>
                <a:latin typeface="Arial"/>
                <a:cs typeface="Arial"/>
              </a:rPr>
              <a:t>Visi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3049263" y="5099859"/>
            <a:ext cx="257098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FFFF00"/>
                </a:solidFill>
                <a:latin typeface="Arial"/>
                <a:cs typeface="Arial"/>
              </a:rPr>
              <a:t>dan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3405879" y="5099859"/>
            <a:ext cx="277977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FFFF00"/>
                </a:solidFill>
                <a:latin typeface="Arial"/>
                <a:cs typeface="Arial"/>
              </a:rPr>
              <a:t>Misi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3783831" y="5099859"/>
            <a:ext cx="333908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FFFF00"/>
                </a:solidFill>
                <a:latin typeface="Arial"/>
                <a:cs typeface="Arial"/>
              </a:rPr>
              <a:t>serta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8" name="text 1"/>
          <p:cNvSpPr txBox="1"/>
          <p:nvPr/>
        </p:nvSpPr>
        <p:spPr>
          <a:xfrm>
            <a:off x="4218171" y="5099859"/>
            <a:ext cx="515112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rencana</a:t>
            </a:r>
            <a:endParaRPr sz="900">
              <a:latin typeface="Arial"/>
              <a:cs typeface="Arial"/>
            </a:endParaRPr>
          </a:p>
        </p:txBody>
      </p:sp>
      <p:sp>
        <p:nvSpPr>
          <p:cNvPr id="449" name="text 1"/>
          <p:cNvSpPr txBox="1"/>
          <p:nvPr/>
        </p:nvSpPr>
        <p:spPr>
          <a:xfrm>
            <a:off x="4833867" y="5099859"/>
            <a:ext cx="556108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strategis</a:t>
            </a:r>
            <a:endParaRPr sz="900">
              <a:latin typeface="Arial"/>
              <a:cs typeface="Arial"/>
            </a:endParaRPr>
          </a:p>
        </p:txBody>
      </p:sp>
      <p:sp>
        <p:nvSpPr>
          <p:cNvPr id="450" name="text 1"/>
          <p:cNvSpPr txBox="1"/>
          <p:nvPr/>
        </p:nvSpPr>
        <p:spPr>
          <a:xfrm>
            <a:off x="1252467" y="5310171"/>
            <a:ext cx="3989835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Pemerintah Kabupaten ….. yang berlaku sebagai acuan program ;</a:t>
            </a:r>
            <a:endParaRPr sz="900">
              <a:latin typeface="Arial"/>
              <a:cs typeface="Arial"/>
            </a:endParaRPr>
          </a:p>
        </p:txBody>
      </p:sp>
      <p:sp>
        <p:nvSpPr>
          <p:cNvPr id="451" name="text 1"/>
          <p:cNvSpPr txBox="1"/>
          <p:nvPr/>
        </p:nvSpPr>
        <p:spPr>
          <a:xfrm>
            <a:off x="5495128" y="4817741"/>
            <a:ext cx="604266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Dokumen</a:t>
            </a:r>
            <a:endParaRPr sz="900">
              <a:latin typeface="Arial"/>
              <a:cs typeface="Arial"/>
            </a:endParaRPr>
          </a:p>
        </p:txBody>
      </p:sp>
      <p:sp>
        <p:nvSpPr>
          <p:cNvPr id="452" name="text 1"/>
          <p:cNvSpPr txBox="1"/>
          <p:nvPr/>
        </p:nvSpPr>
        <p:spPr>
          <a:xfrm>
            <a:off x="6479856" y="4817741"/>
            <a:ext cx="104242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3" name="text 1"/>
          <p:cNvSpPr txBox="1"/>
          <p:nvPr/>
        </p:nvSpPr>
        <p:spPr>
          <a:xfrm>
            <a:off x="7092503" y="4817741"/>
            <a:ext cx="174193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FFFF00"/>
                </a:solidFill>
                <a:latin typeface="Arial"/>
                <a:cs typeface="Arial"/>
              </a:rPr>
              <a:t>75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4" name="text 1"/>
          <p:cNvSpPr txBox="1"/>
          <p:nvPr/>
        </p:nvSpPr>
        <p:spPr>
          <a:xfrm>
            <a:off x="7740203" y="4817741"/>
            <a:ext cx="174193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FFFF00"/>
                </a:solidFill>
                <a:latin typeface="Arial"/>
                <a:cs typeface="Arial"/>
              </a:rPr>
              <a:t>75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5" name="text 1"/>
          <p:cNvSpPr txBox="1"/>
          <p:nvPr/>
        </p:nvSpPr>
        <p:spPr>
          <a:xfrm>
            <a:off x="944682" y="5828693"/>
            <a:ext cx="104241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6" name="text 1"/>
          <p:cNvSpPr txBox="1"/>
          <p:nvPr/>
        </p:nvSpPr>
        <p:spPr>
          <a:xfrm>
            <a:off x="1252467" y="5618381"/>
            <a:ext cx="806500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Merumuskan</a:t>
            </a:r>
            <a:endParaRPr sz="900">
              <a:latin typeface="Arial"/>
              <a:cs typeface="Arial"/>
            </a:endParaRPr>
          </a:p>
        </p:txBody>
      </p:sp>
      <p:sp>
        <p:nvSpPr>
          <p:cNvPr id="457" name="text 1"/>
          <p:cNvSpPr txBox="1"/>
          <p:nvPr/>
        </p:nvSpPr>
        <p:spPr>
          <a:xfrm>
            <a:off x="2209539" y="5618381"/>
            <a:ext cx="541629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program</a:t>
            </a:r>
            <a:endParaRPr sz="900">
              <a:latin typeface="Arial"/>
              <a:cs typeface="Arial"/>
            </a:endParaRPr>
          </a:p>
        </p:txBody>
      </p:sp>
      <p:sp>
        <p:nvSpPr>
          <p:cNvPr id="458" name="text 1"/>
          <p:cNvSpPr txBox="1"/>
          <p:nvPr/>
        </p:nvSpPr>
        <p:spPr>
          <a:xfrm>
            <a:off x="2901435" y="5618381"/>
            <a:ext cx="327659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FFFF00"/>
                </a:solidFill>
                <a:latin typeface="Arial"/>
                <a:cs typeface="Arial"/>
              </a:rPr>
              <a:t>kerja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9" name="text 1"/>
          <p:cNvSpPr txBox="1"/>
          <p:nvPr/>
        </p:nvSpPr>
        <p:spPr>
          <a:xfrm>
            <a:off x="3379971" y="5618381"/>
            <a:ext cx="416966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Badan</a:t>
            </a:r>
            <a:endParaRPr sz="900">
              <a:latin typeface="Arial"/>
              <a:cs typeface="Arial"/>
            </a:endParaRPr>
          </a:p>
        </p:txBody>
      </p:sp>
      <p:sp>
        <p:nvSpPr>
          <p:cNvPr id="460" name="text 1"/>
          <p:cNvSpPr txBox="1"/>
          <p:nvPr/>
        </p:nvSpPr>
        <p:spPr>
          <a:xfrm>
            <a:off x="3946899" y="5618381"/>
            <a:ext cx="833933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Kepegawaian</a:t>
            </a:r>
            <a:endParaRPr sz="900">
              <a:latin typeface="Arial"/>
              <a:cs typeface="Arial"/>
            </a:endParaRPr>
          </a:p>
        </p:txBody>
      </p:sp>
      <p:sp>
        <p:nvSpPr>
          <p:cNvPr id="461" name="text 1"/>
          <p:cNvSpPr txBox="1"/>
          <p:nvPr/>
        </p:nvSpPr>
        <p:spPr>
          <a:xfrm>
            <a:off x="4931403" y="5618381"/>
            <a:ext cx="459333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19" b="1" spc="10" dirty="0">
                <a:solidFill>
                  <a:srgbClr val="FFFF00"/>
                </a:solidFill>
                <a:latin typeface="Arial"/>
                <a:cs typeface="Arial"/>
              </a:rPr>
              <a:t>Daerah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2" name="text 1"/>
          <p:cNvSpPr txBox="1"/>
          <p:nvPr/>
        </p:nvSpPr>
        <p:spPr>
          <a:xfrm>
            <a:off x="1252467" y="5828693"/>
            <a:ext cx="780287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berdasarkan</a:t>
            </a:r>
            <a:endParaRPr sz="900">
              <a:latin typeface="Arial"/>
              <a:cs typeface="Arial"/>
            </a:endParaRPr>
          </a:p>
        </p:txBody>
      </p:sp>
      <p:sp>
        <p:nvSpPr>
          <p:cNvPr id="463" name="text 1"/>
          <p:cNvSpPr txBox="1"/>
          <p:nvPr/>
        </p:nvSpPr>
        <p:spPr>
          <a:xfrm>
            <a:off x="2119623" y="5828693"/>
            <a:ext cx="244296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FFFF00"/>
                </a:solidFill>
                <a:latin typeface="Arial"/>
                <a:cs typeface="Arial"/>
              </a:rPr>
              <a:t>visi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464" name="text 1"/>
          <p:cNvSpPr txBox="1"/>
          <p:nvPr/>
        </p:nvSpPr>
        <p:spPr>
          <a:xfrm>
            <a:off x="2450330" y="5828693"/>
            <a:ext cx="257098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FFFF00"/>
                </a:solidFill>
                <a:latin typeface="Arial"/>
                <a:cs typeface="Arial"/>
              </a:rPr>
              <a:t>dan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465" name="text 1"/>
          <p:cNvSpPr txBox="1"/>
          <p:nvPr/>
        </p:nvSpPr>
        <p:spPr>
          <a:xfrm>
            <a:off x="2793230" y="5828693"/>
            <a:ext cx="285445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FFFF00"/>
                </a:solidFill>
                <a:latin typeface="Arial"/>
                <a:cs typeface="Arial"/>
              </a:rPr>
              <a:t>misi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466" name="text 1"/>
          <p:cNvSpPr txBox="1"/>
          <p:nvPr/>
        </p:nvSpPr>
        <p:spPr>
          <a:xfrm>
            <a:off x="3165087" y="5828693"/>
            <a:ext cx="680467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Kabupaten</a:t>
            </a:r>
            <a:endParaRPr sz="900">
              <a:latin typeface="Arial"/>
              <a:cs typeface="Arial"/>
            </a:endParaRPr>
          </a:p>
        </p:txBody>
      </p:sp>
      <p:sp>
        <p:nvSpPr>
          <p:cNvPr id="467" name="text 1"/>
          <p:cNvSpPr txBox="1"/>
          <p:nvPr/>
        </p:nvSpPr>
        <p:spPr>
          <a:xfrm>
            <a:off x="3931659" y="5828693"/>
            <a:ext cx="194462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FFFF00"/>
                </a:solidFill>
                <a:latin typeface="Arial"/>
                <a:cs typeface="Arial"/>
              </a:rPr>
              <a:t>….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8" name="text 1"/>
          <p:cNvSpPr txBox="1"/>
          <p:nvPr/>
        </p:nvSpPr>
        <p:spPr>
          <a:xfrm>
            <a:off x="4212075" y="5828693"/>
            <a:ext cx="501701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sebagai</a:t>
            </a:r>
            <a:endParaRPr sz="900">
              <a:latin typeface="Arial"/>
              <a:cs typeface="Arial"/>
            </a:endParaRPr>
          </a:p>
        </p:txBody>
      </p:sp>
      <p:sp>
        <p:nvSpPr>
          <p:cNvPr id="224" name="text 1"/>
          <p:cNvSpPr txBox="1"/>
          <p:nvPr/>
        </p:nvSpPr>
        <p:spPr>
          <a:xfrm>
            <a:off x="4800339" y="5828693"/>
            <a:ext cx="590550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pedoman</a:t>
            </a:r>
            <a:endParaRPr sz="900">
              <a:latin typeface="Arial"/>
              <a:cs typeface="Arial"/>
            </a:endParaRPr>
          </a:p>
        </p:txBody>
      </p:sp>
      <p:sp>
        <p:nvSpPr>
          <p:cNvPr id="225" name="text 1"/>
          <p:cNvSpPr txBox="1"/>
          <p:nvPr/>
        </p:nvSpPr>
        <p:spPr>
          <a:xfrm>
            <a:off x="1252467" y="6039005"/>
            <a:ext cx="1197864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pelaksanaan tugas;</a:t>
            </a:r>
            <a:endParaRPr sz="900">
              <a:latin typeface="Arial"/>
              <a:cs typeface="Arial"/>
            </a:endParaRPr>
          </a:p>
        </p:txBody>
      </p:sp>
      <p:sp>
        <p:nvSpPr>
          <p:cNvPr id="226" name="text 1"/>
          <p:cNvSpPr txBox="1"/>
          <p:nvPr/>
        </p:nvSpPr>
        <p:spPr>
          <a:xfrm>
            <a:off x="5495128" y="5592290"/>
            <a:ext cx="604266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Dokumen</a:t>
            </a:r>
            <a:endParaRPr sz="900">
              <a:latin typeface="Arial"/>
              <a:cs typeface="Arial"/>
            </a:endParaRPr>
          </a:p>
        </p:txBody>
      </p:sp>
      <p:sp>
        <p:nvSpPr>
          <p:cNvPr id="227" name="text 1"/>
          <p:cNvSpPr txBox="1"/>
          <p:nvPr/>
        </p:nvSpPr>
        <p:spPr>
          <a:xfrm>
            <a:off x="6479856" y="5592290"/>
            <a:ext cx="104242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8" name="text 1"/>
          <p:cNvSpPr txBox="1"/>
          <p:nvPr/>
        </p:nvSpPr>
        <p:spPr>
          <a:xfrm>
            <a:off x="7092503" y="5592290"/>
            <a:ext cx="174193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FFFF00"/>
                </a:solidFill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9" name="text 1"/>
          <p:cNvSpPr txBox="1"/>
          <p:nvPr/>
        </p:nvSpPr>
        <p:spPr>
          <a:xfrm>
            <a:off x="7705152" y="5592290"/>
            <a:ext cx="244145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FFFF00"/>
                </a:solidFill>
                <a:latin typeface="Arial"/>
                <a:cs typeface="Arial"/>
              </a:rPr>
              <a:t>100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0" name="text 1"/>
          <p:cNvSpPr txBox="1"/>
          <p:nvPr/>
        </p:nvSpPr>
        <p:spPr>
          <a:xfrm>
            <a:off x="944682" y="6358393"/>
            <a:ext cx="104241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1" name="text 1"/>
          <p:cNvSpPr txBox="1"/>
          <p:nvPr/>
        </p:nvSpPr>
        <p:spPr>
          <a:xfrm>
            <a:off x="3854036" y="6774276"/>
            <a:ext cx="554432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JUMLAH</a:t>
            </a:r>
            <a:endParaRPr sz="900">
              <a:latin typeface="Arial"/>
              <a:cs typeface="Arial"/>
            </a:endParaRPr>
          </a:p>
        </p:txBody>
      </p:sp>
      <p:sp>
        <p:nvSpPr>
          <p:cNvPr id="232" name="text 1"/>
          <p:cNvSpPr txBox="1"/>
          <p:nvPr/>
        </p:nvSpPr>
        <p:spPr>
          <a:xfrm>
            <a:off x="7721916" y="6774276"/>
            <a:ext cx="209095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FFFF00"/>
                </a:solidFill>
                <a:latin typeface="Arial"/>
                <a:cs typeface="Arial"/>
              </a:rPr>
              <a:t>.....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3" name="text 1"/>
          <p:cNvSpPr txBox="1"/>
          <p:nvPr/>
        </p:nvSpPr>
        <p:spPr>
          <a:xfrm>
            <a:off x="8246172" y="6651690"/>
            <a:ext cx="1065278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.... Pegawai (1250</a:t>
            </a:r>
            <a:endParaRPr sz="900">
              <a:latin typeface="Arial"/>
              <a:cs typeface="Arial"/>
            </a:endParaRPr>
          </a:p>
        </p:txBody>
      </p:sp>
      <p:sp>
        <p:nvSpPr>
          <p:cNvPr id="234" name="text 1"/>
          <p:cNvSpPr txBox="1"/>
          <p:nvPr/>
        </p:nvSpPr>
        <p:spPr>
          <a:xfrm>
            <a:off x="8279701" y="6862002"/>
            <a:ext cx="998069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FFFF00"/>
                </a:solidFill>
                <a:latin typeface="Arial"/>
                <a:cs typeface="Arial"/>
              </a:rPr>
              <a:t>jam =1 pegawai)</a:t>
            </a:r>
            <a:endParaRPr sz="900">
              <a:latin typeface="Arial"/>
              <a:cs typeface="Arial"/>
            </a:endParaRPr>
          </a:p>
        </p:txBody>
      </p:sp>
      <p:sp>
        <p:nvSpPr>
          <p:cNvPr id="235" name="text 1"/>
          <p:cNvSpPr txBox="1"/>
          <p:nvPr/>
        </p:nvSpPr>
        <p:spPr>
          <a:xfrm>
            <a:off x="1005839" y="1545920"/>
            <a:ext cx="2070887" cy="2055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00"/>
                </a:solidFill>
                <a:latin typeface="Times New Roman"/>
                <a:cs typeface="Times New Roman"/>
              </a:rPr>
              <a:t>6. Tugas Pokok        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22" name="object 522"/>
          <p:cNvSpPr/>
          <p:nvPr/>
        </p:nvSpPr>
        <p:spPr>
          <a:xfrm>
            <a:off x="3195828" y="1443228"/>
            <a:ext cx="6184392" cy="5643372"/>
          </a:xfrm>
          <a:custGeom>
            <a:avLst/>
            <a:gdLst/>
            <a:ahLst/>
            <a:cxnLst/>
            <a:rect l="l" t="t" r="r" b="b"/>
            <a:pathLst>
              <a:path w="6184392" h="5643372">
                <a:moveTo>
                  <a:pt x="6184392" y="5643372"/>
                </a:moveTo>
                <a:moveTo>
                  <a:pt x="0" y="0"/>
                </a:moveTo>
                <a:lnTo>
                  <a:pt x="6106668" y="0"/>
                </a:lnTo>
                <a:lnTo>
                  <a:pt x="6106668" y="2257043"/>
                </a:lnTo>
                <a:lnTo>
                  <a:pt x="0" y="2257043"/>
                </a:lnTo>
                <a:lnTo>
                  <a:pt x="0" y="0"/>
                </a:lnTo>
                <a:close/>
                <a:moveTo>
                  <a:pt x="10668" y="2250948"/>
                </a:moveTo>
                <a:lnTo>
                  <a:pt x="4572" y="2246375"/>
                </a:lnTo>
                <a:lnTo>
                  <a:pt x="6100572" y="2246375"/>
                </a:lnTo>
                <a:lnTo>
                  <a:pt x="6095999" y="2250948"/>
                </a:lnTo>
                <a:lnTo>
                  <a:pt x="6095999" y="4572"/>
                </a:lnTo>
                <a:lnTo>
                  <a:pt x="6100572" y="10668"/>
                </a:lnTo>
                <a:lnTo>
                  <a:pt x="4572" y="10668"/>
                </a:lnTo>
                <a:lnTo>
                  <a:pt x="10668" y="4572"/>
                </a:lnTo>
                <a:lnTo>
                  <a:pt x="10668" y="225094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text 1"/>
          <p:cNvSpPr txBox="1"/>
          <p:nvPr/>
        </p:nvSpPr>
        <p:spPr>
          <a:xfrm>
            <a:off x="3291839" y="1505887"/>
            <a:ext cx="16208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7030A0"/>
                </a:solidFill>
                <a:latin typeface="Arial"/>
                <a:cs typeface="Arial"/>
              </a:rPr>
              <a:t>a.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1" name="text 1"/>
          <p:cNvSpPr txBox="1"/>
          <p:nvPr/>
        </p:nvSpPr>
        <p:spPr>
          <a:xfrm>
            <a:off x="3576827" y="1505887"/>
            <a:ext cx="5669147" cy="83907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7030A0"/>
                </a:solidFill>
                <a:latin typeface="Arial"/>
                <a:cs typeface="Arial"/>
              </a:rPr>
              <a:t>URAIAN TUGAS</a:t>
            </a:r>
            <a:r>
              <a:rPr sz="1189" b="1" spc="10" dirty="0">
                <a:solidFill>
                  <a:srgbClr val="FFFF00"/>
                </a:solidFill>
                <a:latin typeface="Arial"/>
                <a:cs typeface="Arial"/>
              </a:rPr>
              <a:t>, merupakan suatu paparan atau bentangan atas semua tugas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FFFF00"/>
                </a:solidFill>
                <a:latin typeface="Arial"/>
                <a:cs typeface="Arial"/>
              </a:rPr>
              <a:t>batan yang dilakukan oleh pemangku jabatan dalam memproses bahan kerja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FFFF00"/>
                </a:solidFill>
                <a:latin typeface="Arial"/>
                <a:cs typeface="Arial"/>
              </a:rPr>
              <a:t>menjadi  hasil  kerja yang ditulis  dengan singkat  dan  jelas,  serta disusun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berurutan yang melipputi kriteria WHAT, HOW,dan WHY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2" name="text 1"/>
          <p:cNvSpPr txBox="1"/>
          <p:nvPr/>
        </p:nvSpPr>
        <p:spPr>
          <a:xfrm>
            <a:off x="3291839" y="2572687"/>
            <a:ext cx="17099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7030A0"/>
                </a:solidFill>
                <a:latin typeface="Arial"/>
                <a:cs typeface="Arial"/>
              </a:rPr>
              <a:t>b.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3" name="text 1"/>
          <p:cNvSpPr txBox="1"/>
          <p:nvPr/>
        </p:nvSpPr>
        <p:spPr>
          <a:xfrm>
            <a:off x="3576827" y="2572687"/>
            <a:ext cx="5667896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7030A0"/>
                </a:solidFill>
                <a:latin typeface="Arial"/>
                <a:cs typeface="Arial"/>
              </a:rPr>
              <a:t>HASIL KERJA, </a:t>
            </a:r>
            <a:r>
              <a:rPr sz="1159" b="1" spc="10" dirty="0">
                <a:solidFill>
                  <a:srgbClr val="FFFF00"/>
                </a:solidFill>
                <a:latin typeface="Arial"/>
                <a:cs typeface="Arial"/>
              </a:rPr>
              <a:t>suatu produk berupa barang, jasa dan informasi yang dihasilkan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FFFF00"/>
                </a:solidFill>
                <a:latin typeface="Arial"/>
                <a:cs typeface="Arial"/>
              </a:rPr>
              <a:t>dari suatu proses pelaksanaan tugas dengan menggunakan bahan kerja dan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4" name="text 1"/>
          <p:cNvSpPr txBox="1"/>
          <p:nvPr/>
        </p:nvSpPr>
        <p:spPr>
          <a:xfrm>
            <a:off x="3576827" y="2999407"/>
            <a:ext cx="290483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FFFF00"/>
                </a:solidFill>
                <a:latin typeface="Arial"/>
                <a:cs typeface="Arial"/>
              </a:rPr>
              <a:t>peralatan kerja baik bersifat manajerial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5" name="text 1"/>
          <p:cNvSpPr txBox="1"/>
          <p:nvPr/>
        </p:nvSpPr>
        <p:spPr>
          <a:xfrm>
            <a:off x="3576827" y="2999407"/>
            <a:ext cx="5668704" cy="6257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032760">
              <a:lnSpc>
                <a:spcPct val="100000"/>
              </a:lnSpc>
            </a:pPr>
            <a:r>
              <a:rPr sz="1219" b="1" spc="10" dirty="0">
                <a:solidFill>
                  <a:srgbClr val="FFFF00"/>
                </a:solidFill>
                <a:latin typeface="Arial"/>
                <a:cs typeface="Arial"/>
              </a:rPr>
              <a:t>hasilnya petunjuk kerja, pembaigan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FFFF00"/>
                </a:solidFill>
                <a:latin typeface="Arial"/>
                <a:cs typeface="Arial"/>
              </a:rPr>
              <a:t>tugas, koordinasi kerja sedangkan Non manajeriall hasilnya pelaksanaan tugas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79" b="1" spc="10" dirty="0">
                <a:solidFill>
                  <a:srgbClr val="FFFF00"/>
                </a:solidFill>
                <a:latin typeface="Arial"/>
                <a:cs typeface="Arial"/>
              </a:rPr>
              <a:t>teknis (contoh ketikan surat,memo, perawatan file, perawatan komputer).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3" name="object 523"/>
          <p:cNvSpPr/>
          <p:nvPr/>
        </p:nvSpPr>
        <p:spPr>
          <a:xfrm>
            <a:off x="850392" y="615696"/>
            <a:ext cx="457200" cy="228600"/>
          </a:xfrm>
          <a:custGeom>
            <a:avLst/>
            <a:gdLst/>
            <a:ahLst/>
            <a:cxnLst/>
            <a:rect l="l" t="t" r="r" b="b"/>
            <a:pathLst>
              <a:path w="457200" h="228600">
                <a:moveTo>
                  <a:pt x="0" y="56388"/>
                </a:moveTo>
                <a:lnTo>
                  <a:pt x="342900" y="56388"/>
                </a:lnTo>
                <a:lnTo>
                  <a:pt x="342900" y="0"/>
                </a:lnTo>
                <a:lnTo>
                  <a:pt x="457200" y="114300"/>
                </a:lnTo>
                <a:lnTo>
                  <a:pt x="342900" y="228600"/>
                </a:lnTo>
                <a:lnTo>
                  <a:pt x="342900" y="170688"/>
                </a:lnTo>
                <a:lnTo>
                  <a:pt x="0" y="17068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844295" y="600456"/>
            <a:ext cx="472440" cy="259079"/>
          </a:xfrm>
          <a:custGeom>
            <a:avLst/>
            <a:gdLst/>
            <a:ahLst/>
            <a:cxnLst/>
            <a:rect l="l" t="t" r="r" b="b"/>
            <a:pathLst>
              <a:path w="472440" h="259079">
                <a:moveTo>
                  <a:pt x="0" y="65532"/>
                </a:moveTo>
                <a:lnTo>
                  <a:pt x="348997" y="65532"/>
                </a:lnTo>
                <a:lnTo>
                  <a:pt x="342901" y="71628"/>
                </a:lnTo>
                <a:lnTo>
                  <a:pt x="342901" y="0"/>
                </a:lnTo>
                <a:lnTo>
                  <a:pt x="472441" y="129540"/>
                </a:lnTo>
                <a:lnTo>
                  <a:pt x="342901" y="259080"/>
                </a:lnTo>
                <a:lnTo>
                  <a:pt x="342901" y="185928"/>
                </a:lnTo>
                <a:lnTo>
                  <a:pt x="348997" y="192024"/>
                </a:lnTo>
                <a:lnTo>
                  <a:pt x="0" y="192024"/>
                </a:lnTo>
                <a:lnTo>
                  <a:pt x="0" y="65532"/>
                </a:lnTo>
                <a:close/>
                <a:moveTo>
                  <a:pt x="12192" y="185928"/>
                </a:moveTo>
                <a:lnTo>
                  <a:pt x="6097" y="179832"/>
                </a:lnTo>
                <a:lnTo>
                  <a:pt x="355092" y="179832"/>
                </a:lnTo>
                <a:lnTo>
                  <a:pt x="355092" y="243840"/>
                </a:lnTo>
                <a:lnTo>
                  <a:pt x="344425" y="239268"/>
                </a:lnTo>
                <a:lnTo>
                  <a:pt x="458725" y="124968"/>
                </a:lnTo>
                <a:lnTo>
                  <a:pt x="458725" y="134112"/>
                </a:lnTo>
                <a:lnTo>
                  <a:pt x="344425" y="19812"/>
                </a:lnTo>
                <a:lnTo>
                  <a:pt x="355092" y="15240"/>
                </a:lnTo>
                <a:lnTo>
                  <a:pt x="355092" y="77724"/>
                </a:lnTo>
                <a:lnTo>
                  <a:pt x="6097" y="77724"/>
                </a:lnTo>
                <a:lnTo>
                  <a:pt x="12192" y="71628"/>
                </a:lnTo>
                <a:lnTo>
                  <a:pt x="12192" y="185928"/>
                </a:ln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4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24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24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525" name="object 525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31" name="object 531"/>
          <p:cNvSpPr/>
          <p:nvPr/>
        </p:nvSpPr>
        <p:spPr>
          <a:xfrm>
            <a:off x="675132" y="5814060"/>
            <a:ext cx="8685276" cy="1194816"/>
          </a:xfrm>
          <a:custGeom>
            <a:avLst/>
            <a:gdLst/>
            <a:ahLst/>
            <a:cxnLst/>
            <a:rect l="l" t="t" r="r" b="b"/>
            <a:pathLst>
              <a:path w="8685276" h="1194816">
                <a:moveTo>
                  <a:pt x="0" y="1194816"/>
                </a:moveTo>
                <a:lnTo>
                  <a:pt x="0" y="0"/>
                </a:lnTo>
                <a:lnTo>
                  <a:pt x="8685276" y="0"/>
                </a:lnTo>
                <a:lnTo>
                  <a:pt x="8685276" y="1194816"/>
                </a:lnTo>
                <a:lnTo>
                  <a:pt x="0" y="119481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669036" y="5807964"/>
            <a:ext cx="8698991" cy="1210056"/>
          </a:xfrm>
          <a:custGeom>
            <a:avLst/>
            <a:gdLst/>
            <a:ahLst/>
            <a:cxnLst/>
            <a:rect l="l" t="t" r="r" b="b"/>
            <a:pathLst>
              <a:path w="8698991" h="1210056">
                <a:moveTo>
                  <a:pt x="0" y="0"/>
                </a:moveTo>
                <a:lnTo>
                  <a:pt x="8698991" y="0"/>
                </a:lnTo>
                <a:lnTo>
                  <a:pt x="8698991" y="1210056"/>
                </a:lnTo>
                <a:lnTo>
                  <a:pt x="0" y="1210056"/>
                </a:lnTo>
                <a:lnTo>
                  <a:pt x="0" y="0"/>
                </a:lnTo>
                <a:close/>
                <a:moveTo>
                  <a:pt x="12192" y="1202436"/>
                </a:moveTo>
                <a:lnTo>
                  <a:pt x="6096" y="1196340"/>
                </a:lnTo>
                <a:lnTo>
                  <a:pt x="8692896" y="1196340"/>
                </a:lnTo>
                <a:lnTo>
                  <a:pt x="8686800" y="1202436"/>
                </a:lnTo>
                <a:lnTo>
                  <a:pt x="8686800" y="6096"/>
                </a:lnTo>
                <a:lnTo>
                  <a:pt x="8692896" y="12192"/>
                </a:lnTo>
                <a:lnTo>
                  <a:pt x="6096" y="12192"/>
                </a:lnTo>
                <a:lnTo>
                  <a:pt x="12192" y="6096"/>
                </a:lnTo>
                <a:lnTo>
                  <a:pt x="12192" y="1202436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662940" y="4732020"/>
            <a:ext cx="8685276" cy="986028"/>
          </a:xfrm>
          <a:custGeom>
            <a:avLst/>
            <a:gdLst/>
            <a:ahLst/>
            <a:cxnLst/>
            <a:rect l="l" t="t" r="r" b="b"/>
            <a:pathLst>
              <a:path w="8685276" h="986028">
                <a:moveTo>
                  <a:pt x="0" y="986028"/>
                </a:moveTo>
                <a:lnTo>
                  <a:pt x="0" y="0"/>
                </a:lnTo>
                <a:lnTo>
                  <a:pt x="8685276" y="0"/>
                </a:lnTo>
                <a:lnTo>
                  <a:pt x="8685276" y="986028"/>
                </a:lnTo>
                <a:lnTo>
                  <a:pt x="0" y="986028"/>
                </a:lnTo>
                <a:close/>
              </a:path>
            </a:pathLst>
          </a:custGeom>
          <a:solidFill>
            <a:srgbClr val="0F476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656843" y="4724400"/>
            <a:ext cx="8698992" cy="1001268"/>
          </a:xfrm>
          <a:custGeom>
            <a:avLst/>
            <a:gdLst/>
            <a:ahLst/>
            <a:cxnLst/>
            <a:rect l="l" t="t" r="r" b="b"/>
            <a:pathLst>
              <a:path w="8698992" h="1001268">
                <a:moveTo>
                  <a:pt x="0" y="0"/>
                </a:moveTo>
                <a:lnTo>
                  <a:pt x="8698993" y="0"/>
                </a:lnTo>
                <a:lnTo>
                  <a:pt x="8698993" y="1001268"/>
                </a:lnTo>
                <a:lnTo>
                  <a:pt x="0" y="1001268"/>
                </a:lnTo>
                <a:lnTo>
                  <a:pt x="0" y="0"/>
                </a:lnTo>
                <a:close/>
                <a:moveTo>
                  <a:pt x="12193" y="995172"/>
                </a:moveTo>
                <a:lnTo>
                  <a:pt x="6097" y="987552"/>
                </a:lnTo>
                <a:lnTo>
                  <a:pt x="8692897" y="987552"/>
                </a:lnTo>
                <a:lnTo>
                  <a:pt x="8686801" y="995172"/>
                </a:lnTo>
                <a:lnTo>
                  <a:pt x="8686801" y="7620"/>
                </a:lnTo>
                <a:lnTo>
                  <a:pt x="8692897" y="13716"/>
                </a:lnTo>
                <a:lnTo>
                  <a:pt x="6097" y="13716"/>
                </a:lnTo>
                <a:lnTo>
                  <a:pt x="12193" y="7620"/>
                </a:lnTo>
                <a:lnTo>
                  <a:pt x="12193" y="995172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684275" y="3671315"/>
            <a:ext cx="8685276" cy="986028"/>
          </a:xfrm>
          <a:custGeom>
            <a:avLst/>
            <a:gdLst/>
            <a:ahLst/>
            <a:cxnLst/>
            <a:rect l="l" t="t" r="r" b="b"/>
            <a:pathLst>
              <a:path w="8685276" h="986028">
                <a:moveTo>
                  <a:pt x="0" y="986029"/>
                </a:moveTo>
                <a:lnTo>
                  <a:pt x="0" y="0"/>
                </a:lnTo>
                <a:lnTo>
                  <a:pt x="8685277" y="0"/>
                </a:lnTo>
                <a:lnTo>
                  <a:pt x="8685277" y="986029"/>
                </a:lnTo>
                <a:lnTo>
                  <a:pt x="0" y="986029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678180" y="3665220"/>
            <a:ext cx="8700516" cy="999744"/>
          </a:xfrm>
          <a:custGeom>
            <a:avLst/>
            <a:gdLst/>
            <a:ahLst/>
            <a:cxnLst/>
            <a:rect l="l" t="t" r="r" b="b"/>
            <a:pathLst>
              <a:path w="8700516" h="999744">
                <a:moveTo>
                  <a:pt x="0" y="0"/>
                </a:moveTo>
                <a:lnTo>
                  <a:pt x="8700516" y="0"/>
                </a:lnTo>
                <a:lnTo>
                  <a:pt x="8700516" y="999744"/>
                </a:lnTo>
                <a:lnTo>
                  <a:pt x="0" y="999744"/>
                </a:lnTo>
                <a:lnTo>
                  <a:pt x="0" y="0"/>
                </a:lnTo>
                <a:close/>
                <a:moveTo>
                  <a:pt x="13716" y="993648"/>
                </a:moveTo>
                <a:lnTo>
                  <a:pt x="6095" y="987552"/>
                </a:lnTo>
                <a:lnTo>
                  <a:pt x="8692896" y="987552"/>
                </a:lnTo>
                <a:lnTo>
                  <a:pt x="8686800" y="993648"/>
                </a:lnTo>
                <a:lnTo>
                  <a:pt x="8686800" y="6095"/>
                </a:lnTo>
                <a:lnTo>
                  <a:pt x="8692896" y="12192"/>
                </a:lnTo>
                <a:lnTo>
                  <a:pt x="6095" y="12192"/>
                </a:lnTo>
                <a:lnTo>
                  <a:pt x="13716" y="6095"/>
                </a:lnTo>
                <a:lnTo>
                  <a:pt x="13716" y="993648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685800" y="2394204"/>
            <a:ext cx="8685276" cy="1196340"/>
          </a:xfrm>
          <a:custGeom>
            <a:avLst/>
            <a:gdLst/>
            <a:ahLst/>
            <a:cxnLst/>
            <a:rect l="l" t="t" r="r" b="b"/>
            <a:pathLst>
              <a:path w="8685276" h="1196340">
                <a:moveTo>
                  <a:pt x="0" y="1196340"/>
                </a:moveTo>
                <a:lnTo>
                  <a:pt x="0" y="0"/>
                </a:lnTo>
                <a:lnTo>
                  <a:pt x="8685276" y="0"/>
                </a:lnTo>
                <a:lnTo>
                  <a:pt x="8685276" y="1196340"/>
                </a:lnTo>
                <a:lnTo>
                  <a:pt x="0" y="119634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679704" y="2388108"/>
            <a:ext cx="8700516" cy="1210056"/>
          </a:xfrm>
          <a:custGeom>
            <a:avLst/>
            <a:gdLst/>
            <a:ahLst/>
            <a:cxnLst/>
            <a:rect l="l" t="t" r="r" b="b"/>
            <a:pathLst>
              <a:path w="8700516" h="1210056">
                <a:moveTo>
                  <a:pt x="0" y="0"/>
                </a:moveTo>
                <a:lnTo>
                  <a:pt x="8700516" y="0"/>
                </a:lnTo>
                <a:lnTo>
                  <a:pt x="8700516" y="1210056"/>
                </a:lnTo>
                <a:lnTo>
                  <a:pt x="0" y="1210056"/>
                </a:lnTo>
                <a:lnTo>
                  <a:pt x="0" y="0"/>
                </a:lnTo>
                <a:close/>
                <a:moveTo>
                  <a:pt x="13716" y="1203960"/>
                </a:moveTo>
                <a:lnTo>
                  <a:pt x="6096" y="1197863"/>
                </a:lnTo>
                <a:lnTo>
                  <a:pt x="8692896" y="1197863"/>
                </a:lnTo>
                <a:lnTo>
                  <a:pt x="8686799" y="1203960"/>
                </a:lnTo>
                <a:lnTo>
                  <a:pt x="8686799" y="6096"/>
                </a:lnTo>
                <a:lnTo>
                  <a:pt x="8692896" y="12192"/>
                </a:lnTo>
                <a:lnTo>
                  <a:pt x="6096" y="12192"/>
                </a:lnTo>
                <a:lnTo>
                  <a:pt x="13716" y="6096"/>
                </a:lnTo>
                <a:lnTo>
                  <a:pt x="13716" y="1203960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688848" y="1143000"/>
            <a:ext cx="8685276" cy="1196340"/>
          </a:xfrm>
          <a:custGeom>
            <a:avLst/>
            <a:gdLst/>
            <a:ahLst/>
            <a:cxnLst/>
            <a:rect l="l" t="t" r="r" b="b"/>
            <a:pathLst>
              <a:path w="8685276" h="1196340">
                <a:moveTo>
                  <a:pt x="0" y="1196340"/>
                </a:moveTo>
                <a:lnTo>
                  <a:pt x="0" y="0"/>
                </a:lnTo>
                <a:lnTo>
                  <a:pt x="8685276" y="0"/>
                </a:lnTo>
                <a:lnTo>
                  <a:pt x="8685276" y="1196340"/>
                </a:lnTo>
                <a:lnTo>
                  <a:pt x="0" y="119634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681228" y="1136904"/>
            <a:ext cx="8700516" cy="1210056"/>
          </a:xfrm>
          <a:custGeom>
            <a:avLst/>
            <a:gdLst/>
            <a:ahLst/>
            <a:cxnLst/>
            <a:rect l="l" t="t" r="r" b="b"/>
            <a:pathLst>
              <a:path w="8700516" h="1210056">
                <a:moveTo>
                  <a:pt x="0" y="0"/>
                </a:moveTo>
                <a:lnTo>
                  <a:pt x="8700516" y="0"/>
                </a:lnTo>
                <a:lnTo>
                  <a:pt x="8700516" y="1210056"/>
                </a:lnTo>
                <a:lnTo>
                  <a:pt x="0" y="1210056"/>
                </a:lnTo>
                <a:lnTo>
                  <a:pt x="0" y="0"/>
                </a:lnTo>
                <a:close/>
                <a:moveTo>
                  <a:pt x="13715" y="1203960"/>
                </a:moveTo>
                <a:lnTo>
                  <a:pt x="7620" y="1197864"/>
                </a:lnTo>
                <a:lnTo>
                  <a:pt x="8694420" y="1197864"/>
                </a:lnTo>
                <a:lnTo>
                  <a:pt x="8686799" y="1203960"/>
                </a:lnTo>
                <a:lnTo>
                  <a:pt x="8686799" y="6096"/>
                </a:lnTo>
                <a:lnTo>
                  <a:pt x="8694420" y="13715"/>
                </a:lnTo>
                <a:lnTo>
                  <a:pt x="7620" y="13715"/>
                </a:lnTo>
                <a:lnTo>
                  <a:pt x="13715" y="6096"/>
                </a:lnTo>
                <a:lnTo>
                  <a:pt x="13715" y="1203960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170432" y="1744980"/>
            <a:ext cx="547115" cy="243840"/>
          </a:xfrm>
          <a:custGeom>
            <a:avLst/>
            <a:gdLst/>
            <a:ahLst/>
            <a:cxnLst/>
            <a:rect l="l" t="t" r="r" b="b"/>
            <a:pathLst>
              <a:path w="547115" h="243840">
                <a:moveTo>
                  <a:pt x="0" y="243840"/>
                </a:moveTo>
                <a:lnTo>
                  <a:pt x="0" y="0"/>
                </a:lnTo>
                <a:lnTo>
                  <a:pt x="547115" y="0"/>
                </a:lnTo>
                <a:lnTo>
                  <a:pt x="547115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1719072" y="1744980"/>
            <a:ext cx="3622547" cy="243840"/>
          </a:xfrm>
          <a:custGeom>
            <a:avLst/>
            <a:gdLst/>
            <a:ahLst/>
            <a:cxnLst/>
            <a:rect l="l" t="t" r="r" b="b"/>
            <a:pathLst>
              <a:path w="3622547" h="243840">
                <a:moveTo>
                  <a:pt x="0" y="243840"/>
                </a:moveTo>
                <a:lnTo>
                  <a:pt x="0" y="0"/>
                </a:lnTo>
                <a:lnTo>
                  <a:pt x="3622547" y="0"/>
                </a:lnTo>
                <a:lnTo>
                  <a:pt x="3622547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5343144" y="1744980"/>
            <a:ext cx="3951732" cy="243840"/>
          </a:xfrm>
          <a:custGeom>
            <a:avLst/>
            <a:gdLst/>
            <a:ahLst/>
            <a:cxnLst/>
            <a:rect l="l" t="t" r="r" b="b"/>
            <a:pathLst>
              <a:path w="3951732" h="243840">
                <a:moveTo>
                  <a:pt x="0" y="243840"/>
                </a:moveTo>
                <a:lnTo>
                  <a:pt x="0" y="0"/>
                </a:lnTo>
                <a:lnTo>
                  <a:pt x="3951732" y="0"/>
                </a:lnTo>
                <a:lnTo>
                  <a:pt x="3951732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1170432" y="1990343"/>
            <a:ext cx="547115" cy="243840"/>
          </a:xfrm>
          <a:custGeom>
            <a:avLst/>
            <a:gdLst/>
            <a:ahLst/>
            <a:cxnLst/>
            <a:rect l="l" t="t" r="r" b="b"/>
            <a:pathLst>
              <a:path w="547115" h="243840">
                <a:moveTo>
                  <a:pt x="0" y="243841"/>
                </a:moveTo>
                <a:lnTo>
                  <a:pt x="0" y="0"/>
                </a:lnTo>
                <a:lnTo>
                  <a:pt x="547115" y="0"/>
                </a:lnTo>
                <a:lnTo>
                  <a:pt x="547115" y="243841"/>
                </a:lnTo>
                <a:lnTo>
                  <a:pt x="0" y="243841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1719072" y="1990343"/>
            <a:ext cx="3622547" cy="243840"/>
          </a:xfrm>
          <a:custGeom>
            <a:avLst/>
            <a:gdLst/>
            <a:ahLst/>
            <a:cxnLst/>
            <a:rect l="l" t="t" r="r" b="b"/>
            <a:pathLst>
              <a:path w="3622547" h="243840">
                <a:moveTo>
                  <a:pt x="0" y="243841"/>
                </a:moveTo>
                <a:lnTo>
                  <a:pt x="0" y="0"/>
                </a:lnTo>
                <a:lnTo>
                  <a:pt x="3622547" y="0"/>
                </a:lnTo>
                <a:lnTo>
                  <a:pt x="3622547" y="243841"/>
                </a:lnTo>
                <a:lnTo>
                  <a:pt x="0" y="243841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5343144" y="1990343"/>
            <a:ext cx="3951732" cy="243840"/>
          </a:xfrm>
          <a:custGeom>
            <a:avLst/>
            <a:gdLst/>
            <a:ahLst/>
            <a:cxnLst/>
            <a:rect l="l" t="t" r="r" b="b"/>
            <a:pathLst>
              <a:path w="3951732" h="243840">
                <a:moveTo>
                  <a:pt x="0" y="243841"/>
                </a:moveTo>
                <a:lnTo>
                  <a:pt x="0" y="0"/>
                </a:lnTo>
                <a:lnTo>
                  <a:pt x="3951732" y="0"/>
                </a:lnTo>
                <a:lnTo>
                  <a:pt x="3951732" y="243841"/>
                </a:lnTo>
                <a:lnTo>
                  <a:pt x="0" y="243841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1712976" y="1732787"/>
            <a:ext cx="12192" cy="515112"/>
          </a:xfrm>
          <a:custGeom>
            <a:avLst/>
            <a:gdLst/>
            <a:ahLst/>
            <a:cxnLst/>
            <a:rect l="l" t="t" r="r" b="b"/>
            <a:pathLst>
              <a:path w="12192" h="515112">
                <a:moveTo>
                  <a:pt x="6096" y="6097"/>
                </a:moveTo>
                <a:lnTo>
                  <a:pt x="6096" y="50901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1712976" y="1732787"/>
            <a:ext cx="3636264" cy="515112"/>
          </a:xfrm>
          <a:custGeom>
            <a:avLst/>
            <a:gdLst/>
            <a:ahLst/>
            <a:cxnLst/>
            <a:rect l="l" t="t" r="r" b="b"/>
            <a:pathLst>
              <a:path w="3636264" h="515112">
                <a:moveTo>
                  <a:pt x="6096" y="509017"/>
                </a:moveTo>
                <a:moveTo>
                  <a:pt x="3630168" y="6097"/>
                </a:moveTo>
                <a:lnTo>
                  <a:pt x="3630168" y="50901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1145286" y="1971294"/>
            <a:ext cx="8177784" cy="289560"/>
          </a:xfrm>
          <a:custGeom>
            <a:avLst/>
            <a:gdLst/>
            <a:ahLst/>
            <a:cxnLst/>
            <a:rect l="l" t="t" r="r" b="b"/>
            <a:pathLst>
              <a:path w="8177784" h="289560">
                <a:moveTo>
                  <a:pt x="4197858" y="270510"/>
                </a:moveTo>
                <a:moveTo>
                  <a:pt x="19050" y="19050"/>
                </a:moveTo>
                <a:lnTo>
                  <a:pt x="8158734" y="1905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1164335" y="1732787"/>
            <a:ext cx="8145779" cy="515112"/>
          </a:xfrm>
          <a:custGeom>
            <a:avLst/>
            <a:gdLst/>
            <a:ahLst/>
            <a:cxnLst/>
            <a:rect l="l" t="t" r="r" b="b"/>
            <a:pathLst>
              <a:path w="8145779" h="515112">
                <a:moveTo>
                  <a:pt x="8139685" y="257557"/>
                </a:moveTo>
                <a:moveTo>
                  <a:pt x="6097" y="6097"/>
                </a:moveTo>
                <a:lnTo>
                  <a:pt x="6097" y="50901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1164335" y="1732787"/>
            <a:ext cx="8138160" cy="515112"/>
          </a:xfrm>
          <a:custGeom>
            <a:avLst/>
            <a:gdLst/>
            <a:ahLst/>
            <a:cxnLst/>
            <a:rect l="l" t="t" r="r" b="b"/>
            <a:pathLst>
              <a:path w="8138160" h="515112">
                <a:moveTo>
                  <a:pt x="6097" y="509017"/>
                </a:moveTo>
                <a:moveTo>
                  <a:pt x="8132065" y="6097"/>
                </a:moveTo>
                <a:lnTo>
                  <a:pt x="8132065" y="50901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1158240" y="1738884"/>
            <a:ext cx="8151875" cy="509016"/>
          </a:xfrm>
          <a:custGeom>
            <a:avLst/>
            <a:gdLst/>
            <a:ahLst/>
            <a:cxnLst/>
            <a:rect l="l" t="t" r="r" b="b"/>
            <a:pathLst>
              <a:path w="8151875" h="509016">
                <a:moveTo>
                  <a:pt x="8138160" y="502920"/>
                </a:moveTo>
                <a:moveTo>
                  <a:pt x="6096" y="6096"/>
                </a:moveTo>
                <a:lnTo>
                  <a:pt x="814578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1158240" y="1738884"/>
            <a:ext cx="8151875" cy="502920"/>
          </a:xfrm>
          <a:custGeom>
            <a:avLst/>
            <a:gdLst/>
            <a:ahLst/>
            <a:cxnLst/>
            <a:rect l="l" t="t" r="r" b="b"/>
            <a:pathLst>
              <a:path w="8151875" h="502920">
                <a:moveTo>
                  <a:pt x="8145780" y="6096"/>
                </a:moveTo>
                <a:moveTo>
                  <a:pt x="6096" y="496824"/>
                </a:moveTo>
                <a:lnTo>
                  <a:pt x="8145780" y="49682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337762" y="1767698"/>
            <a:ext cx="25337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002060"/>
                </a:solidFill>
                <a:latin typeface="Arial"/>
                <a:cs typeface="Arial"/>
              </a:rPr>
              <a:t>No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087567" y="1767698"/>
            <a:ext cx="92541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002060"/>
                </a:solidFill>
                <a:latin typeface="Arial"/>
                <a:cs typeface="Arial"/>
              </a:rPr>
              <a:t>Bahan Kerja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380700" y="1767698"/>
            <a:ext cx="191502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002060"/>
                </a:solidFill>
                <a:latin typeface="Arial"/>
                <a:cs typeface="Arial"/>
              </a:rPr>
              <a:t>Penggunaan Dalam Tugas</a:t>
            </a:r>
            <a:endParaRPr sz="1100">
              <a:latin typeface="Arial"/>
              <a:cs typeface="Arial"/>
            </a:endParaRPr>
          </a:p>
        </p:txBody>
      </p:sp>
      <p:sp>
        <p:nvSpPr>
          <p:cNvPr id="554" name="object 554"/>
          <p:cNvSpPr/>
          <p:nvPr/>
        </p:nvSpPr>
        <p:spPr>
          <a:xfrm>
            <a:off x="1143000" y="3057143"/>
            <a:ext cx="440436" cy="243840"/>
          </a:xfrm>
          <a:custGeom>
            <a:avLst/>
            <a:gdLst/>
            <a:ahLst/>
            <a:cxnLst/>
            <a:rect l="l" t="t" r="r" b="b"/>
            <a:pathLst>
              <a:path w="440436" h="243840">
                <a:moveTo>
                  <a:pt x="0" y="243841"/>
                </a:moveTo>
                <a:lnTo>
                  <a:pt x="0" y="0"/>
                </a:lnTo>
                <a:lnTo>
                  <a:pt x="440436" y="0"/>
                </a:lnTo>
                <a:lnTo>
                  <a:pt x="440436" y="243841"/>
                </a:lnTo>
                <a:lnTo>
                  <a:pt x="0" y="243841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1584960" y="3057143"/>
            <a:ext cx="3744468" cy="243840"/>
          </a:xfrm>
          <a:custGeom>
            <a:avLst/>
            <a:gdLst/>
            <a:ahLst/>
            <a:cxnLst/>
            <a:rect l="l" t="t" r="r" b="b"/>
            <a:pathLst>
              <a:path w="3744468" h="243840">
                <a:moveTo>
                  <a:pt x="0" y="243841"/>
                </a:moveTo>
                <a:lnTo>
                  <a:pt x="0" y="0"/>
                </a:lnTo>
                <a:lnTo>
                  <a:pt x="3744468" y="0"/>
                </a:lnTo>
                <a:lnTo>
                  <a:pt x="3744468" y="243841"/>
                </a:lnTo>
                <a:lnTo>
                  <a:pt x="0" y="243841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5330951" y="3057143"/>
            <a:ext cx="3963924" cy="243840"/>
          </a:xfrm>
          <a:custGeom>
            <a:avLst/>
            <a:gdLst/>
            <a:ahLst/>
            <a:cxnLst/>
            <a:rect l="l" t="t" r="r" b="b"/>
            <a:pathLst>
              <a:path w="3963924" h="243840">
                <a:moveTo>
                  <a:pt x="0" y="243841"/>
                </a:moveTo>
                <a:lnTo>
                  <a:pt x="0" y="0"/>
                </a:lnTo>
                <a:lnTo>
                  <a:pt x="3963925" y="0"/>
                </a:lnTo>
                <a:lnTo>
                  <a:pt x="3963925" y="243841"/>
                </a:lnTo>
                <a:lnTo>
                  <a:pt x="0" y="243841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1143000" y="3302507"/>
            <a:ext cx="440436" cy="245364"/>
          </a:xfrm>
          <a:custGeom>
            <a:avLst/>
            <a:gdLst/>
            <a:ahLst/>
            <a:cxnLst/>
            <a:rect l="l" t="t" r="r" b="b"/>
            <a:pathLst>
              <a:path w="440436" h="245364">
                <a:moveTo>
                  <a:pt x="0" y="245365"/>
                </a:moveTo>
                <a:lnTo>
                  <a:pt x="0" y="0"/>
                </a:lnTo>
                <a:lnTo>
                  <a:pt x="440436" y="0"/>
                </a:lnTo>
                <a:lnTo>
                  <a:pt x="440436" y="245365"/>
                </a:lnTo>
                <a:lnTo>
                  <a:pt x="0" y="245365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1584960" y="3302507"/>
            <a:ext cx="3744468" cy="245364"/>
          </a:xfrm>
          <a:custGeom>
            <a:avLst/>
            <a:gdLst/>
            <a:ahLst/>
            <a:cxnLst/>
            <a:rect l="l" t="t" r="r" b="b"/>
            <a:pathLst>
              <a:path w="3744468" h="245364">
                <a:moveTo>
                  <a:pt x="0" y="245365"/>
                </a:moveTo>
                <a:lnTo>
                  <a:pt x="0" y="0"/>
                </a:lnTo>
                <a:lnTo>
                  <a:pt x="3744468" y="0"/>
                </a:lnTo>
                <a:lnTo>
                  <a:pt x="3744468" y="245365"/>
                </a:lnTo>
                <a:lnTo>
                  <a:pt x="0" y="245365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5330951" y="3302507"/>
            <a:ext cx="3963924" cy="245364"/>
          </a:xfrm>
          <a:custGeom>
            <a:avLst/>
            <a:gdLst/>
            <a:ahLst/>
            <a:cxnLst/>
            <a:rect l="l" t="t" r="r" b="b"/>
            <a:pathLst>
              <a:path w="3963924" h="245364">
                <a:moveTo>
                  <a:pt x="0" y="245365"/>
                </a:moveTo>
                <a:lnTo>
                  <a:pt x="0" y="0"/>
                </a:lnTo>
                <a:lnTo>
                  <a:pt x="3963925" y="0"/>
                </a:lnTo>
                <a:lnTo>
                  <a:pt x="3963925" y="245365"/>
                </a:lnTo>
                <a:lnTo>
                  <a:pt x="0" y="245365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1578863" y="2229612"/>
            <a:ext cx="7731251" cy="1331976"/>
          </a:xfrm>
          <a:custGeom>
            <a:avLst/>
            <a:gdLst/>
            <a:ahLst/>
            <a:cxnLst/>
            <a:rect l="l" t="t" r="r" b="b"/>
            <a:pathLst>
              <a:path w="7731251" h="1331976">
                <a:moveTo>
                  <a:pt x="7725157" y="6096"/>
                </a:moveTo>
                <a:moveTo>
                  <a:pt x="6097" y="821436"/>
                </a:moveTo>
                <a:lnTo>
                  <a:pt x="6097" y="13258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1578863" y="3044951"/>
            <a:ext cx="3758184" cy="516636"/>
          </a:xfrm>
          <a:custGeom>
            <a:avLst/>
            <a:gdLst/>
            <a:ahLst/>
            <a:cxnLst/>
            <a:rect l="l" t="t" r="r" b="b"/>
            <a:pathLst>
              <a:path w="3758184" h="516636">
                <a:moveTo>
                  <a:pt x="6097" y="510541"/>
                </a:moveTo>
                <a:moveTo>
                  <a:pt x="3752088" y="6097"/>
                </a:moveTo>
                <a:lnTo>
                  <a:pt x="3752088" y="51054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1117854" y="3283458"/>
            <a:ext cx="8205216" cy="291084"/>
          </a:xfrm>
          <a:custGeom>
            <a:avLst/>
            <a:gdLst/>
            <a:ahLst/>
            <a:cxnLst/>
            <a:rect l="l" t="t" r="r" b="b"/>
            <a:pathLst>
              <a:path w="8205216" h="291084">
                <a:moveTo>
                  <a:pt x="4213097" y="272034"/>
                </a:moveTo>
                <a:moveTo>
                  <a:pt x="19050" y="19050"/>
                </a:moveTo>
                <a:lnTo>
                  <a:pt x="8186166" y="1905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1136904" y="3044951"/>
            <a:ext cx="8173211" cy="516636"/>
          </a:xfrm>
          <a:custGeom>
            <a:avLst/>
            <a:gdLst/>
            <a:ahLst/>
            <a:cxnLst/>
            <a:rect l="l" t="t" r="r" b="b"/>
            <a:pathLst>
              <a:path w="8173211" h="516636">
                <a:moveTo>
                  <a:pt x="8167116" y="257557"/>
                </a:moveTo>
                <a:moveTo>
                  <a:pt x="6096" y="6097"/>
                </a:moveTo>
                <a:lnTo>
                  <a:pt x="6096" y="51054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1136904" y="3044951"/>
            <a:ext cx="8165592" cy="516636"/>
          </a:xfrm>
          <a:custGeom>
            <a:avLst/>
            <a:gdLst/>
            <a:ahLst/>
            <a:cxnLst/>
            <a:rect l="l" t="t" r="r" b="b"/>
            <a:pathLst>
              <a:path w="8165592" h="516636">
                <a:moveTo>
                  <a:pt x="6096" y="510541"/>
                </a:moveTo>
                <a:moveTo>
                  <a:pt x="8159496" y="6097"/>
                </a:moveTo>
                <a:lnTo>
                  <a:pt x="8159496" y="51054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1130807" y="3051048"/>
            <a:ext cx="8179307" cy="510540"/>
          </a:xfrm>
          <a:custGeom>
            <a:avLst/>
            <a:gdLst/>
            <a:ahLst/>
            <a:cxnLst/>
            <a:rect l="l" t="t" r="r" b="b"/>
            <a:pathLst>
              <a:path w="8179307" h="510540">
                <a:moveTo>
                  <a:pt x="8165593" y="504444"/>
                </a:moveTo>
                <a:moveTo>
                  <a:pt x="6097" y="6096"/>
                </a:moveTo>
                <a:lnTo>
                  <a:pt x="8173213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1130807" y="3051048"/>
            <a:ext cx="8179307" cy="504444"/>
          </a:xfrm>
          <a:custGeom>
            <a:avLst/>
            <a:gdLst/>
            <a:ahLst/>
            <a:cxnLst/>
            <a:rect l="l" t="t" r="r" b="b"/>
            <a:pathLst>
              <a:path w="8179307" h="504444">
                <a:moveTo>
                  <a:pt x="8173213" y="6096"/>
                </a:moveTo>
                <a:moveTo>
                  <a:pt x="6097" y="498348"/>
                </a:moveTo>
                <a:lnTo>
                  <a:pt x="8173213" y="49834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1211580" y="3079322"/>
            <a:ext cx="25337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002060"/>
                </a:solidFill>
                <a:latin typeface="Arial"/>
                <a:cs typeface="Arial"/>
              </a:rPr>
              <a:t>No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876329" y="3079322"/>
            <a:ext cx="119983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002060"/>
                </a:solidFill>
                <a:latin typeface="Arial"/>
                <a:cs typeface="Arial"/>
              </a:rPr>
              <a:t>Perangkat Kerja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447033" y="3079322"/>
            <a:ext cx="177024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002060"/>
                </a:solidFill>
                <a:latin typeface="Arial"/>
                <a:cs typeface="Arial"/>
              </a:rPr>
              <a:t>Digunakan Untuk Tugas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35977" y="1268313"/>
            <a:ext cx="1404066" cy="2233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7. Bahan Kerja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236277" y="1268313"/>
            <a:ext cx="96278" cy="2233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96289" y="2425759"/>
            <a:ext cx="2839478" cy="2233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8. Perangkat Kerja/Alat Kerja 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53439" y="3822695"/>
            <a:ext cx="2354663" cy="2233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47494B"/>
                </a:solidFill>
                <a:latin typeface="Arial"/>
                <a:cs typeface="Arial"/>
              </a:rPr>
              <a:t>9.  Tanggung Jawab        :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7" name="object 567"/>
          <p:cNvSpPr/>
          <p:nvPr/>
        </p:nvSpPr>
        <p:spPr>
          <a:xfrm>
            <a:off x="1178051" y="6422136"/>
            <a:ext cx="512064" cy="243840"/>
          </a:xfrm>
          <a:custGeom>
            <a:avLst/>
            <a:gdLst/>
            <a:ahLst/>
            <a:cxnLst/>
            <a:rect l="l" t="t" r="r" b="b"/>
            <a:pathLst>
              <a:path w="512064" h="243840">
                <a:moveTo>
                  <a:pt x="0" y="243840"/>
                </a:moveTo>
                <a:lnTo>
                  <a:pt x="0" y="0"/>
                </a:lnTo>
                <a:lnTo>
                  <a:pt x="512064" y="0"/>
                </a:lnTo>
                <a:lnTo>
                  <a:pt x="512064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1691640" y="6422136"/>
            <a:ext cx="2557272" cy="243840"/>
          </a:xfrm>
          <a:custGeom>
            <a:avLst/>
            <a:gdLst/>
            <a:ahLst/>
            <a:cxnLst/>
            <a:rect l="l" t="t" r="r" b="b"/>
            <a:pathLst>
              <a:path w="2557272" h="243840">
                <a:moveTo>
                  <a:pt x="0" y="243840"/>
                </a:moveTo>
                <a:lnTo>
                  <a:pt x="0" y="0"/>
                </a:lnTo>
                <a:lnTo>
                  <a:pt x="2557272" y="0"/>
                </a:lnTo>
                <a:lnTo>
                  <a:pt x="2557272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4250436" y="6422136"/>
            <a:ext cx="2083307" cy="243840"/>
          </a:xfrm>
          <a:custGeom>
            <a:avLst/>
            <a:gdLst/>
            <a:ahLst/>
            <a:cxnLst/>
            <a:rect l="l" t="t" r="r" b="b"/>
            <a:pathLst>
              <a:path w="2083307" h="243840">
                <a:moveTo>
                  <a:pt x="0" y="243840"/>
                </a:moveTo>
                <a:lnTo>
                  <a:pt x="0" y="0"/>
                </a:lnTo>
                <a:lnTo>
                  <a:pt x="2083307" y="0"/>
                </a:lnTo>
                <a:lnTo>
                  <a:pt x="2083307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6335268" y="6422136"/>
            <a:ext cx="2959608" cy="243840"/>
          </a:xfrm>
          <a:custGeom>
            <a:avLst/>
            <a:gdLst/>
            <a:ahLst/>
            <a:cxnLst/>
            <a:rect l="l" t="t" r="r" b="b"/>
            <a:pathLst>
              <a:path w="2959608" h="243840">
                <a:moveTo>
                  <a:pt x="0" y="243840"/>
                </a:moveTo>
                <a:lnTo>
                  <a:pt x="0" y="0"/>
                </a:lnTo>
                <a:lnTo>
                  <a:pt x="2959608" y="0"/>
                </a:lnTo>
                <a:lnTo>
                  <a:pt x="2959608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1178051" y="6667500"/>
            <a:ext cx="512064" cy="245364"/>
          </a:xfrm>
          <a:custGeom>
            <a:avLst/>
            <a:gdLst/>
            <a:ahLst/>
            <a:cxnLst/>
            <a:rect l="l" t="t" r="r" b="b"/>
            <a:pathLst>
              <a:path w="512064" h="245364">
                <a:moveTo>
                  <a:pt x="0" y="245364"/>
                </a:moveTo>
                <a:lnTo>
                  <a:pt x="0" y="0"/>
                </a:lnTo>
                <a:lnTo>
                  <a:pt x="512064" y="0"/>
                </a:lnTo>
                <a:lnTo>
                  <a:pt x="512064" y="245364"/>
                </a:lnTo>
                <a:lnTo>
                  <a:pt x="0" y="245364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1691640" y="6667500"/>
            <a:ext cx="2557272" cy="245364"/>
          </a:xfrm>
          <a:custGeom>
            <a:avLst/>
            <a:gdLst/>
            <a:ahLst/>
            <a:cxnLst/>
            <a:rect l="l" t="t" r="r" b="b"/>
            <a:pathLst>
              <a:path w="2557272" h="245364">
                <a:moveTo>
                  <a:pt x="0" y="245364"/>
                </a:moveTo>
                <a:lnTo>
                  <a:pt x="0" y="0"/>
                </a:lnTo>
                <a:lnTo>
                  <a:pt x="2557272" y="0"/>
                </a:lnTo>
                <a:lnTo>
                  <a:pt x="2557272" y="245364"/>
                </a:lnTo>
                <a:lnTo>
                  <a:pt x="0" y="245364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4250436" y="6667500"/>
            <a:ext cx="2083307" cy="245364"/>
          </a:xfrm>
          <a:custGeom>
            <a:avLst/>
            <a:gdLst/>
            <a:ahLst/>
            <a:cxnLst/>
            <a:rect l="l" t="t" r="r" b="b"/>
            <a:pathLst>
              <a:path w="2083307" h="245364">
                <a:moveTo>
                  <a:pt x="0" y="245364"/>
                </a:moveTo>
                <a:lnTo>
                  <a:pt x="0" y="0"/>
                </a:lnTo>
                <a:lnTo>
                  <a:pt x="2083307" y="0"/>
                </a:lnTo>
                <a:lnTo>
                  <a:pt x="2083307" y="245364"/>
                </a:lnTo>
                <a:lnTo>
                  <a:pt x="0" y="245364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6335268" y="6667500"/>
            <a:ext cx="2959608" cy="245364"/>
          </a:xfrm>
          <a:custGeom>
            <a:avLst/>
            <a:gdLst/>
            <a:ahLst/>
            <a:cxnLst/>
            <a:rect l="l" t="t" r="r" b="b"/>
            <a:pathLst>
              <a:path w="2959608" h="245364">
                <a:moveTo>
                  <a:pt x="0" y="245364"/>
                </a:moveTo>
                <a:lnTo>
                  <a:pt x="0" y="0"/>
                </a:lnTo>
                <a:lnTo>
                  <a:pt x="2959608" y="0"/>
                </a:lnTo>
                <a:lnTo>
                  <a:pt x="2959608" y="245364"/>
                </a:lnTo>
                <a:lnTo>
                  <a:pt x="0" y="245364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1685544" y="3543299"/>
            <a:ext cx="7624571" cy="3383280"/>
          </a:xfrm>
          <a:custGeom>
            <a:avLst/>
            <a:gdLst/>
            <a:ahLst/>
            <a:cxnLst/>
            <a:rect l="l" t="t" r="r" b="b"/>
            <a:pathLst>
              <a:path w="7624571" h="3383280">
                <a:moveTo>
                  <a:pt x="7618476" y="6097"/>
                </a:moveTo>
                <a:moveTo>
                  <a:pt x="6096" y="2872741"/>
                </a:moveTo>
                <a:lnTo>
                  <a:pt x="6096" y="337718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1685544" y="6409944"/>
            <a:ext cx="2570988" cy="516636"/>
          </a:xfrm>
          <a:custGeom>
            <a:avLst/>
            <a:gdLst/>
            <a:ahLst/>
            <a:cxnLst/>
            <a:rect l="l" t="t" r="r" b="b"/>
            <a:pathLst>
              <a:path w="2570988" h="516636">
                <a:moveTo>
                  <a:pt x="6096" y="510540"/>
                </a:moveTo>
                <a:moveTo>
                  <a:pt x="2564892" y="6096"/>
                </a:moveTo>
                <a:lnTo>
                  <a:pt x="2564892" y="510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4244340" y="6409944"/>
            <a:ext cx="2097024" cy="516636"/>
          </a:xfrm>
          <a:custGeom>
            <a:avLst/>
            <a:gdLst/>
            <a:ahLst/>
            <a:cxnLst/>
            <a:rect l="l" t="t" r="r" b="b"/>
            <a:pathLst>
              <a:path w="2097024" h="516636">
                <a:moveTo>
                  <a:pt x="6096" y="510540"/>
                </a:moveTo>
                <a:moveTo>
                  <a:pt x="2090928" y="6096"/>
                </a:moveTo>
                <a:lnTo>
                  <a:pt x="2090928" y="510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1152906" y="6648450"/>
            <a:ext cx="8170164" cy="291084"/>
          </a:xfrm>
          <a:custGeom>
            <a:avLst/>
            <a:gdLst/>
            <a:ahLst/>
            <a:cxnLst/>
            <a:rect l="l" t="t" r="r" b="b"/>
            <a:pathLst>
              <a:path w="8170164" h="291084">
                <a:moveTo>
                  <a:pt x="5182362" y="272034"/>
                </a:moveTo>
                <a:moveTo>
                  <a:pt x="19050" y="19050"/>
                </a:moveTo>
                <a:lnTo>
                  <a:pt x="8151114" y="1905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1171955" y="6409944"/>
            <a:ext cx="8138159" cy="516636"/>
          </a:xfrm>
          <a:custGeom>
            <a:avLst/>
            <a:gdLst/>
            <a:ahLst/>
            <a:cxnLst/>
            <a:rect l="l" t="t" r="r" b="b"/>
            <a:pathLst>
              <a:path w="8138159" h="516636">
                <a:moveTo>
                  <a:pt x="8132065" y="257556"/>
                </a:moveTo>
                <a:moveTo>
                  <a:pt x="6096" y="6096"/>
                </a:moveTo>
                <a:lnTo>
                  <a:pt x="6096" y="510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1171955" y="6409944"/>
            <a:ext cx="8130540" cy="516636"/>
          </a:xfrm>
          <a:custGeom>
            <a:avLst/>
            <a:gdLst/>
            <a:ahLst/>
            <a:cxnLst/>
            <a:rect l="l" t="t" r="r" b="b"/>
            <a:pathLst>
              <a:path w="8130540" h="516636">
                <a:moveTo>
                  <a:pt x="6096" y="510540"/>
                </a:moveTo>
                <a:moveTo>
                  <a:pt x="8124445" y="6096"/>
                </a:moveTo>
                <a:lnTo>
                  <a:pt x="8124445" y="510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1165860" y="6416040"/>
            <a:ext cx="8144255" cy="510540"/>
          </a:xfrm>
          <a:custGeom>
            <a:avLst/>
            <a:gdLst/>
            <a:ahLst/>
            <a:cxnLst/>
            <a:rect l="l" t="t" r="r" b="b"/>
            <a:pathLst>
              <a:path w="8144255" h="510540">
                <a:moveTo>
                  <a:pt x="8130540" y="504444"/>
                </a:moveTo>
                <a:moveTo>
                  <a:pt x="6096" y="6096"/>
                </a:moveTo>
                <a:lnTo>
                  <a:pt x="813816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1165860" y="6416040"/>
            <a:ext cx="8144255" cy="504444"/>
          </a:xfrm>
          <a:custGeom>
            <a:avLst/>
            <a:gdLst/>
            <a:ahLst/>
            <a:cxnLst/>
            <a:rect l="l" t="t" r="r" b="b"/>
            <a:pathLst>
              <a:path w="8144255" h="504444">
                <a:moveTo>
                  <a:pt x="8138160" y="6096"/>
                </a:moveTo>
                <a:moveTo>
                  <a:pt x="6096" y="498348"/>
                </a:moveTo>
                <a:lnTo>
                  <a:pt x="8138160" y="49834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1327951" y="6444823"/>
            <a:ext cx="25337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002060"/>
                </a:solidFill>
                <a:latin typeface="Arial"/>
                <a:cs typeface="Arial"/>
              </a:rPr>
              <a:t>No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2683613" y="6444823"/>
            <a:ext cx="61391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002060"/>
                </a:solidFill>
                <a:latin typeface="Arial"/>
                <a:cs typeface="Arial"/>
              </a:rPr>
              <a:t>Jabatan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558278" y="6444823"/>
            <a:ext cx="1503850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002060"/>
                </a:solidFill>
                <a:latin typeface="Arial"/>
                <a:cs typeface="Arial"/>
              </a:rPr>
              <a:t>Unit Kerja/  Instansi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433495" y="6444823"/>
            <a:ext cx="800959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002060"/>
                </a:solidFill>
                <a:latin typeface="Arial"/>
                <a:cs typeface="Arial"/>
              </a:rPr>
              <a:t>Dalam Hal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3520439" y="1269350"/>
            <a:ext cx="5723200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masukan yang diproses dengan tindak kerja (tugas) menjadi hasil kerja. (contoh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operator komputer Konsep surat, kertas, tinta, disposisi)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3596639" y="2428225"/>
            <a:ext cx="5649334" cy="6196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232526"/>
                </a:solidFill>
                <a:latin typeface="Arial"/>
                <a:cs typeface="Arial"/>
              </a:rPr>
              <a:t>sarana  atau  peralatan  yang  dipergunakan  untuk  memproses  bahan  kerja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232526"/>
                </a:solidFill>
                <a:latin typeface="Arial"/>
                <a:cs typeface="Arial"/>
              </a:rPr>
              <a:t>menjadi hasil kerja, septeri mesin, perkakas, dan alat bantu lainnya. (contoh :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seperangkat komputer, ATK)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853439" y="4791070"/>
            <a:ext cx="1440105" cy="22336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10. Wewenang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2936748" y="4791070"/>
            <a:ext cx="96278" cy="22336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3672839" y="3768075"/>
            <a:ext cx="5571886" cy="83907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tuntutan kesanggupan seorang PNS untuk menyelesaikan pekerjaan yang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diserahkan kepadanya dengan sebaik-baiknya dan tepat pada waktunya serta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232526"/>
                </a:solidFill>
                <a:latin typeface="Arial"/>
                <a:cs typeface="Arial"/>
              </a:rPr>
              <a:t>berani menanggung resiko atas keputusan yang diambil atau tindakan yang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dilakukannya. (contoh keakuratan hasil ketikan, menjaga file)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005839" y="5924545"/>
            <a:ext cx="1898595" cy="46720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89" spc="10" dirty="0">
                <a:solidFill>
                  <a:srgbClr val="47494B"/>
                </a:solidFill>
                <a:latin typeface="Arial"/>
                <a:cs typeface="Arial"/>
              </a:rPr>
              <a:t>11.  Korelasi Jabatan</a:t>
            </a:r>
            <a:endParaRPr sz="700">
              <a:latin typeface="Arial"/>
              <a:cs typeface="Arial"/>
            </a:endParaRPr>
          </a:p>
          <a:p>
            <a:pPr marL="914400">
              <a:lnSpc>
                <a:spcPct val="100000"/>
              </a:lnSpc>
            </a:pPr>
            <a:r>
              <a:rPr sz="1600" spc="10" dirty="0">
                <a:solidFill>
                  <a:srgbClr val="47494B"/>
                </a:solidFill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3596639" y="4799950"/>
            <a:ext cx="5648516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FFFF00"/>
                </a:solidFill>
                <a:latin typeface="Arial"/>
                <a:cs typeface="Arial"/>
              </a:rPr>
              <a:t>merupakan hak dan kekuasaan pemegang jabatan untuk memilih, mengambil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FFFF00"/>
                </a:solidFill>
                <a:latin typeface="Arial"/>
                <a:cs typeface="Arial"/>
              </a:rPr>
              <a:t>sikap, atau tindakan dalam melaksanakan tugas guna mendukung  berhasilnya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3596639" y="5226670"/>
            <a:ext cx="91561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FFFF00"/>
                </a:solidFill>
                <a:latin typeface="Arial"/>
                <a:cs typeface="Arial"/>
              </a:rPr>
              <a:t>pelaksanaan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4604004" y="5226670"/>
            <a:ext cx="42936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FFFF00"/>
                </a:solidFill>
                <a:latin typeface="Arial"/>
                <a:cs typeface="Arial"/>
              </a:rPr>
              <a:t>tugas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5122163" y="5226670"/>
            <a:ext cx="575221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FFFF00"/>
                </a:solidFill>
                <a:latin typeface="Arial"/>
                <a:cs typeface="Arial"/>
              </a:rPr>
              <a:t>(contoh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5789676" y="5226670"/>
            <a:ext cx="119733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FFFF00"/>
                </a:solidFill>
                <a:latin typeface="Arial"/>
                <a:cs typeface="Arial"/>
              </a:rPr>
              <a:t>mengoperasikan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3596639" y="5226670"/>
            <a:ext cx="4187013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482339">
              <a:lnSpc>
                <a:spcPct val="100000"/>
              </a:lnSpc>
            </a:pPr>
            <a:r>
              <a:rPr sz="1219" b="1" spc="10" dirty="0">
                <a:solidFill>
                  <a:srgbClr val="FFFF00"/>
                </a:solidFill>
                <a:latin typeface="Arial"/>
                <a:cs typeface="Arial"/>
              </a:rPr>
              <a:t>komputer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FFFF00"/>
                </a:solidFill>
                <a:latin typeface="Arial"/>
                <a:cs typeface="Arial"/>
              </a:rPr>
              <a:t>menyiapkan serta menyajikan data yang diperlukan.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7874507" y="5226670"/>
            <a:ext cx="55899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FFFF00"/>
                </a:solidFill>
                <a:latin typeface="Arial"/>
                <a:cs typeface="Arial"/>
              </a:rPr>
              <a:t>dengan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8523732" y="5226670"/>
            <a:ext cx="33343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FFFF00"/>
                </a:solidFill>
                <a:latin typeface="Arial"/>
                <a:cs typeface="Arial"/>
              </a:rPr>
              <a:t>baik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8945880" y="5226670"/>
            <a:ext cx="298844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FFFF00"/>
                </a:solidFill>
                <a:latin typeface="Arial"/>
                <a:cs typeface="Arial"/>
              </a:rPr>
              <a:t>dan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4" name="text 1"/>
          <p:cNvSpPr txBox="1"/>
          <p:nvPr/>
        </p:nvSpPr>
        <p:spPr>
          <a:xfrm>
            <a:off x="3596639" y="5949300"/>
            <a:ext cx="5647363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hubungan kerja antara jabatan yang satu dengan jabatan yang lain ataupun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orang lain yang berhubungan dengan jabatan tersebut.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83" name="object 583"/>
          <p:cNvSpPr/>
          <p:nvPr/>
        </p:nvSpPr>
        <p:spPr>
          <a:xfrm>
            <a:off x="850392" y="615696"/>
            <a:ext cx="8453628" cy="6298692"/>
          </a:xfrm>
          <a:custGeom>
            <a:avLst/>
            <a:gdLst/>
            <a:ahLst/>
            <a:cxnLst/>
            <a:rect l="l" t="t" r="r" b="b"/>
            <a:pathLst>
              <a:path w="8453628" h="6298692">
                <a:moveTo>
                  <a:pt x="8453628" y="6298692"/>
                </a:moveTo>
                <a:moveTo>
                  <a:pt x="0" y="56388"/>
                </a:moveTo>
                <a:lnTo>
                  <a:pt x="342900" y="56388"/>
                </a:lnTo>
                <a:lnTo>
                  <a:pt x="342900" y="0"/>
                </a:lnTo>
                <a:lnTo>
                  <a:pt x="457200" y="114300"/>
                </a:lnTo>
                <a:lnTo>
                  <a:pt x="342900" y="228600"/>
                </a:lnTo>
                <a:lnTo>
                  <a:pt x="342900" y="170688"/>
                </a:lnTo>
                <a:lnTo>
                  <a:pt x="0" y="17068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844295" y="600456"/>
            <a:ext cx="472440" cy="259079"/>
          </a:xfrm>
          <a:custGeom>
            <a:avLst/>
            <a:gdLst/>
            <a:ahLst/>
            <a:cxnLst/>
            <a:rect l="l" t="t" r="r" b="b"/>
            <a:pathLst>
              <a:path w="472440" h="259079">
                <a:moveTo>
                  <a:pt x="0" y="65532"/>
                </a:moveTo>
                <a:lnTo>
                  <a:pt x="348997" y="65532"/>
                </a:lnTo>
                <a:lnTo>
                  <a:pt x="342901" y="71628"/>
                </a:lnTo>
                <a:lnTo>
                  <a:pt x="342901" y="0"/>
                </a:lnTo>
                <a:lnTo>
                  <a:pt x="472441" y="129540"/>
                </a:lnTo>
                <a:lnTo>
                  <a:pt x="342901" y="259080"/>
                </a:lnTo>
                <a:lnTo>
                  <a:pt x="342901" y="185928"/>
                </a:lnTo>
                <a:lnTo>
                  <a:pt x="348997" y="192024"/>
                </a:lnTo>
                <a:lnTo>
                  <a:pt x="0" y="192024"/>
                </a:lnTo>
                <a:lnTo>
                  <a:pt x="0" y="65532"/>
                </a:lnTo>
                <a:close/>
                <a:moveTo>
                  <a:pt x="12192" y="185928"/>
                </a:moveTo>
                <a:lnTo>
                  <a:pt x="6097" y="179832"/>
                </a:lnTo>
                <a:lnTo>
                  <a:pt x="355092" y="179832"/>
                </a:lnTo>
                <a:lnTo>
                  <a:pt x="355092" y="243840"/>
                </a:lnTo>
                <a:lnTo>
                  <a:pt x="344425" y="239268"/>
                </a:lnTo>
                <a:lnTo>
                  <a:pt x="458725" y="124968"/>
                </a:lnTo>
                <a:lnTo>
                  <a:pt x="458725" y="134112"/>
                </a:lnTo>
                <a:lnTo>
                  <a:pt x="344425" y="19812"/>
                </a:lnTo>
                <a:lnTo>
                  <a:pt x="355092" y="15240"/>
                </a:lnTo>
                <a:lnTo>
                  <a:pt x="355092" y="77724"/>
                </a:lnTo>
                <a:lnTo>
                  <a:pt x="6097" y="77724"/>
                </a:lnTo>
                <a:lnTo>
                  <a:pt x="12192" y="71628"/>
                </a:lnTo>
                <a:lnTo>
                  <a:pt x="12192" y="185928"/>
                </a:ln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4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24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24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585" name="object 585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91" name="object 591"/>
          <p:cNvSpPr/>
          <p:nvPr/>
        </p:nvSpPr>
        <p:spPr>
          <a:xfrm>
            <a:off x="675132" y="1117092"/>
            <a:ext cx="8685276" cy="786383"/>
          </a:xfrm>
          <a:custGeom>
            <a:avLst/>
            <a:gdLst/>
            <a:ahLst/>
            <a:cxnLst/>
            <a:rect l="l" t="t" r="r" b="b"/>
            <a:pathLst>
              <a:path w="8685276" h="786383">
                <a:moveTo>
                  <a:pt x="0" y="786384"/>
                </a:moveTo>
                <a:lnTo>
                  <a:pt x="0" y="0"/>
                </a:lnTo>
                <a:lnTo>
                  <a:pt x="8685276" y="0"/>
                </a:lnTo>
                <a:lnTo>
                  <a:pt x="8685276" y="786384"/>
                </a:lnTo>
                <a:lnTo>
                  <a:pt x="0" y="78638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669036" y="1110996"/>
            <a:ext cx="8698991" cy="801624"/>
          </a:xfrm>
          <a:custGeom>
            <a:avLst/>
            <a:gdLst/>
            <a:ahLst/>
            <a:cxnLst/>
            <a:rect l="l" t="t" r="r" b="b"/>
            <a:pathLst>
              <a:path w="8698991" h="801624">
                <a:moveTo>
                  <a:pt x="0" y="0"/>
                </a:moveTo>
                <a:lnTo>
                  <a:pt x="8698991" y="0"/>
                </a:lnTo>
                <a:lnTo>
                  <a:pt x="8698991" y="801624"/>
                </a:lnTo>
                <a:lnTo>
                  <a:pt x="0" y="801624"/>
                </a:lnTo>
                <a:lnTo>
                  <a:pt x="0" y="0"/>
                </a:lnTo>
                <a:close/>
                <a:moveTo>
                  <a:pt x="12192" y="794004"/>
                </a:moveTo>
                <a:lnTo>
                  <a:pt x="6096" y="787908"/>
                </a:lnTo>
                <a:lnTo>
                  <a:pt x="8692896" y="787908"/>
                </a:lnTo>
                <a:lnTo>
                  <a:pt x="8686800" y="794004"/>
                </a:lnTo>
                <a:lnTo>
                  <a:pt x="8686800" y="6096"/>
                </a:lnTo>
                <a:lnTo>
                  <a:pt x="8692896" y="12192"/>
                </a:lnTo>
                <a:lnTo>
                  <a:pt x="6096" y="12192"/>
                </a:lnTo>
                <a:lnTo>
                  <a:pt x="12192" y="6096"/>
                </a:lnTo>
                <a:lnTo>
                  <a:pt x="12192" y="794004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785178" y="1171476"/>
            <a:ext cx="2839478" cy="2233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12. Kondisi Lingkungan Kerja :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672839" y="1115362"/>
            <a:ext cx="5496490" cy="6257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merupakan kondisi didalam dan sekitar PNS dalam melaksanakan tugas-tugas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79" b="1" spc="10" dirty="0">
                <a:solidFill>
                  <a:srgbClr val="232526"/>
                </a:solidFill>
                <a:latin typeface="Arial"/>
                <a:cs typeface="Arial"/>
              </a:rPr>
              <a:t>jabatan untuk mengolah bahan kerja menjadi hasil kerja meliputi aspek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tempat kerja, udara, suhu, cahaya, suara , letak.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93" name="object 593"/>
          <p:cNvSpPr/>
          <p:nvPr/>
        </p:nvSpPr>
        <p:spPr>
          <a:xfrm>
            <a:off x="1078992" y="1981200"/>
            <a:ext cx="8292084" cy="263652"/>
          </a:xfrm>
          <a:custGeom>
            <a:avLst/>
            <a:gdLst/>
            <a:ahLst/>
            <a:cxnLst/>
            <a:rect l="l" t="t" r="r" b="b"/>
            <a:pathLst>
              <a:path w="8292084" h="263652">
                <a:moveTo>
                  <a:pt x="0" y="263652"/>
                </a:moveTo>
                <a:lnTo>
                  <a:pt x="0" y="0"/>
                </a:lnTo>
                <a:lnTo>
                  <a:pt x="8292084" y="0"/>
                </a:lnTo>
                <a:lnTo>
                  <a:pt x="8292084" y="263652"/>
                </a:lnTo>
                <a:lnTo>
                  <a:pt x="0" y="263652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1078992" y="2246375"/>
            <a:ext cx="446532" cy="243840"/>
          </a:xfrm>
          <a:custGeom>
            <a:avLst/>
            <a:gdLst/>
            <a:ahLst/>
            <a:cxnLst/>
            <a:rect l="l" t="t" r="r" b="b"/>
            <a:pathLst>
              <a:path w="446532" h="243840">
                <a:moveTo>
                  <a:pt x="0" y="243841"/>
                </a:moveTo>
                <a:lnTo>
                  <a:pt x="0" y="0"/>
                </a:lnTo>
                <a:lnTo>
                  <a:pt x="446532" y="0"/>
                </a:lnTo>
                <a:lnTo>
                  <a:pt x="446532" y="243841"/>
                </a:lnTo>
                <a:lnTo>
                  <a:pt x="0" y="243841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1527048" y="2246375"/>
            <a:ext cx="2217420" cy="243840"/>
          </a:xfrm>
          <a:custGeom>
            <a:avLst/>
            <a:gdLst/>
            <a:ahLst/>
            <a:cxnLst/>
            <a:rect l="l" t="t" r="r" b="b"/>
            <a:pathLst>
              <a:path w="2217420" h="243840">
                <a:moveTo>
                  <a:pt x="0" y="243841"/>
                </a:moveTo>
                <a:lnTo>
                  <a:pt x="0" y="0"/>
                </a:lnTo>
                <a:lnTo>
                  <a:pt x="2217420" y="0"/>
                </a:lnTo>
                <a:lnTo>
                  <a:pt x="2217420" y="243841"/>
                </a:lnTo>
                <a:lnTo>
                  <a:pt x="0" y="243841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3745992" y="2246375"/>
            <a:ext cx="5625084" cy="243840"/>
          </a:xfrm>
          <a:custGeom>
            <a:avLst/>
            <a:gdLst/>
            <a:ahLst/>
            <a:cxnLst/>
            <a:rect l="l" t="t" r="r" b="b"/>
            <a:pathLst>
              <a:path w="5625084" h="243840">
                <a:moveTo>
                  <a:pt x="0" y="243841"/>
                </a:moveTo>
                <a:lnTo>
                  <a:pt x="0" y="0"/>
                </a:lnTo>
                <a:lnTo>
                  <a:pt x="5625084" y="0"/>
                </a:lnTo>
                <a:lnTo>
                  <a:pt x="5625084" y="243841"/>
                </a:lnTo>
                <a:lnTo>
                  <a:pt x="0" y="243841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1078992" y="2491740"/>
            <a:ext cx="446532" cy="195072"/>
          </a:xfrm>
          <a:custGeom>
            <a:avLst/>
            <a:gdLst/>
            <a:ahLst/>
            <a:cxnLst/>
            <a:rect l="l" t="t" r="r" b="b"/>
            <a:pathLst>
              <a:path w="446532" h="195072">
                <a:moveTo>
                  <a:pt x="0" y="195072"/>
                </a:moveTo>
                <a:lnTo>
                  <a:pt x="0" y="0"/>
                </a:lnTo>
                <a:lnTo>
                  <a:pt x="446532" y="0"/>
                </a:lnTo>
                <a:lnTo>
                  <a:pt x="446532" y="195072"/>
                </a:lnTo>
                <a:lnTo>
                  <a:pt x="0" y="195072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1527048" y="2491740"/>
            <a:ext cx="2217420" cy="195072"/>
          </a:xfrm>
          <a:custGeom>
            <a:avLst/>
            <a:gdLst/>
            <a:ahLst/>
            <a:cxnLst/>
            <a:rect l="l" t="t" r="r" b="b"/>
            <a:pathLst>
              <a:path w="2217420" h="195072">
                <a:moveTo>
                  <a:pt x="0" y="195072"/>
                </a:moveTo>
                <a:lnTo>
                  <a:pt x="0" y="0"/>
                </a:lnTo>
                <a:lnTo>
                  <a:pt x="2217420" y="0"/>
                </a:lnTo>
                <a:lnTo>
                  <a:pt x="2217420" y="195072"/>
                </a:lnTo>
                <a:lnTo>
                  <a:pt x="0" y="195072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3745992" y="2491740"/>
            <a:ext cx="5625084" cy="195072"/>
          </a:xfrm>
          <a:custGeom>
            <a:avLst/>
            <a:gdLst/>
            <a:ahLst/>
            <a:cxnLst/>
            <a:rect l="l" t="t" r="r" b="b"/>
            <a:pathLst>
              <a:path w="5625084" h="195072">
                <a:moveTo>
                  <a:pt x="0" y="195072"/>
                </a:moveTo>
                <a:lnTo>
                  <a:pt x="0" y="0"/>
                </a:lnTo>
                <a:lnTo>
                  <a:pt x="5625084" y="0"/>
                </a:lnTo>
                <a:lnTo>
                  <a:pt x="5625084" y="195072"/>
                </a:lnTo>
                <a:lnTo>
                  <a:pt x="0" y="195072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1078992" y="2688336"/>
            <a:ext cx="446532" cy="196596"/>
          </a:xfrm>
          <a:custGeom>
            <a:avLst/>
            <a:gdLst/>
            <a:ahLst/>
            <a:cxnLst/>
            <a:rect l="l" t="t" r="r" b="b"/>
            <a:pathLst>
              <a:path w="446532" h="196596">
                <a:moveTo>
                  <a:pt x="0" y="196596"/>
                </a:moveTo>
                <a:lnTo>
                  <a:pt x="0" y="0"/>
                </a:lnTo>
                <a:lnTo>
                  <a:pt x="446532" y="0"/>
                </a:lnTo>
                <a:lnTo>
                  <a:pt x="446532" y="196596"/>
                </a:lnTo>
                <a:lnTo>
                  <a:pt x="0" y="196596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1527048" y="2688336"/>
            <a:ext cx="2217420" cy="196596"/>
          </a:xfrm>
          <a:custGeom>
            <a:avLst/>
            <a:gdLst/>
            <a:ahLst/>
            <a:cxnLst/>
            <a:rect l="l" t="t" r="r" b="b"/>
            <a:pathLst>
              <a:path w="2217420" h="196596">
                <a:moveTo>
                  <a:pt x="0" y="196596"/>
                </a:moveTo>
                <a:lnTo>
                  <a:pt x="0" y="0"/>
                </a:lnTo>
                <a:lnTo>
                  <a:pt x="2217420" y="0"/>
                </a:lnTo>
                <a:lnTo>
                  <a:pt x="2217420" y="196596"/>
                </a:lnTo>
                <a:lnTo>
                  <a:pt x="0" y="196596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3745992" y="2688336"/>
            <a:ext cx="5625084" cy="196596"/>
          </a:xfrm>
          <a:custGeom>
            <a:avLst/>
            <a:gdLst/>
            <a:ahLst/>
            <a:cxnLst/>
            <a:rect l="l" t="t" r="r" b="b"/>
            <a:pathLst>
              <a:path w="5625084" h="196596">
                <a:moveTo>
                  <a:pt x="0" y="196596"/>
                </a:moveTo>
                <a:lnTo>
                  <a:pt x="0" y="0"/>
                </a:lnTo>
                <a:lnTo>
                  <a:pt x="5625084" y="0"/>
                </a:lnTo>
                <a:lnTo>
                  <a:pt x="5625084" y="196596"/>
                </a:lnTo>
                <a:lnTo>
                  <a:pt x="0" y="196596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1078992" y="2886456"/>
            <a:ext cx="446532" cy="195072"/>
          </a:xfrm>
          <a:custGeom>
            <a:avLst/>
            <a:gdLst/>
            <a:ahLst/>
            <a:cxnLst/>
            <a:rect l="l" t="t" r="r" b="b"/>
            <a:pathLst>
              <a:path w="446532" h="195072">
                <a:moveTo>
                  <a:pt x="0" y="195072"/>
                </a:moveTo>
                <a:lnTo>
                  <a:pt x="0" y="0"/>
                </a:lnTo>
                <a:lnTo>
                  <a:pt x="446532" y="0"/>
                </a:lnTo>
                <a:lnTo>
                  <a:pt x="446532" y="195072"/>
                </a:lnTo>
                <a:lnTo>
                  <a:pt x="0" y="195072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1527048" y="2886456"/>
            <a:ext cx="2217420" cy="195072"/>
          </a:xfrm>
          <a:custGeom>
            <a:avLst/>
            <a:gdLst/>
            <a:ahLst/>
            <a:cxnLst/>
            <a:rect l="l" t="t" r="r" b="b"/>
            <a:pathLst>
              <a:path w="2217420" h="195072">
                <a:moveTo>
                  <a:pt x="0" y="195072"/>
                </a:moveTo>
                <a:lnTo>
                  <a:pt x="0" y="0"/>
                </a:lnTo>
                <a:lnTo>
                  <a:pt x="2217420" y="0"/>
                </a:lnTo>
                <a:lnTo>
                  <a:pt x="2217420" y="195072"/>
                </a:lnTo>
                <a:lnTo>
                  <a:pt x="0" y="195072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3745992" y="2886456"/>
            <a:ext cx="5625084" cy="195072"/>
          </a:xfrm>
          <a:custGeom>
            <a:avLst/>
            <a:gdLst/>
            <a:ahLst/>
            <a:cxnLst/>
            <a:rect l="l" t="t" r="r" b="b"/>
            <a:pathLst>
              <a:path w="5625084" h="195072">
                <a:moveTo>
                  <a:pt x="0" y="195072"/>
                </a:moveTo>
                <a:lnTo>
                  <a:pt x="0" y="0"/>
                </a:lnTo>
                <a:lnTo>
                  <a:pt x="5625084" y="0"/>
                </a:lnTo>
                <a:lnTo>
                  <a:pt x="5625084" y="195072"/>
                </a:lnTo>
                <a:lnTo>
                  <a:pt x="0" y="195072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1078992" y="3083051"/>
            <a:ext cx="446532" cy="196596"/>
          </a:xfrm>
          <a:custGeom>
            <a:avLst/>
            <a:gdLst/>
            <a:ahLst/>
            <a:cxnLst/>
            <a:rect l="l" t="t" r="r" b="b"/>
            <a:pathLst>
              <a:path w="446532" h="196596">
                <a:moveTo>
                  <a:pt x="0" y="196597"/>
                </a:moveTo>
                <a:lnTo>
                  <a:pt x="0" y="0"/>
                </a:lnTo>
                <a:lnTo>
                  <a:pt x="446532" y="0"/>
                </a:lnTo>
                <a:lnTo>
                  <a:pt x="446532" y="196597"/>
                </a:lnTo>
                <a:lnTo>
                  <a:pt x="0" y="196597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1527048" y="3083051"/>
            <a:ext cx="2217420" cy="196596"/>
          </a:xfrm>
          <a:custGeom>
            <a:avLst/>
            <a:gdLst/>
            <a:ahLst/>
            <a:cxnLst/>
            <a:rect l="l" t="t" r="r" b="b"/>
            <a:pathLst>
              <a:path w="2217420" h="196596">
                <a:moveTo>
                  <a:pt x="0" y="196597"/>
                </a:moveTo>
                <a:lnTo>
                  <a:pt x="0" y="0"/>
                </a:lnTo>
                <a:lnTo>
                  <a:pt x="2217420" y="0"/>
                </a:lnTo>
                <a:lnTo>
                  <a:pt x="2217420" y="196597"/>
                </a:lnTo>
                <a:lnTo>
                  <a:pt x="0" y="196597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3745992" y="3083051"/>
            <a:ext cx="5625084" cy="196596"/>
          </a:xfrm>
          <a:custGeom>
            <a:avLst/>
            <a:gdLst/>
            <a:ahLst/>
            <a:cxnLst/>
            <a:rect l="l" t="t" r="r" b="b"/>
            <a:pathLst>
              <a:path w="5625084" h="196596">
                <a:moveTo>
                  <a:pt x="0" y="196597"/>
                </a:moveTo>
                <a:lnTo>
                  <a:pt x="0" y="0"/>
                </a:lnTo>
                <a:lnTo>
                  <a:pt x="5625084" y="0"/>
                </a:lnTo>
                <a:lnTo>
                  <a:pt x="5625084" y="196597"/>
                </a:lnTo>
                <a:lnTo>
                  <a:pt x="0" y="196597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1078992" y="3281172"/>
            <a:ext cx="446532" cy="195072"/>
          </a:xfrm>
          <a:custGeom>
            <a:avLst/>
            <a:gdLst/>
            <a:ahLst/>
            <a:cxnLst/>
            <a:rect l="l" t="t" r="r" b="b"/>
            <a:pathLst>
              <a:path w="446532" h="195072">
                <a:moveTo>
                  <a:pt x="0" y="195072"/>
                </a:moveTo>
                <a:lnTo>
                  <a:pt x="0" y="0"/>
                </a:lnTo>
                <a:lnTo>
                  <a:pt x="446532" y="0"/>
                </a:lnTo>
                <a:lnTo>
                  <a:pt x="446532" y="195072"/>
                </a:lnTo>
                <a:lnTo>
                  <a:pt x="0" y="195072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1527048" y="3281172"/>
            <a:ext cx="2217420" cy="195072"/>
          </a:xfrm>
          <a:custGeom>
            <a:avLst/>
            <a:gdLst/>
            <a:ahLst/>
            <a:cxnLst/>
            <a:rect l="l" t="t" r="r" b="b"/>
            <a:pathLst>
              <a:path w="2217420" h="195072">
                <a:moveTo>
                  <a:pt x="0" y="195072"/>
                </a:moveTo>
                <a:lnTo>
                  <a:pt x="0" y="0"/>
                </a:lnTo>
                <a:lnTo>
                  <a:pt x="2217420" y="0"/>
                </a:lnTo>
                <a:lnTo>
                  <a:pt x="2217420" y="195072"/>
                </a:lnTo>
                <a:lnTo>
                  <a:pt x="0" y="195072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3745992" y="3281172"/>
            <a:ext cx="5625084" cy="195072"/>
          </a:xfrm>
          <a:custGeom>
            <a:avLst/>
            <a:gdLst/>
            <a:ahLst/>
            <a:cxnLst/>
            <a:rect l="l" t="t" r="r" b="b"/>
            <a:pathLst>
              <a:path w="5625084" h="195072">
                <a:moveTo>
                  <a:pt x="0" y="195072"/>
                </a:moveTo>
                <a:lnTo>
                  <a:pt x="0" y="0"/>
                </a:lnTo>
                <a:lnTo>
                  <a:pt x="5625084" y="0"/>
                </a:lnTo>
                <a:lnTo>
                  <a:pt x="5625084" y="195072"/>
                </a:lnTo>
                <a:lnTo>
                  <a:pt x="0" y="195072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1078992" y="3477768"/>
            <a:ext cx="446532" cy="196596"/>
          </a:xfrm>
          <a:custGeom>
            <a:avLst/>
            <a:gdLst/>
            <a:ahLst/>
            <a:cxnLst/>
            <a:rect l="l" t="t" r="r" b="b"/>
            <a:pathLst>
              <a:path w="446532" h="196596">
                <a:moveTo>
                  <a:pt x="0" y="196596"/>
                </a:moveTo>
                <a:lnTo>
                  <a:pt x="0" y="0"/>
                </a:lnTo>
                <a:lnTo>
                  <a:pt x="446532" y="0"/>
                </a:lnTo>
                <a:lnTo>
                  <a:pt x="446532" y="196596"/>
                </a:lnTo>
                <a:lnTo>
                  <a:pt x="0" y="196596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1527048" y="3477768"/>
            <a:ext cx="2217420" cy="196596"/>
          </a:xfrm>
          <a:custGeom>
            <a:avLst/>
            <a:gdLst/>
            <a:ahLst/>
            <a:cxnLst/>
            <a:rect l="l" t="t" r="r" b="b"/>
            <a:pathLst>
              <a:path w="2217420" h="196596">
                <a:moveTo>
                  <a:pt x="0" y="196596"/>
                </a:moveTo>
                <a:lnTo>
                  <a:pt x="0" y="0"/>
                </a:lnTo>
                <a:lnTo>
                  <a:pt x="2217420" y="0"/>
                </a:lnTo>
                <a:lnTo>
                  <a:pt x="2217420" y="196596"/>
                </a:lnTo>
                <a:lnTo>
                  <a:pt x="0" y="196596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3745992" y="3477768"/>
            <a:ext cx="5625084" cy="196596"/>
          </a:xfrm>
          <a:custGeom>
            <a:avLst/>
            <a:gdLst/>
            <a:ahLst/>
            <a:cxnLst/>
            <a:rect l="l" t="t" r="r" b="b"/>
            <a:pathLst>
              <a:path w="5625084" h="196596">
                <a:moveTo>
                  <a:pt x="0" y="196596"/>
                </a:moveTo>
                <a:lnTo>
                  <a:pt x="0" y="0"/>
                </a:lnTo>
                <a:lnTo>
                  <a:pt x="5625084" y="0"/>
                </a:lnTo>
                <a:lnTo>
                  <a:pt x="5625084" y="196596"/>
                </a:lnTo>
                <a:lnTo>
                  <a:pt x="0" y="196596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1078992" y="3675888"/>
            <a:ext cx="446532" cy="195071"/>
          </a:xfrm>
          <a:custGeom>
            <a:avLst/>
            <a:gdLst/>
            <a:ahLst/>
            <a:cxnLst/>
            <a:rect l="l" t="t" r="r" b="b"/>
            <a:pathLst>
              <a:path w="446532" h="195071">
                <a:moveTo>
                  <a:pt x="0" y="195071"/>
                </a:moveTo>
                <a:lnTo>
                  <a:pt x="0" y="0"/>
                </a:lnTo>
                <a:lnTo>
                  <a:pt x="446532" y="0"/>
                </a:lnTo>
                <a:lnTo>
                  <a:pt x="446532" y="195071"/>
                </a:lnTo>
                <a:lnTo>
                  <a:pt x="0" y="195071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1527048" y="3675888"/>
            <a:ext cx="2217420" cy="195071"/>
          </a:xfrm>
          <a:custGeom>
            <a:avLst/>
            <a:gdLst/>
            <a:ahLst/>
            <a:cxnLst/>
            <a:rect l="l" t="t" r="r" b="b"/>
            <a:pathLst>
              <a:path w="2217420" h="195071">
                <a:moveTo>
                  <a:pt x="0" y="195071"/>
                </a:moveTo>
                <a:lnTo>
                  <a:pt x="0" y="0"/>
                </a:lnTo>
                <a:lnTo>
                  <a:pt x="2217420" y="0"/>
                </a:lnTo>
                <a:lnTo>
                  <a:pt x="2217420" y="195071"/>
                </a:lnTo>
                <a:lnTo>
                  <a:pt x="0" y="195071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3745992" y="3675888"/>
            <a:ext cx="5625084" cy="195071"/>
          </a:xfrm>
          <a:custGeom>
            <a:avLst/>
            <a:gdLst/>
            <a:ahLst/>
            <a:cxnLst/>
            <a:rect l="l" t="t" r="r" b="b"/>
            <a:pathLst>
              <a:path w="5625084" h="195071">
                <a:moveTo>
                  <a:pt x="0" y="195071"/>
                </a:moveTo>
                <a:lnTo>
                  <a:pt x="0" y="0"/>
                </a:lnTo>
                <a:lnTo>
                  <a:pt x="5625084" y="0"/>
                </a:lnTo>
                <a:lnTo>
                  <a:pt x="5625084" y="195071"/>
                </a:lnTo>
                <a:lnTo>
                  <a:pt x="0" y="195071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1078992" y="3872483"/>
            <a:ext cx="446532" cy="196596"/>
          </a:xfrm>
          <a:custGeom>
            <a:avLst/>
            <a:gdLst/>
            <a:ahLst/>
            <a:cxnLst/>
            <a:rect l="l" t="t" r="r" b="b"/>
            <a:pathLst>
              <a:path w="446532" h="196596">
                <a:moveTo>
                  <a:pt x="0" y="196597"/>
                </a:moveTo>
                <a:lnTo>
                  <a:pt x="0" y="0"/>
                </a:lnTo>
                <a:lnTo>
                  <a:pt x="446532" y="0"/>
                </a:lnTo>
                <a:lnTo>
                  <a:pt x="446532" y="196597"/>
                </a:lnTo>
                <a:lnTo>
                  <a:pt x="0" y="196597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1527048" y="3872483"/>
            <a:ext cx="2217420" cy="196596"/>
          </a:xfrm>
          <a:custGeom>
            <a:avLst/>
            <a:gdLst/>
            <a:ahLst/>
            <a:cxnLst/>
            <a:rect l="l" t="t" r="r" b="b"/>
            <a:pathLst>
              <a:path w="2217420" h="196596">
                <a:moveTo>
                  <a:pt x="0" y="196597"/>
                </a:moveTo>
                <a:lnTo>
                  <a:pt x="0" y="0"/>
                </a:lnTo>
                <a:lnTo>
                  <a:pt x="2217420" y="0"/>
                </a:lnTo>
                <a:lnTo>
                  <a:pt x="2217420" y="196597"/>
                </a:lnTo>
                <a:lnTo>
                  <a:pt x="0" y="196597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3745992" y="3872483"/>
            <a:ext cx="5625084" cy="196596"/>
          </a:xfrm>
          <a:custGeom>
            <a:avLst/>
            <a:gdLst/>
            <a:ahLst/>
            <a:cxnLst/>
            <a:rect l="l" t="t" r="r" b="b"/>
            <a:pathLst>
              <a:path w="5625084" h="196596">
                <a:moveTo>
                  <a:pt x="0" y="196597"/>
                </a:moveTo>
                <a:lnTo>
                  <a:pt x="0" y="0"/>
                </a:lnTo>
                <a:lnTo>
                  <a:pt x="5625084" y="0"/>
                </a:lnTo>
                <a:lnTo>
                  <a:pt x="5625084" y="196597"/>
                </a:lnTo>
                <a:lnTo>
                  <a:pt x="0" y="196597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1078992" y="4070604"/>
            <a:ext cx="446532" cy="195071"/>
          </a:xfrm>
          <a:custGeom>
            <a:avLst/>
            <a:gdLst/>
            <a:ahLst/>
            <a:cxnLst/>
            <a:rect l="l" t="t" r="r" b="b"/>
            <a:pathLst>
              <a:path w="446532" h="195071">
                <a:moveTo>
                  <a:pt x="0" y="195072"/>
                </a:moveTo>
                <a:lnTo>
                  <a:pt x="0" y="0"/>
                </a:lnTo>
                <a:lnTo>
                  <a:pt x="446532" y="0"/>
                </a:lnTo>
                <a:lnTo>
                  <a:pt x="446532" y="195072"/>
                </a:lnTo>
                <a:lnTo>
                  <a:pt x="0" y="195072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1527048" y="4070604"/>
            <a:ext cx="2217420" cy="195071"/>
          </a:xfrm>
          <a:custGeom>
            <a:avLst/>
            <a:gdLst/>
            <a:ahLst/>
            <a:cxnLst/>
            <a:rect l="l" t="t" r="r" b="b"/>
            <a:pathLst>
              <a:path w="2217420" h="195071">
                <a:moveTo>
                  <a:pt x="0" y="195072"/>
                </a:moveTo>
                <a:lnTo>
                  <a:pt x="0" y="0"/>
                </a:lnTo>
                <a:lnTo>
                  <a:pt x="2217420" y="0"/>
                </a:lnTo>
                <a:lnTo>
                  <a:pt x="2217420" y="195072"/>
                </a:lnTo>
                <a:lnTo>
                  <a:pt x="0" y="195072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3745992" y="4070604"/>
            <a:ext cx="5625084" cy="195071"/>
          </a:xfrm>
          <a:custGeom>
            <a:avLst/>
            <a:gdLst/>
            <a:ahLst/>
            <a:cxnLst/>
            <a:rect l="l" t="t" r="r" b="b"/>
            <a:pathLst>
              <a:path w="5625084" h="195071">
                <a:moveTo>
                  <a:pt x="0" y="195072"/>
                </a:moveTo>
                <a:lnTo>
                  <a:pt x="0" y="0"/>
                </a:lnTo>
                <a:lnTo>
                  <a:pt x="5625084" y="0"/>
                </a:lnTo>
                <a:lnTo>
                  <a:pt x="5625084" y="195072"/>
                </a:lnTo>
                <a:lnTo>
                  <a:pt x="0" y="195072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1522476" y="2237232"/>
            <a:ext cx="9144" cy="2040635"/>
          </a:xfrm>
          <a:custGeom>
            <a:avLst/>
            <a:gdLst/>
            <a:ahLst/>
            <a:cxnLst/>
            <a:rect l="l" t="t" r="r" b="b"/>
            <a:pathLst>
              <a:path w="9144" h="2040635">
                <a:moveTo>
                  <a:pt x="4572" y="4572"/>
                </a:moveTo>
                <a:lnTo>
                  <a:pt x="4572" y="203606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1522476" y="2237232"/>
            <a:ext cx="2228087" cy="2040635"/>
          </a:xfrm>
          <a:custGeom>
            <a:avLst/>
            <a:gdLst/>
            <a:ahLst/>
            <a:cxnLst/>
            <a:rect l="l" t="t" r="r" b="b"/>
            <a:pathLst>
              <a:path w="2228087" h="2040635">
                <a:moveTo>
                  <a:pt x="4572" y="2036064"/>
                </a:moveTo>
                <a:moveTo>
                  <a:pt x="2223516" y="4572"/>
                </a:moveTo>
                <a:lnTo>
                  <a:pt x="2223516" y="203606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1069848" y="2241804"/>
            <a:ext cx="8313420" cy="2036063"/>
          </a:xfrm>
          <a:custGeom>
            <a:avLst/>
            <a:gdLst/>
            <a:ahLst/>
            <a:cxnLst/>
            <a:rect l="l" t="t" r="r" b="b"/>
            <a:pathLst>
              <a:path w="8313420" h="2036063">
                <a:moveTo>
                  <a:pt x="2676144" y="2031492"/>
                </a:moveTo>
                <a:moveTo>
                  <a:pt x="4572" y="4572"/>
                </a:moveTo>
                <a:lnTo>
                  <a:pt x="8308848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1069848" y="2241804"/>
            <a:ext cx="8313420" cy="254507"/>
          </a:xfrm>
          <a:custGeom>
            <a:avLst/>
            <a:gdLst/>
            <a:ahLst/>
            <a:cxnLst/>
            <a:rect l="l" t="t" r="r" b="b"/>
            <a:pathLst>
              <a:path w="8313420" h="254507">
                <a:moveTo>
                  <a:pt x="8308848" y="4572"/>
                </a:moveTo>
                <a:moveTo>
                  <a:pt x="4572" y="249936"/>
                </a:moveTo>
                <a:lnTo>
                  <a:pt x="8308848" y="24993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1069848" y="2487168"/>
            <a:ext cx="8313420" cy="205739"/>
          </a:xfrm>
          <a:custGeom>
            <a:avLst/>
            <a:gdLst/>
            <a:ahLst/>
            <a:cxnLst/>
            <a:rect l="l" t="t" r="r" b="b"/>
            <a:pathLst>
              <a:path w="8313420" h="205739">
                <a:moveTo>
                  <a:pt x="8308848" y="4572"/>
                </a:moveTo>
                <a:moveTo>
                  <a:pt x="4572" y="201168"/>
                </a:moveTo>
                <a:lnTo>
                  <a:pt x="8308848" y="201168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1069848" y="2683764"/>
            <a:ext cx="8313420" cy="207264"/>
          </a:xfrm>
          <a:custGeom>
            <a:avLst/>
            <a:gdLst/>
            <a:ahLst/>
            <a:cxnLst/>
            <a:rect l="l" t="t" r="r" b="b"/>
            <a:pathLst>
              <a:path w="8313420" h="207264">
                <a:moveTo>
                  <a:pt x="8308848" y="4572"/>
                </a:moveTo>
                <a:moveTo>
                  <a:pt x="4572" y="202692"/>
                </a:moveTo>
                <a:lnTo>
                  <a:pt x="8308848" y="20269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1069848" y="2881884"/>
            <a:ext cx="8313420" cy="205740"/>
          </a:xfrm>
          <a:custGeom>
            <a:avLst/>
            <a:gdLst/>
            <a:ahLst/>
            <a:cxnLst/>
            <a:rect l="l" t="t" r="r" b="b"/>
            <a:pathLst>
              <a:path w="8313420" h="205740">
                <a:moveTo>
                  <a:pt x="8308848" y="4572"/>
                </a:moveTo>
                <a:moveTo>
                  <a:pt x="4572" y="201168"/>
                </a:moveTo>
                <a:lnTo>
                  <a:pt x="8308848" y="201168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1069848" y="3078480"/>
            <a:ext cx="8313420" cy="207263"/>
          </a:xfrm>
          <a:custGeom>
            <a:avLst/>
            <a:gdLst/>
            <a:ahLst/>
            <a:cxnLst/>
            <a:rect l="l" t="t" r="r" b="b"/>
            <a:pathLst>
              <a:path w="8313420" h="207263">
                <a:moveTo>
                  <a:pt x="8308848" y="4572"/>
                </a:moveTo>
                <a:moveTo>
                  <a:pt x="4572" y="202692"/>
                </a:moveTo>
                <a:lnTo>
                  <a:pt x="8308848" y="20269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1069848" y="3276600"/>
            <a:ext cx="8313420" cy="205740"/>
          </a:xfrm>
          <a:custGeom>
            <a:avLst/>
            <a:gdLst/>
            <a:ahLst/>
            <a:cxnLst/>
            <a:rect l="l" t="t" r="r" b="b"/>
            <a:pathLst>
              <a:path w="8313420" h="205740">
                <a:moveTo>
                  <a:pt x="8308848" y="4572"/>
                </a:moveTo>
                <a:moveTo>
                  <a:pt x="4572" y="201168"/>
                </a:moveTo>
                <a:lnTo>
                  <a:pt x="8308848" y="201168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1069848" y="3473196"/>
            <a:ext cx="8313420" cy="207263"/>
          </a:xfrm>
          <a:custGeom>
            <a:avLst/>
            <a:gdLst/>
            <a:ahLst/>
            <a:cxnLst/>
            <a:rect l="l" t="t" r="r" b="b"/>
            <a:pathLst>
              <a:path w="8313420" h="207263">
                <a:moveTo>
                  <a:pt x="8308848" y="4572"/>
                </a:moveTo>
                <a:moveTo>
                  <a:pt x="4572" y="202692"/>
                </a:moveTo>
                <a:lnTo>
                  <a:pt x="8308848" y="20269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1069848" y="3671316"/>
            <a:ext cx="8313420" cy="205739"/>
          </a:xfrm>
          <a:custGeom>
            <a:avLst/>
            <a:gdLst/>
            <a:ahLst/>
            <a:cxnLst/>
            <a:rect l="l" t="t" r="r" b="b"/>
            <a:pathLst>
              <a:path w="8313420" h="205739">
                <a:moveTo>
                  <a:pt x="8308848" y="4572"/>
                </a:moveTo>
                <a:moveTo>
                  <a:pt x="4572" y="201167"/>
                </a:moveTo>
                <a:lnTo>
                  <a:pt x="8308848" y="201167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1069848" y="3867912"/>
            <a:ext cx="8313420" cy="207263"/>
          </a:xfrm>
          <a:custGeom>
            <a:avLst/>
            <a:gdLst/>
            <a:ahLst/>
            <a:cxnLst/>
            <a:rect l="l" t="t" r="r" b="b"/>
            <a:pathLst>
              <a:path w="8313420" h="207263">
                <a:moveTo>
                  <a:pt x="8308848" y="4571"/>
                </a:moveTo>
                <a:moveTo>
                  <a:pt x="4572" y="202691"/>
                </a:moveTo>
                <a:lnTo>
                  <a:pt x="8308848" y="202691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1074420" y="1972056"/>
            <a:ext cx="8308848" cy="2305811"/>
          </a:xfrm>
          <a:custGeom>
            <a:avLst/>
            <a:gdLst/>
            <a:ahLst/>
            <a:cxnLst/>
            <a:rect l="l" t="t" r="r" b="b"/>
            <a:pathLst>
              <a:path w="8308848" h="2305811">
                <a:moveTo>
                  <a:pt x="8304276" y="2098547"/>
                </a:moveTo>
                <a:moveTo>
                  <a:pt x="4572" y="4572"/>
                </a:moveTo>
                <a:lnTo>
                  <a:pt x="4572" y="230124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1074420" y="1972056"/>
            <a:ext cx="8302752" cy="2305811"/>
          </a:xfrm>
          <a:custGeom>
            <a:avLst/>
            <a:gdLst/>
            <a:ahLst/>
            <a:cxnLst/>
            <a:rect l="l" t="t" r="r" b="b"/>
            <a:pathLst>
              <a:path w="8302752" h="2305811">
                <a:moveTo>
                  <a:pt x="4572" y="2301240"/>
                </a:moveTo>
                <a:moveTo>
                  <a:pt x="8298180" y="4572"/>
                </a:moveTo>
                <a:lnTo>
                  <a:pt x="8298180" y="230124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1069848" y="1976628"/>
            <a:ext cx="8313420" cy="2301239"/>
          </a:xfrm>
          <a:custGeom>
            <a:avLst/>
            <a:gdLst/>
            <a:ahLst/>
            <a:cxnLst/>
            <a:rect l="l" t="t" r="r" b="b"/>
            <a:pathLst>
              <a:path w="8313420" h="2301239">
                <a:moveTo>
                  <a:pt x="8302752" y="2296668"/>
                </a:moveTo>
                <a:moveTo>
                  <a:pt x="4572" y="4572"/>
                </a:moveTo>
                <a:lnTo>
                  <a:pt x="8308848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1069848" y="1976628"/>
            <a:ext cx="8313420" cy="2295144"/>
          </a:xfrm>
          <a:custGeom>
            <a:avLst/>
            <a:gdLst/>
            <a:ahLst/>
            <a:cxnLst/>
            <a:rect l="l" t="t" r="r" b="b"/>
            <a:pathLst>
              <a:path w="8313420" h="2295144">
                <a:moveTo>
                  <a:pt x="8308848" y="4572"/>
                </a:moveTo>
                <a:moveTo>
                  <a:pt x="4572" y="2290572"/>
                </a:moveTo>
                <a:lnTo>
                  <a:pt x="8308848" y="2290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1103436" y="2020622"/>
            <a:ext cx="155876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47494B"/>
                </a:solidFill>
                <a:latin typeface="Arial"/>
                <a:cs typeface="Arial"/>
              </a:rPr>
              <a:t>LINGKUNGAN KERJA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207287" y="2247516"/>
            <a:ext cx="221894" cy="170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47494B"/>
                </a:solidFill>
                <a:latin typeface="Arial"/>
                <a:cs typeface="Arial"/>
              </a:rPr>
              <a:t>NO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410702" y="2268654"/>
            <a:ext cx="49034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002060"/>
                </a:solidFill>
                <a:latin typeface="Arial"/>
                <a:cs typeface="Arial"/>
              </a:rPr>
              <a:t>Aspek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322880" y="2268654"/>
            <a:ext cx="509961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002060"/>
                </a:solidFill>
                <a:latin typeface="Arial"/>
                <a:cs typeface="Arial"/>
              </a:rPr>
              <a:t>Faktor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266723" y="2492889"/>
            <a:ext cx="104241" cy="17489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551797" y="2492889"/>
            <a:ext cx="1374800" cy="17489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Tempat Kerja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Suhu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Udara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Keadaan Ruangan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Letak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Penerangan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Suara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Keadaan Tempat Kerja</a:t>
            </a:r>
            <a:endParaRPr sz="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Getaran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771186" y="2492889"/>
            <a:ext cx="1088899" cy="5647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● Dalam ruangan</a:t>
            </a:r>
            <a:endParaRPr sz="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079" b="1" spc="10" dirty="0">
                <a:solidFill>
                  <a:srgbClr val="232526"/>
                </a:solidFill>
                <a:latin typeface="Arial"/>
                <a:cs typeface="Arial"/>
              </a:rPr>
              <a:t>● Dingin ●Panas</a:t>
            </a:r>
            <a:endParaRPr sz="1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079" b="1" spc="10" dirty="0">
                <a:solidFill>
                  <a:srgbClr val="232526"/>
                </a:solidFill>
                <a:latin typeface="Arial"/>
                <a:cs typeface="Arial"/>
              </a:rPr>
              <a:t>● Sejuk ● Kering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908091" y="2492889"/>
            <a:ext cx="960882" cy="170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● Luar ruangan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3771186" y="3084961"/>
            <a:ext cx="1992328" cy="11568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● Baik ●Cukup ●Tidak baik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232526"/>
                </a:solidFill>
                <a:latin typeface="Arial"/>
                <a:cs typeface="Arial"/>
              </a:rPr>
              <a:t>● Strategis ●Tidak Strategis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● Terang ● Redup ●Gelap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● Tenang ● Bising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● Bersih dan rapi ●Tidak teratur</a:t>
            </a:r>
            <a:endParaRPr sz="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● AdaTidak ada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40" name="object 640"/>
          <p:cNvSpPr/>
          <p:nvPr/>
        </p:nvSpPr>
        <p:spPr>
          <a:xfrm>
            <a:off x="685800" y="4451604"/>
            <a:ext cx="8685276" cy="696468"/>
          </a:xfrm>
          <a:custGeom>
            <a:avLst/>
            <a:gdLst/>
            <a:ahLst/>
            <a:cxnLst/>
            <a:rect l="l" t="t" r="r" b="b"/>
            <a:pathLst>
              <a:path w="8685276" h="696468">
                <a:moveTo>
                  <a:pt x="0" y="696468"/>
                </a:moveTo>
                <a:lnTo>
                  <a:pt x="0" y="0"/>
                </a:lnTo>
                <a:lnTo>
                  <a:pt x="8685276" y="0"/>
                </a:lnTo>
                <a:lnTo>
                  <a:pt x="8685276" y="696468"/>
                </a:lnTo>
                <a:lnTo>
                  <a:pt x="0" y="696468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0" y="0"/>
            <a:ext cx="9380220" cy="5155692"/>
          </a:xfrm>
          <a:custGeom>
            <a:avLst/>
            <a:gdLst/>
            <a:ahLst/>
            <a:cxnLst/>
            <a:rect l="l" t="t" r="r" b="b"/>
            <a:pathLst>
              <a:path w="9380220" h="5155692">
                <a:moveTo>
                  <a:pt x="0" y="0"/>
                </a:moveTo>
                <a:moveTo>
                  <a:pt x="679704" y="4445508"/>
                </a:moveTo>
                <a:lnTo>
                  <a:pt x="9380220" y="4445508"/>
                </a:lnTo>
                <a:lnTo>
                  <a:pt x="9380220" y="5155692"/>
                </a:lnTo>
                <a:lnTo>
                  <a:pt x="679704" y="5155692"/>
                </a:lnTo>
                <a:lnTo>
                  <a:pt x="679704" y="4445508"/>
                </a:lnTo>
                <a:close/>
                <a:moveTo>
                  <a:pt x="693420" y="5149596"/>
                </a:moveTo>
                <a:lnTo>
                  <a:pt x="685800" y="5141976"/>
                </a:lnTo>
                <a:lnTo>
                  <a:pt x="9372600" y="5141976"/>
                </a:lnTo>
                <a:lnTo>
                  <a:pt x="9366503" y="5149596"/>
                </a:lnTo>
                <a:lnTo>
                  <a:pt x="9366503" y="4451604"/>
                </a:lnTo>
                <a:lnTo>
                  <a:pt x="9372600" y="4457700"/>
                </a:lnTo>
                <a:lnTo>
                  <a:pt x="685800" y="4457700"/>
                </a:lnTo>
                <a:lnTo>
                  <a:pt x="693420" y="4451604"/>
                </a:lnTo>
                <a:lnTo>
                  <a:pt x="693420" y="5149596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1066800" y="5257800"/>
            <a:ext cx="509016" cy="243840"/>
          </a:xfrm>
          <a:custGeom>
            <a:avLst/>
            <a:gdLst/>
            <a:ahLst/>
            <a:cxnLst/>
            <a:rect l="l" t="t" r="r" b="b"/>
            <a:pathLst>
              <a:path w="509016" h="243840">
                <a:moveTo>
                  <a:pt x="0" y="243840"/>
                </a:moveTo>
                <a:lnTo>
                  <a:pt x="0" y="0"/>
                </a:lnTo>
                <a:lnTo>
                  <a:pt x="509016" y="0"/>
                </a:lnTo>
                <a:lnTo>
                  <a:pt x="509016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1577340" y="5257800"/>
            <a:ext cx="3753612" cy="243840"/>
          </a:xfrm>
          <a:custGeom>
            <a:avLst/>
            <a:gdLst/>
            <a:ahLst/>
            <a:cxnLst/>
            <a:rect l="l" t="t" r="r" b="b"/>
            <a:pathLst>
              <a:path w="3753612" h="243840">
                <a:moveTo>
                  <a:pt x="0" y="243840"/>
                </a:moveTo>
                <a:lnTo>
                  <a:pt x="0" y="0"/>
                </a:lnTo>
                <a:lnTo>
                  <a:pt x="3753612" y="0"/>
                </a:lnTo>
                <a:lnTo>
                  <a:pt x="3753612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5332476" y="5257800"/>
            <a:ext cx="4038600" cy="243840"/>
          </a:xfrm>
          <a:custGeom>
            <a:avLst/>
            <a:gdLst/>
            <a:ahLst/>
            <a:cxnLst/>
            <a:rect l="l" t="t" r="r" b="b"/>
            <a:pathLst>
              <a:path w="4038600" h="243840">
                <a:moveTo>
                  <a:pt x="0" y="243840"/>
                </a:moveTo>
                <a:lnTo>
                  <a:pt x="0" y="0"/>
                </a:lnTo>
                <a:lnTo>
                  <a:pt x="4038600" y="0"/>
                </a:lnTo>
                <a:lnTo>
                  <a:pt x="4038600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1066800" y="5503164"/>
            <a:ext cx="509016" cy="243840"/>
          </a:xfrm>
          <a:custGeom>
            <a:avLst/>
            <a:gdLst/>
            <a:ahLst/>
            <a:cxnLst/>
            <a:rect l="l" t="t" r="r" b="b"/>
            <a:pathLst>
              <a:path w="509016" h="243840">
                <a:moveTo>
                  <a:pt x="0" y="243840"/>
                </a:moveTo>
                <a:lnTo>
                  <a:pt x="0" y="0"/>
                </a:lnTo>
                <a:lnTo>
                  <a:pt x="509016" y="0"/>
                </a:lnTo>
                <a:lnTo>
                  <a:pt x="509016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1577340" y="5503164"/>
            <a:ext cx="3753612" cy="243840"/>
          </a:xfrm>
          <a:custGeom>
            <a:avLst/>
            <a:gdLst/>
            <a:ahLst/>
            <a:cxnLst/>
            <a:rect l="l" t="t" r="r" b="b"/>
            <a:pathLst>
              <a:path w="3753612" h="243840">
                <a:moveTo>
                  <a:pt x="0" y="243840"/>
                </a:moveTo>
                <a:lnTo>
                  <a:pt x="0" y="0"/>
                </a:lnTo>
                <a:lnTo>
                  <a:pt x="3753612" y="0"/>
                </a:lnTo>
                <a:lnTo>
                  <a:pt x="3753612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5332476" y="5503164"/>
            <a:ext cx="4038600" cy="243840"/>
          </a:xfrm>
          <a:custGeom>
            <a:avLst/>
            <a:gdLst/>
            <a:ahLst/>
            <a:cxnLst/>
            <a:rect l="l" t="t" r="r" b="b"/>
            <a:pathLst>
              <a:path w="4038600" h="243840">
                <a:moveTo>
                  <a:pt x="0" y="243840"/>
                </a:moveTo>
                <a:lnTo>
                  <a:pt x="0" y="0"/>
                </a:lnTo>
                <a:lnTo>
                  <a:pt x="4038600" y="0"/>
                </a:lnTo>
                <a:lnTo>
                  <a:pt x="4038600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1066800" y="5748528"/>
            <a:ext cx="509016" cy="243840"/>
          </a:xfrm>
          <a:custGeom>
            <a:avLst/>
            <a:gdLst/>
            <a:ahLst/>
            <a:cxnLst/>
            <a:rect l="l" t="t" r="r" b="b"/>
            <a:pathLst>
              <a:path w="509016" h="243840">
                <a:moveTo>
                  <a:pt x="0" y="243840"/>
                </a:moveTo>
                <a:lnTo>
                  <a:pt x="0" y="0"/>
                </a:lnTo>
                <a:lnTo>
                  <a:pt x="509016" y="0"/>
                </a:lnTo>
                <a:lnTo>
                  <a:pt x="509016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1577340" y="5748528"/>
            <a:ext cx="3753612" cy="243840"/>
          </a:xfrm>
          <a:custGeom>
            <a:avLst/>
            <a:gdLst/>
            <a:ahLst/>
            <a:cxnLst/>
            <a:rect l="l" t="t" r="r" b="b"/>
            <a:pathLst>
              <a:path w="3753612" h="243840">
                <a:moveTo>
                  <a:pt x="0" y="243840"/>
                </a:moveTo>
                <a:lnTo>
                  <a:pt x="0" y="0"/>
                </a:lnTo>
                <a:lnTo>
                  <a:pt x="3753612" y="0"/>
                </a:lnTo>
                <a:lnTo>
                  <a:pt x="3753612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5332476" y="5748528"/>
            <a:ext cx="4038600" cy="243840"/>
          </a:xfrm>
          <a:custGeom>
            <a:avLst/>
            <a:gdLst/>
            <a:ahLst/>
            <a:cxnLst/>
            <a:rect l="l" t="t" r="r" b="b"/>
            <a:pathLst>
              <a:path w="4038600" h="243840">
                <a:moveTo>
                  <a:pt x="0" y="243840"/>
                </a:moveTo>
                <a:lnTo>
                  <a:pt x="0" y="0"/>
                </a:lnTo>
                <a:lnTo>
                  <a:pt x="4038600" y="0"/>
                </a:lnTo>
                <a:lnTo>
                  <a:pt x="4038600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1066800" y="5993892"/>
            <a:ext cx="509016" cy="243840"/>
          </a:xfrm>
          <a:custGeom>
            <a:avLst/>
            <a:gdLst/>
            <a:ahLst/>
            <a:cxnLst/>
            <a:rect l="l" t="t" r="r" b="b"/>
            <a:pathLst>
              <a:path w="509016" h="243840">
                <a:moveTo>
                  <a:pt x="0" y="243840"/>
                </a:moveTo>
                <a:lnTo>
                  <a:pt x="0" y="0"/>
                </a:lnTo>
                <a:lnTo>
                  <a:pt x="509016" y="0"/>
                </a:lnTo>
                <a:lnTo>
                  <a:pt x="509016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1577340" y="5993892"/>
            <a:ext cx="3753612" cy="243840"/>
          </a:xfrm>
          <a:custGeom>
            <a:avLst/>
            <a:gdLst/>
            <a:ahLst/>
            <a:cxnLst/>
            <a:rect l="l" t="t" r="r" b="b"/>
            <a:pathLst>
              <a:path w="3753612" h="243840">
                <a:moveTo>
                  <a:pt x="0" y="243840"/>
                </a:moveTo>
                <a:lnTo>
                  <a:pt x="0" y="0"/>
                </a:lnTo>
                <a:lnTo>
                  <a:pt x="3753612" y="0"/>
                </a:lnTo>
                <a:lnTo>
                  <a:pt x="3753612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5332476" y="5993892"/>
            <a:ext cx="4038600" cy="243840"/>
          </a:xfrm>
          <a:custGeom>
            <a:avLst/>
            <a:gdLst/>
            <a:ahLst/>
            <a:cxnLst/>
            <a:rect l="l" t="t" r="r" b="b"/>
            <a:pathLst>
              <a:path w="4038600" h="243840">
                <a:moveTo>
                  <a:pt x="0" y="243840"/>
                </a:moveTo>
                <a:lnTo>
                  <a:pt x="0" y="0"/>
                </a:lnTo>
                <a:lnTo>
                  <a:pt x="4038600" y="0"/>
                </a:lnTo>
                <a:lnTo>
                  <a:pt x="4038600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1571243" y="5245608"/>
            <a:ext cx="12192" cy="1007364"/>
          </a:xfrm>
          <a:custGeom>
            <a:avLst/>
            <a:gdLst/>
            <a:ahLst/>
            <a:cxnLst/>
            <a:rect l="l" t="t" r="r" b="b"/>
            <a:pathLst>
              <a:path w="12192" h="1007364">
                <a:moveTo>
                  <a:pt x="6097" y="6096"/>
                </a:moveTo>
                <a:lnTo>
                  <a:pt x="6097" y="100126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1571243" y="5245608"/>
            <a:ext cx="3767328" cy="1007364"/>
          </a:xfrm>
          <a:custGeom>
            <a:avLst/>
            <a:gdLst/>
            <a:ahLst/>
            <a:cxnLst/>
            <a:rect l="l" t="t" r="r" b="b"/>
            <a:pathLst>
              <a:path w="3767328" h="1007364">
                <a:moveTo>
                  <a:pt x="6097" y="1001268"/>
                </a:moveTo>
                <a:moveTo>
                  <a:pt x="3761233" y="6096"/>
                </a:moveTo>
                <a:lnTo>
                  <a:pt x="3761233" y="100126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1041653" y="5484114"/>
            <a:ext cx="8357616" cy="781812"/>
          </a:xfrm>
          <a:custGeom>
            <a:avLst/>
            <a:gdLst/>
            <a:ahLst/>
            <a:cxnLst/>
            <a:rect l="l" t="t" r="r" b="b"/>
            <a:pathLst>
              <a:path w="8357616" h="781812">
                <a:moveTo>
                  <a:pt x="4290823" y="762762"/>
                </a:moveTo>
                <a:moveTo>
                  <a:pt x="19051" y="19050"/>
                </a:moveTo>
                <a:lnTo>
                  <a:pt x="8338567" y="1905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1054607" y="5497068"/>
            <a:ext cx="8331707" cy="257556"/>
          </a:xfrm>
          <a:custGeom>
            <a:avLst/>
            <a:gdLst/>
            <a:ahLst/>
            <a:cxnLst/>
            <a:rect l="l" t="t" r="r" b="b"/>
            <a:pathLst>
              <a:path w="8331707" h="257556">
                <a:moveTo>
                  <a:pt x="8325613" y="6096"/>
                </a:moveTo>
                <a:moveTo>
                  <a:pt x="6097" y="251460"/>
                </a:moveTo>
                <a:lnTo>
                  <a:pt x="8325613" y="2514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1041653" y="5729478"/>
            <a:ext cx="8357616" cy="283464"/>
          </a:xfrm>
          <a:custGeom>
            <a:avLst/>
            <a:gdLst/>
            <a:ahLst/>
            <a:cxnLst/>
            <a:rect l="l" t="t" r="r" b="b"/>
            <a:pathLst>
              <a:path w="8357616" h="283464">
                <a:moveTo>
                  <a:pt x="8338567" y="19050"/>
                </a:moveTo>
                <a:moveTo>
                  <a:pt x="19051" y="264414"/>
                </a:moveTo>
                <a:lnTo>
                  <a:pt x="8338567" y="264414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1060704" y="5245608"/>
            <a:ext cx="8325611" cy="1007364"/>
          </a:xfrm>
          <a:custGeom>
            <a:avLst/>
            <a:gdLst/>
            <a:ahLst/>
            <a:cxnLst/>
            <a:rect l="l" t="t" r="r" b="b"/>
            <a:pathLst>
              <a:path w="8325611" h="1007364">
                <a:moveTo>
                  <a:pt x="8319516" y="748284"/>
                </a:moveTo>
                <a:moveTo>
                  <a:pt x="6096" y="6096"/>
                </a:moveTo>
                <a:lnTo>
                  <a:pt x="6096" y="100126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1060704" y="5245608"/>
            <a:ext cx="8317992" cy="1007364"/>
          </a:xfrm>
          <a:custGeom>
            <a:avLst/>
            <a:gdLst/>
            <a:ahLst/>
            <a:cxnLst/>
            <a:rect l="l" t="t" r="r" b="b"/>
            <a:pathLst>
              <a:path w="8317992" h="1007364">
                <a:moveTo>
                  <a:pt x="6096" y="1001268"/>
                </a:moveTo>
                <a:moveTo>
                  <a:pt x="8311896" y="6096"/>
                </a:moveTo>
                <a:lnTo>
                  <a:pt x="8311896" y="100126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1054607" y="5251704"/>
            <a:ext cx="8331707" cy="1001268"/>
          </a:xfrm>
          <a:custGeom>
            <a:avLst/>
            <a:gdLst/>
            <a:ahLst/>
            <a:cxnLst/>
            <a:rect l="l" t="t" r="r" b="b"/>
            <a:pathLst>
              <a:path w="8331707" h="1001268">
                <a:moveTo>
                  <a:pt x="8317993" y="995172"/>
                </a:moveTo>
                <a:moveTo>
                  <a:pt x="6097" y="6096"/>
                </a:moveTo>
                <a:lnTo>
                  <a:pt x="8325613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1054607" y="5251704"/>
            <a:ext cx="8331707" cy="993648"/>
          </a:xfrm>
          <a:custGeom>
            <a:avLst/>
            <a:gdLst/>
            <a:ahLst/>
            <a:cxnLst/>
            <a:rect l="l" t="t" r="r" b="b"/>
            <a:pathLst>
              <a:path w="8331707" h="993648">
                <a:moveTo>
                  <a:pt x="8325613" y="6096"/>
                </a:moveTo>
                <a:moveTo>
                  <a:pt x="6097" y="987552"/>
                </a:moveTo>
                <a:lnTo>
                  <a:pt x="8325613" y="9875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1215289" y="5280835"/>
            <a:ext cx="253375" cy="6897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19" b="1" spc="10" dirty="0">
                <a:solidFill>
                  <a:srgbClr val="002060"/>
                </a:solidFill>
                <a:latin typeface="Arial"/>
                <a:cs typeface="Arial"/>
              </a:rPr>
              <a:t>No</a:t>
            </a:r>
            <a:endParaRPr sz="900">
              <a:latin typeface="Arial"/>
              <a:cs typeface="Arial"/>
            </a:endParaRPr>
          </a:p>
          <a:p>
            <a:pPr marL="80771">
              <a:lnSpc>
                <a:spcPct val="100000"/>
              </a:lnSpc>
            </a:pPr>
            <a:r>
              <a:rPr sz="1400" b="1" spc="10" dirty="0">
                <a:solidFill>
                  <a:srgbClr val="002060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  <a:p>
            <a:pPr marL="60991">
              <a:lnSpc>
                <a:spcPct val="100000"/>
              </a:lnSpc>
            </a:pPr>
            <a:r>
              <a:rPr sz="1400" b="1" spc="1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946093" y="5280835"/>
            <a:ext cx="105608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002060"/>
                </a:solidFill>
                <a:latin typeface="Arial"/>
                <a:cs typeface="Arial"/>
              </a:rPr>
              <a:t>Fisik / Mental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6988350" y="5280835"/>
            <a:ext cx="765834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002060"/>
                </a:solidFill>
                <a:latin typeface="Arial"/>
                <a:cs typeface="Arial"/>
              </a:rPr>
              <a:t>Penyebab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684960" y="5553837"/>
            <a:ext cx="858648" cy="42367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02060"/>
                </a:solidFill>
                <a:latin typeface="Calibri"/>
                <a:cs typeface="Calibri"/>
              </a:rPr>
              <a:t>Cacat Mata</a:t>
            </a:r>
            <a:endParaRPr sz="14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02060"/>
                </a:solidFill>
                <a:latin typeface="Calibri"/>
                <a:cs typeface="Calibri"/>
              </a:rPr>
              <a:t>Dst.....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439951" y="5526199"/>
            <a:ext cx="96999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002060"/>
                </a:solidFill>
                <a:latin typeface="Arial"/>
                <a:cs typeface="Arial"/>
              </a:rPr>
              <a:t>Karena Sinar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6407807" y="5526199"/>
            <a:ext cx="27405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002060"/>
                </a:solidFill>
                <a:latin typeface="Arial"/>
                <a:cs typeface="Arial"/>
              </a:rPr>
              <a:t>Las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761365" y="4494113"/>
            <a:ext cx="1721117" cy="2233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spc="10" dirty="0">
                <a:latin typeface="Arial"/>
                <a:cs typeface="Arial"/>
              </a:rPr>
              <a:t>13. Resiko Bahaya</a:t>
            </a:r>
            <a:endParaRPr sz="15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3161664" y="4494113"/>
            <a:ext cx="96278" cy="2233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3444239" y="4512612"/>
            <a:ext cx="5341573" cy="4062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kejadian atau keadaan yang mungkin akan dialami PNS sehubungan dengan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keberadaannya dalam lingkungan pekerjaan.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63" name="object 663"/>
          <p:cNvSpPr/>
          <p:nvPr/>
        </p:nvSpPr>
        <p:spPr>
          <a:xfrm>
            <a:off x="850392" y="615696"/>
            <a:ext cx="8529828" cy="5623560"/>
          </a:xfrm>
          <a:custGeom>
            <a:avLst/>
            <a:gdLst/>
            <a:ahLst/>
            <a:cxnLst/>
            <a:rect l="l" t="t" r="r" b="b"/>
            <a:pathLst>
              <a:path w="8529828" h="5623560">
                <a:moveTo>
                  <a:pt x="8529828" y="5623560"/>
                </a:moveTo>
                <a:moveTo>
                  <a:pt x="0" y="56388"/>
                </a:moveTo>
                <a:lnTo>
                  <a:pt x="342900" y="56388"/>
                </a:lnTo>
                <a:lnTo>
                  <a:pt x="342900" y="0"/>
                </a:lnTo>
                <a:lnTo>
                  <a:pt x="457200" y="114300"/>
                </a:lnTo>
                <a:lnTo>
                  <a:pt x="342900" y="228600"/>
                </a:lnTo>
                <a:lnTo>
                  <a:pt x="342900" y="170688"/>
                </a:lnTo>
                <a:lnTo>
                  <a:pt x="0" y="17068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844295" y="600456"/>
            <a:ext cx="472440" cy="259079"/>
          </a:xfrm>
          <a:custGeom>
            <a:avLst/>
            <a:gdLst/>
            <a:ahLst/>
            <a:cxnLst/>
            <a:rect l="l" t="t" r="r" b="b"/>
            <a:pathLst>
              <a:path w="472440" h="259079">
                <a:moveTo>
                  <a:pt x="0" y="65532"/>
                </a:moveTo>
                <a:lnTo>
                  <a:pt x="348997" y="65532"/>
                </a:lnTo>
                <a:lnTo>
                  <a:pt x="342901" y="71628"/>
                </a:lnTo>
                <a:lnTo>
                  <a:pt x="342901" y="0"/>
                </a:lnTo>
                <a:lnTo>
                  <a:pt x="472441" y="129540"/>
                </a:lnTo>
                <a:lnTo>
                  <a:pt x="342901" y="259080"/>
                </a:lnTo>
                <a:lnTo>
                  <a:pt x="342901" y="185928"/>
                </a:lnTo>
                <a:lnTo>
                  <a:pt x="348997" y="192024"/>
                </a:lnTo>
                <a:lnTo>
                  <a:pt x="0" y="192024"/>
                </a:lnTo>
                <a:lnTo>
                  <a:pt x="0" y="65532"/>
                </a:lnTo>
                <a:close/>
                <a:moveTo>
                  <a:pt x="12192" y="185928"/>
                </a:moveTo>
                <a:lnTo>
                  <a:pt x="6097" y="179832"/>
                </a:lnTo>
                <a:lnTo>
                  <a:pt x="355092" y="179832"/>
                </a:lnTo>
                <a:lnTo>
                  <a:pt x="355092" y="243840"/>
                </a:lnTo>
                <a:lnTo>
                  <a:pt x="344425" y="239268"/>
                </a:lnTo>
                <a:lnTo>
                  <a:pt x="458725" y="124968"/>
                </a:lnTo>
                <a:lnTo>
                  <a:pt x="458725" y="134112"/>
                </a:lnTo>
                <a:lnTo>
                  <a:pt x="344425" y="19812"/>
                </a:lnTo>
                <a:lnTo>
                  <a:pt x="355092" y="15240"/>
                </a:lnTo>
                <a:lnTo>
                  <a:pt x="355092" y="77724"/>
                </a:lnTo>
                <a:lnTo>
                  <a:pt x="6097" y="77724"/>
                </a:lnTo>
                <a:lnTo>
                  <a:pt x="12192" y="71628"/>
                </a:lnTo>
                <a:lnTo>
                  <a:pt x="12192" y="185928"/>
                </a:ln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4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25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25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665" name="object 665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17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71" name="object 671"/>
          <p:cNvSpPr/>
          <p:nvPr/>
        </p:nvSpPr>
        <p:spPr>
          <a:xfrm>
            <a:off x="685800" y="1095756"/>
            <a:ext cx="8685276" cy="4107179"/>
          </a:xfrm>
          <a:custGeom>
            <a:avLst/>
            <a:gdLst/>
            <a:ahLst/>
            <a:cxnLst/>
            <a:rect l="l" t="t" r="r" b="b"/>
            <a:pathLst>
              <a:path w="8685276" h="4107179">
                <a:moveTo>
                  <a:pt x="0" y="4107180"/>
                </a:moveTo>
                <a:lnTo>
                  <a:pt x="0" y="0"/>
                </a:lnTo>
                <a:lnTo>
                  <a:pt x="8685276" y="0"/>
                </a:lnTo>
                <a:lnTo>
                  <a:pt x="8685276" y="4107180"/>
                </a:lnTo>
                <a:lnTo>
                  <a:pt x="0" y="4107180"/>
                </a:lnTo>
                <a:close/>
              </a:path>
            </a:pathLst>
          </a:custGeom>
          <a:solidFill>
            <a:srgbClr val="B3B5B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679704" y="1089660"/>
            <a:ext cx="8700516" cy="4120896"/>
          </a:xfrm>
          <a:custGeom>
            <a:avLst/>
            <a:gdLst/>
            <a:ahLst/>
            <a:cxnLst/>
            <a:rect l="l" t="t" r="r" b="b"/>
            <a:pathLst>
              <a:path w="8700516" h="4120896">
                <a:moveTo>
                  <a:pt x="0" y="0"/>
                </a:moveTo>
                <a:lnTo>
                  <a:pt x="8700516" y="0"/>
                </a:lnTo>
                <a:lnTo>
                  <a:pt x="8700516" y="4120896"/>
                </a:lnTo>
                <a:lnTo>
                  <a:pt x="0" y="4120896"/>
                </a:lnTo>
                <a:lnTo>
                  <a:pt x="0" y="0"/>
                </a:lnTo>
                <a:close/>
                <a:moveTo>
                  <a:pt x="13716" y="4114800"/>
                </a:moveTo>
                <a:lnTo>
                  <a:pt x="6096" y="4108704"/>
                </a:lnTo>
                <a:lnTo>
                  <a:pt x="8692896" y="4108704"/>
                </a:lnTo>
                <a:lnTo>
                  <a:pt x="8686799" y="4114800"/>
                </a:lnTo>
                <a:lnTo>
                  <a:pt x="8686799" y="6095"/>
                </a:lnTo>
                <a:lnTo>
                  <a:pt x="8692896" y="12192"/>
                </a:lnTo>
                <a:lnTo>
                  <a:pt x="6096" y="12192"/>
                </a:lnTo>
                <a:lnTo>
                  <a:pt x="13716" y="6095"/>
                </a:lnTo>
                <a:lnTo>
                  <a:pt x="13716" y="4114800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764539" y="1123945"/>
            <a:ext cx="2506226" cy="2233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47494B"/>
                </a:solidFill>
                <a:latin typeface="Arial"/>
                <a:cs typeface="Arial"/>
              </a:rPr>
              <a:t>14. Syarat Jabatan Lainnya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507740" y="1123945"/>
            <a:ext cx="96278" cy="2233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47494B"/>
                </a:solidFill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234440" y="1405875"/>
            <a:ext cx="8008397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6600CC"/>
                </a:solidFill>
                <a:latin typeface="Arial"/>
                <a:cs typeface="Arial"/>
              </a:rPr>
              <a:t>a.  KETRAMPILAN KERJA</a:t>
            </a:r>
            <a:r>
              <a:rPr sz="1129" b="1" spc="10" dirty="0">
                <a:solidFill>
                  <a:srgbClr val="0000CC"/>
                </a:solidFill>
                <a:latin typeface="Arial"/>
                <a:cs typeface="Arial"/>
              </a:rPr>
              <a:t>, </a:t>
            </a: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merupakan tingkat kemampuan dan penguasaan teknis operasional PNS dalam suatu</a:t>
            </a:r>
            <a:endParaRPr sz="1100">
              <a:latin typeface="Arial"/>
              <a:cs typeface="Arial"/>
            </a:endParaRPr>
          </a:p>
          <a:p>
            <a:pPr marL="233172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bidang tugas pekerjan tertentu. (contoh : ketrampilan mengetik)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234440" y="1884411"/>
            <a:ext cx="8009826" cy="6257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6600CC"/>
                </a:solidFill>
                <a:latin typeface="Arial"/>
                <a:cs typeface="Arial"/>
              </a:rPr>
              <a:t>b. BAKAT KERJA, </a:t>
            </a: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merupakan kapasitas khusus atau kemampuan potensial yang disyaratkan bagi seseorang</a:t>
            </a:r>
            <a:endParaRPr sz="1100">
              <a:latin typeface="Arial"/>
              <a:cs typeface="Arial"/>
            </a:endParaRPr>
          </a:p>
          <a:p>
            <a:pPr marL="233172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untuk dapat mempelajari, memahami beberapa tugas atau pekerjaan. (contoh G= Intelegensia, V= evrbal, N=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numerik, q = ketelitian, F=cekatatan jari).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234440" y="2574783"/>
            <a:ext cx="8008979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6600CC"/>
                </a:solidFill>
                <a:latin typeface="Arial"/>
                <a:cs typeface="Arial"/>
              </a:rPr>
              <a:t>c.  TEMPERAMEN KERJA, </a:t>
            </a: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merupakan kemampuan penyesuai diri yang harus dipenuhi PNS sesuai dengan sifat</a:t>
            </a:r>
            <a:endParaRPr sz="1100">
              <a:latin typeface="Arial"/>
              <a:cs typeface="Arial"/>
            </a:endParaRPr>
          </a:p>
          <a:p>
            <a:pPr marL="233172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pekerjaan. (contoh R=rutinitas)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234440" y="3051795"/>
            <a:ext cx="8008624" cy="6257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6600CC"/>
                </a:solidFill>
                <a:latin typeface="Arial"/>
                <a:cs typeface="Arial"/>
              </a:rPr>
              <a:t>d. MINAT KERJA, </a:t>
            </a: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merupakan kecenderungan memiliki kemauan, keinginan dan kemampuan untuk melaksanakan</a:t>
            </a:r>
            <a:endParaRPr sz="1100">
              <a:latin typeface="Arial"/>
              <a:cs typeface="Arial"/>
            </a:endParaRPr>
          </a:p>
          <a:p>
            <a:pPr marL="233172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tugas pekerjaan dengan baik berdasarkan pengalaman dan pengetahuan yang dimiliki. (contoh : komunikasi,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rutin konkrit dan teratur serta baik untuk orang lain)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234440" y="3743690"/>
            <a:ext cx="8009928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6600CC"/>
                </a:solidFill>
                <a:latin typeface="Arial"/>
                <a:cs typeface="Arial"/>
              </a:rPr>
              <a:t>e.  UPAYA FISIK</a:t>
            </a:r>
            <a:r>
              <a:rPr sz="1129" b="1" spc="10" dirty="0">
                <a:solidFill>
                  <a:srgbClr val="47494B"/>
                </a:solidFill>
                <a:latin typeface="Arial"/>
                <a:cs typeface="Arial"/>
              </a:rPr>
              <a:t>, </a:t>
            </a: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merupakan penggunaan organ fisik meliputi seluruh bagaian anggota tubuh dalam pelaksanaan</a:t>
            </a:r>
            <a:endParaRPr sz="1100">
              <a:latin typeface="Arial"/>
              <a:cs typeface="Arial"/>
            </a:endParaRPr>
          </a:p>
          <a:p>
            <a:pPr marL="233172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tugas jabatan.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234440" y="4220703"/>
            <a:ext cx="12980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6600CC"/>
                </a:solidFill>
                <a:latin typeface="Arial"/>
                <a:cs typeface="Arial"/>
              </a:rPr>
              <a:t>f.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467612" y="4220703"/>
            <a:ext cx="7775090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6600CC"/>
                </a:solidFill>
                <a:latin typeface="Arial"/>
                <a:cs typeface="Arial"/>
              </a:rPr>
              <a:t>KONDISI FISIK, </a:t>
            </a:r>
            <a:r>
              <a:rPr sz="1189" b="1" spc="10" dirty="0">
                <a:solidFill>
                  <a:srgbClr val="232526"/>
                </a:solidFill>
                <a:latin typeface="Arial"/>
                <a:cs typeface="Arial"/>
              </a:rPr>
              <a:t>yaitu kondisi yang diperlukan oleh pemangku jabatan agar dapat melakukan tugas jabatan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dengan baik, (contoh : umur, tinggi dan berat badan, penampilan)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234440" y="4697715"/>
            <a:ext cx="8008791" cy="4062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6600CC"/>
                </a:solidFill>
                <a:latin typeface="Arial"/>
                <a:cs typeface="Arial"/>
              </a:rPr>
              <a:t>g. FUNGSI FISIK, </a:t>
            </a: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adalah tingkat hubungan PNS dengan data, orang dan benda (contoh : menyalin data, melayani</a:t>
            </a:r>
            <a:endParaRPr sz="1100">
              <a:latin typeface="Arial"/>
              <a:cs typeface="Arial"/>
            </a:endParaRPr>
          </a:p>
          <a:p>
            <a:pPr marL="233172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orang, melayani mesin).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73" name="object 673"/>
          <p:cNvSpPr/>
          <p:nvPr/>
        </p:nvSpPr>
        <p:spPr>
          <a:xfrm>
            <a:off x="685800" y="5490972"/>
            <a:ext cx="8685276" cy="342900"/>
          </a:xfrm>
          <a:custGeom>
            <a:avLst/>
            <a:gdLst/>
            <a:ahLst/>
            <a:cxnLst/>
            <a:rect l="l" t="t" r="r" b="b"/>
            <a:pathLst>
              <a:path w="8685276" h="342900">
                <a:moveTo>
                  <a:pt x="0" y="342900"/>
                </a:moveTo>
                <a:lnTo>
                  <a:pt x="0" y="0"/>
                </a:lnTo>
                <a:lnTo>
                  <a:pt x="8685276" y="0"/>
                </a:lnTo>
                <a:lnTo>
                  <a:pt x="8685276" y="342900"/>
                </a:lnTo>
                <a:lnTo>
                  <a:pt x="0" y="342900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685800" y="5835396"/>
            <a:ext cx="312420" cy="307848"/>
          </a:xfrm>
          <a:custGeom>
            <a:avLst/>
            <a:gdLst/>
            <a:ahLst/>
            <a:cxnLst/>
            <a:rect l="l" t="t" r="r" b="b"/>
            <a:pathLst>
              <a:path w="312420" h="307848">
                <a:moveTo>
                  <a:pt x="0" y="307848"/>
                </a:moveTo>
                <a:lnTo>
                  <a:pt x="0" y="0"/>
                </a:lnTo>
                <a:lnTo>
                  <a:pt x="312420" y="0"/>
                </a:lnTo>
                <a:lnTo>
                  <a:pt x="312420" y="307848"/>
                </a:lnTo>
                <a:lnTo>
                  <a:pt x="0" y="30784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999744" y="5835396"/>
            <a:ext cx="8371332" cy="307848"/>
          </a:xfrm>
          <a:custGeom>
            <a:avLst/>
            <a:gdLst/>
            <a:ahLst/>
            <a:cxnLst/>
            <a:rect l="l" t="t" r="r" b="b"/>
            <a:pathLst>
              <a:path w="8371332" h="307848">
                <a:moveTo>
                  <a:pt x="0" y="307848"/>
                </a:moveTo>
                <a:lnTo>
                  <a:pt x="0" y="0"/>
                </a:lnTo>
                <a:lnTo>
                  <a:pt x="8371332" y="0"/>
                </a:lnTo>
                <a:lnTo>
                  <a:pt x="8371332" y="307848"/>
                </a:lnTo>
                <a:lnTo>
                  <a:pt x="0" y="30784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685800" y="6144768"/>
            <a:ext cx="312420" cy="306324"/>
          </a:xfrm>
          <a:custGeom>
            <a:avLst/>
            <a:gdLst/>
            <a:ahLst/>
            <a:cxnLst/>
            <a:rect l="l" t="t" r="r" b="b"/>
            <a:pathLst>
              <a:path w="312420" h="306324">
                <a:moveTo>
                  <a:pt x="0" y="306324"/>
                </a:moveTo>
                <a:lnTo>
                  <a:pt x="0" y="0"/>
                </a:lnTo>
                <a:lnTo>
                  <a:pt x="312420" y="0"/>
                </a:lnTo>
                <a:lnTo>
                  <a:pt x="312420" y="306324"/>
                </a:lnTo>
                <a:lnTo>
                  <a:pt x="0" y="30632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999744" y="6144768"/>
            <a:ext cx="8371332" cy="306324"/>
          </a:xfrm>
          <a:custGeom>
            <a:avLst/>
            <a:gdLst/>
            <a:ahLst/>
            <a:cxnLst/>
            <a:rect l="l" t="t" r="r" b="b"/>
            <a:pathLst>
              <a:path w="8371332" h="306324">
                <a:moveTo>
                  <a:pt x="0" y="306324"/>
                </a:moveTo>
                <a:lnTo>
                  <a:pt x="0" y="0"/>
                </a:lnTo>
                <a:lnTo>
                  <a:pt x="8371332" y="0"/>
                </a:lnTo>
                <a:lnTo>
                  <a:pt x="8371332" y="306324"/>
                </a:lnTo>
                <a:lnTo>
                  <a:pt x="0" y="30632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685800" y="6452616"/>
            <a:ext cx="312420" cy="306324"/>
          </a:xfrm>
          <a:custGeom>
            <a:avLst/>
            <a:gdLst/>
            <a:ahLst/>
            <a:cxnLst/>
            <a:rect l="l" t="t" r="r" b="b"/>
            <a:pathLst>
              <a:path w="312420" h="306324">
                <a:moveTo>
                  <a:pt x="0" y="306324"/>
                </a:moveTo>
                <a:lnTo>
                  <a:pt x="0" y="0"/>
                </a:lnTo>
                <a:lnTo>
                  <a:pt x="312420" y="0"/>
                </a:lnTo>
                <a:lnTo>
                  <a:pt x="312420" y="306324"/>
                </a:lnTo>
                <a:lnTo>
                  <a:pt x="0" y="30632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999744" y="6452616"/>
            <a:ext cx="8371332" cy="306324"/>
          </a:xfrm>
          <a:custGeom>
            <a:avLst/>
            <a:gdLst/>
            <a:ahLst/>
            <a:cxnLst/>
            <a:rect l="l" t="t" r="r" b="b"/>
            <a:pathLst>
              <a:path w="8371332" h="306324">
                <a:moveTo>
                  <a:pt x="0" y="306324"/>
                </a:moveTo>
                <a:lnTo>
                  <a:pt x="0" y="0"/>
                </a:lnTo>
                <a:lnTo>
                  <a:pt x="8371332" y="0"/>
                </a:lnTo>
                <a:lnTo>
                  <a:pt x="8371332" y="306324"/>
                </a:lnTo>
                <a:lnTo>
                  <a:pt x="0" y="30632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685800" y="6760464"/>
            <a:ext cx="312420" cy="306324"/>
          </a:xfrm>
          <a:custGeom>
            <a:avLst/>
            <a:gdLst/>
            <a:ahLst/>
            <a:cxnLst/>
            <a:rect l="l" t="t" r="r" b="b"/>
            <a:pathLst>
              <a:path w="312420" h="306324">
                <a:moveTo>
                  <a:pt x="0" y="306324"/>
                </a:moveTo>
                <a:lnTo>
                  <a:pt x="0" y="0"/>
                </a:lnTo>
                <a:lnTo>
                  <a:pt x="312420" y="0"/>
                </a:lnTo>
                <a:lnTo>
                  <a:pt x="312420" y="306324"/>
                </a:lnTo>
                <a:lnTo>
                  <a:pt x="0" y="30632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999744" y="6760464"/>
            <a:ext cx="8371332" cy="306324"/>
          </a:xfrm>
          <a:custGeom>
            <a:avLst/>
            <a:gdLst/>
            <a:ahLst/>
            <a:cxnLst/>
            <a:rect l="l" t="t" r="r" b="b"/>
            <a:pathLst>
              <a:path w="8371332" h="306324">
                <a:moveTo>
                  <a:pt x="0" y="306324"/>
                </a:moveTo>
                <a:lnTo>
                  <a:pt x="0" y="0"/>
                </a:lnTo>
                <a:lnTo>
                  <a:pt x="8371332" y="0"/>
                </a:lnTo>
                <a:lnTo>
                  <a:pt x="8371332" y="306324"/>
                </a:lnTo>
                <a:lnTo>
                  <a:pt x="0" y="30632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681228" y="5830824"/>
            <a:ext cx="8695944" cy="9144"/>
          </a:xfrm>
          <a:custGeom>
            <a:avLst/>
            <a:gdLst/>
            <a:ahLst/>
            <a:cxnLst/>
            <a:rect l="l" t="t" r="r" b="b"/>
            <a:pathLst>
              <a:path w="8695944" h="9144">
                <a:moveTo>
                  <a:pt x="4572" y="4572"/>
                </a:moveTo>
                <a:lnTo>
                  <a:pt x="8691372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681228" y="5830824"/>
            <a:ext cx="8695944" cy="318516"/>
          </a:xfrm>
          <a:custGeom>
            <a:avLst/>
            <a:gdLst/>
            <a:ahLst/>
            <a:cxnLst/>
            <a:rect l="l" t="t" r="r" b="b"/>
            <a:pathLst>
              <a:path w="8695944" h="318516">
                <a:moveTo>
                  <a:pt x="8691372" y="4572"/>
                </a:moveTo>
                <a:moveTo>
                  <a:pt x="4572" y="313944"/>
                </a:moveTo>
                <a:lnTo>
                  <a:pt x="8691372" y="31394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681228" y="6140196"/>
            <a:ext cx="8695944" cy="316992"/>
          </a:xfrm>
          <a:custGeom>
            <a:avLst/>
            <a:gdLst/>
            <a:ahLst/>
            <a:cxnLst/>
            <a:rect l="l" t="t" r="r" b="b"/>
            <a:pathLst>
              <a:path w="8695944" h="316992">
                <a:moveTo>
                  <a:pt x="8691372" y="4572"/>
                </a:moveTo>
                <a:moveTo>
                  <a:pt x="4572" y="312420"/>
                </a:moveTo>
                <a:lnTo>
                  <a:pt x="8691372" y="31242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681228" y="6448044"/>
            <a:ext cx="8695944" cy="316992"/>
          </a:xfrm>
          <a:custGeom>
            <a:avLst/>
            <a:gdLst/>
            <a:ahLst/>
            <a:cxnLst/>
            <a:rect l="l" t="t" r="r" b="b"/>
            <a:pathLst>
              <a:path w="8695944" h="316992">
                <a:moveTo>
                  <a:pt x="8691372" y="4572"/>
                </a:moveTo>
                <a:moveTo>
                  <a:pt x="4572" y="312420"/>
                </a:moveTo>
                <a:lnTo>
                  <a:pt x="8691372" y="31242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681228" y="5486400"/>
            <a:ext cx="8695944" cy="1278636"/>
          </a:xfrm>
          <a:custGeom>
            <a:avLst/>
            <a:gdLst/>
            <a:ahLst/>
            <a:cxnLst/>
            <a:rect l="l" t="t" r="r" b="b"/>
            <a:pathLst>
              <a:path w="8695944" h="1278636">
                <a:moveTo>
                  <a:pt x="8691372" y="1274064"/>
                </a:moveTo>
                <a:moveTo>
                  <a:pt x="4572" y="4572"/>
                </a:moveTo>
                <a:lnTo>
                  <a:pt x="8691372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681228" y="5486400"/>
            <a:ext cx="8695944" cy="1586484"/>
          </a:xfrm>
          <a:custGeom>
            <a:avLst/>
            <a:gdLst/>
            <a:ahLst/>
            <a:cxnLst/>
            <a:rect l="l" t="t" r="r" b="b"/>
            <a:pathLst>
              <a:path w="8695944" h="1586484">
                <a:moveTo>
                  <a:pt x="8691372" y="4572"/>
                </a:moveTo>
                <a:moveTo>
                  <a:pt x="4572" y="1581912"/>
                </a:moveTo>
                <a:lnTo>
                  <a:pt x="8691372" y="158191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718566" y="5527101"/>
            <a:ext cx="193451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a. KETERAMPILAN KERJA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01583" y="5872932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031604" y="5872932"/>
            <a:ext cx="1787913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Keterampilan komputer,,.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801583" y="6180968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031604" y="6180968"/>
            <a:ext cx="275189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Kemampuan analisis dan evaluasi data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01583" y="6489004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031604" y="6489004"/>
            <a:ext cx="292728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Kemampuan penyusunan data organisasi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801583" y="6797040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1031604" y="6797040"/>
            <a:ext cx="274950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Dst</a:t>
            </a:r>
            <a:endParaRPr sz="1300">
              <a:latin typeface="Arial"/>
              <a:cs typeface="Arial"/>
            </a:endParaRPr>
          </a:p>
        </p:txBody>
      </p:sp>
      <p:sp>
        <p:nvSpPr>
          <p:cNvPr id="688" name="object 688"/>
          <p:cNvSpPr/>
          <p:nvPr/>
        </p:nvSpPr>
        <p:spPr>
          <a:xfrm>
            <a:off x="850392" y="615696"/>
            <a:ext cx="8522208" cy="6452616"/>
          </a:xfrm>
          <a:custGeom>
            <a:avLst/>
            <a:gdLst/>
            <a:ahLst/>
            <a:cxnLst/>
            <a:rect l="l" t="t" r="r" b="b"/>
            <a:pathLst>
              <a:path w="8522208" h="6452616">
                <a:moveTo>
                  <a:pt x="8522208" y="6452616"/>
                </a:moveTo>
                <a:moveTo>
                  <a:pt x="0" y="56388"/>
                </a:moveTo>
                <a:lnTo>
                  <a:pt x="342900" y="56388"/>
                </a:lnTo>
                <a:lnTo>
                  <a:pt x="342900" y="0"/>
                </a:lnTo>
                <a:lnTo>
                  <a:pt x="457200" y="114300"/>
                </a:lnTo>
                <a:lnTo>
                  <a:pt x="342900" y="228600"/>
                </a:lnTo>
                <a:lnTo>
                  <a:pt x="342900" y="170688"/>
                </a:lnTo>
                <a:lnTo>
                  <a:pt x="0" y="17068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844295" y="600456"/>
            <a:ext cx="472440" cy="259079"/>
          </a:xfrm>
          <a:custGeom>
            <a:avLst/>
            <a:gdLst/>
            <a:ahLst/>
            <a:cxnLst/>
            <a:rect l="l" t="t" r="r" b="b"/>
            <a:pathLst>
              <a:path w="472440" h="259079">
                <a:moveTo>
                  <a:pt x="0" y="65532"/>
                </a:moveTo>
                <a:lnTo>
                  <a:pt x="348997" y="65532"/>
                </a:lnTo>
                <a:lnTo>
                  <a:pt x="342901" y="71628"/>
                </a:lnTo>
                <a:lnTo>
                  <a:pt x="342901" y="0"/>
                </a:lnTo>
                <a:lnTo>
                  <a:pt x="472441" y="129540"/>
                </a:lnTo>
                <a:lnTo>
                  <a:pt x="342901" y="259080"/>
                </a:lnTo>
                <a:lnTo>
                  <a:pt x="342901" y="185928"/>
                </a:lnTo>
                <a:lnTo>
                  <a:pt x="348997" y="192024"/>
                </a:lnTo>
                <a:lnTo>
                  <a:pt x="0" y="192024"/>
                </a:lnTo>
                <a:lnTo>
                  <a:pt x="0" y="65532"/>
                </a:lnTo>
                <a:close/>
                <a:moveTo>
                  <a:pt x="12192" y="185928"/>
                </a:moveTo>
                <a:lnTo>
                  <a:pt x="6097" y="179832"/>
                </a:lnTo>
                <a:lnTo>
                  <a:pt x="355092" y="179832"/>
                </a:lnTo>
                <a:lnTo>
                  <a:pt x="355092" y="243840"/>
                </a:lnTo>
                <a:lnTo>
                  <a:pt x="344425" y="239268"/>
                </a:lnTo>
                <a:lnTo>
                  <a:pt x="458725" y="124968"/>
                </a:lnTo>
                <a:lnTo>
                  <a:pt x="458725" y="134112"/>
                </a:lnTo>
                <a:lnTo>
                  <a:pt x="344425" y="19812"/>
                </a:lnTo>
                <a:lnTo>
                  <a:pt x="355092" y="15240"/>
                </a:lnTo>
                <a:lnTo>
                  <a:pt x="355092" y="77724"/>
                </a:lnTo>
                <a:lnTo>
                  <a:pt x="6097" y="77724"/>
                </a:lnTo>
                <a:lnTo>
                  <a:pt x="12192" y="71628"/>
                </a:lnTo>
                <a:lnTo>
                  <a:pt x="12192" y="185928"/>
                </a:ln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5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25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25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690" name="object 690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96" name="object 696"/>
          <p:cNvSpPr/>
          <p:nvPr/>
        </p:nvSpPr>
        <p:spPr>
          <a:xfrm>
            <a:off x="838200" y="1159764"/>
            <a:ext cx="2894076" cy="390144"/>
          </a:xfrm>
          <a:custGeom>
            <a:avLst/>
            <a:gdLst/>
            <a:ahLst/>
            <a:cxnLst/>
            <a:rect l="l" t="t" r="r" b="b"/>
            <a:pathLst>
              <a:path w="2894076" h="390144">
                <a:moveTo>
                  <a:pt x="0" y="390144"/>
                </a:moveTo>
                <a:lnTo>
                  <a:pt x="0" y="0"/>
                </a:lnTo>
                <a:lnTo>
                  <a:pt x="2894076" y="0"/>
                </a:lnTo>
                <a:lnTo>
                  <a:pt x="2894076" y="390144"/>
                </a:lnTo>
                <a:lnTo>
                  <a:pt x="0" y="39014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3733800" y="1159764"/>
            <a:ext cx="5561076" cy="390144"/>
          </a:xfrm>
          <a:custGeom>
            <a:avLst/>
            <a:gdLst/>
            <a:ahLst/>
            <a:cxnLst/>
            <a:rect l="l" t="t" r="r" b="b"/>
            <a:pathLst>
              <a:path w="5561076" h="390144">
                <a:moveTo>
                  <a:pt x="0" y="390144"/>
                </a:moveTo>
                <a:lnTo>
                  <a:pt x="0" y="0"/>
                </a:lnTo>
                <a:lnTo>
                  <a:pt x="5561076" y="0"/>
                </a:lnTo>
                <a:lnTo>
                  <a:pt x="5561076" y="390144"/>
                </a:lnTo>
                <a:lnTo>
                  <a:pt x="0" y="39014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838200" y="1551432"/>
            <a:ext cx="303276" cy="345948"/>
          </a:xfrm>
          <a:custGeom>
            <a:avLst/>
            <a:gdLst/>
            <a:ahLst/>
            <a:cxnLst/>
            <a:rect l="l" t="t" r="r" b="b"/>
            <a:pathLst>
              <a:path w="303276" h="345948">
                <a:moveTo>
                  <a:pt x="0" y="345948"/>
                </a:moveTo>
                <a:lnTo>
                  <a:pt x="0" y="0"/>
                </a:lnTo>
                <a:lnTo>
                  <a:pt x="303276" y="0"/>
                </a:lnTo>
                <a:lnTo>
                  <a:pt x="303276" y="345948"/>
                </a:lnTo>
                <a:lnTo>
                  <a:pt x="0" y="34594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1143000" y="1551432"/>
            <a:ext cx="2589276" cy="345948"/>
          </a:xfrm>
          <a:custGeom>
            <a:avLst/>
            <a:gdLst/>
            <a:ahLst/>
            <a:cxnLst/>
            <a:rect l="l" t="t" r="r" b="b"/>
            <a:pathLst>
              <a:path w="2589276" h="345948">
                <a:moveTo>
                  <a:pt x="0" y="345948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345948"/>
                </a:lnTo>
                <a:lnTo>
                  <a:pt x="0" y="34594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3733800" y="1551432"/>
            <a:ext cx="5561076" cy="345948"/>
          </a:xfrm>
          <a:custGeom>
            <a:avLst/>
            <a:gdLst/>
            <a:ahLst/>
            <a:cxnLst/>
            <a:rect l="l" t="t" r="r" b="b"/>
            <a:pathLst>
              <a:path w="5561076" h="345948">
                <a:moveTo>
                  <a:pt x="0" y="345948"/>
                </a:moveTo>
                <a:lnTo>
                  <a:pt x="0" y="0"/>
                </a:lnTo>
                <a:lnTo>
                  <a:pt x="5561076" y="0"/>
                </a:lnTo>
                <a:lnTo>
                  <a:pt x="5561076" y="345948"/>
                </a:lnTo>
                <a:lnTo>
                  <a:pt x="0" y="34594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838200" y="1898904"/>
            <a:ext cx="303276" cy="490728"/>
          </a:xfrm>
          <a:custGeom>
            <a:avLst/>
            <a:gdLst/>
            <a:ahLst/>
            <a:cxnLst/>
            <a:rect l="l" t="t" r="r" b="b"/>
            <a:pathLst>
              <a:path w="303276" h="490728">
                <a:moveTo>
                  <a:pt x="0" y="490728"/>
                </a:moveTo>
                <a:lnTo>
                  <a:pt x="0" y="0"/>
                </a:lnTo>
                <a:lnTo>
                  <a:pt x="303276" y="0"/>
                </a:lnTo>
                <a:lnTo>
                  <a:pt x="30327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1143000" y="1898904"/>
            <a:ext cx="2589276" cy="490728"/>
          </a:xfrm>
          <a:custGeom>
            <a:avLst/>
            <a:gdLst/>
            <a:ahLst/>
            <a:cxnLst/>
            <a:rect l="l" t="t" r="r" b="b"/>
            <a:pathLst>
              <a:path w="2589276" h="490728">
                <a:moveTo>
                  <a:pt x="0" y="490728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3733800" y="1898904"/>
            <a:ext cx="5561076" cy="490728"/>
          </a:xfrm>
          <a:custGeom>
            <a:avLst/>
            <a:gdLst/>
            <a:ahLst/>
            <a:cxnLst/>
            <a:rect l="l" t="t" r="r" b="b"/>
            <a:pathLst>
              <a:path w="5561076" h="490728">
                <a:moveTo>
                  <a:pt x="0" y="490728"/>
                </a:moveTo>
                <a:lnTo>
                  <a:pt x="0" y="0"/>
                </a:lnTo>
                <a:lnTo>
                  <a:pt x="5561076" y="0"/>
                </a:lnTo>
                <a:lnTo>
                  <a:pt x="556107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838200" y="2391156"/>
            <a:ext cx="303276" cy="347472"/>
          </a:xfrm>
          <a:custGeom>
            <a:avLst/>
            <a:gdLst/>
            <a:ahLst/>
            <a:cxnLst/>
            <a:rect l="l" t="t" r="r" b="b"/>
            <a:pathLst>
              <a:path w="303276" h="347472">
                <a:moveTo>
                  <a:pt x="0" y="347472"/>
                </a:moveTo>
                <a:lnTo>
                  <a:pt x="0" y="0"/>
                </a:lnTo>
                <a:lnTo>
                  <a:pt x="303276" y="0"/>
                </a:lnTo>
                <a:lnTo>
                  <a:pt x="303276" y="347472"/>
                </a:lnTo>
                <a:lnTo>
                  <a:pt x="0" y="347472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1143000" y="2391156"/>
            <a:ext cx="2589276" cy="347472"/>
          </a:xfrm>
          <a:custGeom>
            <a:avLst/>
            <a:gdLst/>
            <a:ahLst/>
            <a:cxnLst/>
            <a:rect l="l" t="t" r="r" b="b"/>
            <a:pathLst>
              <a:path w="2589276" h="347472">
                <a:moveTo>
                  <a:pt x="0" y="347472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347472"/>
                </a:lnTo>
                <a:lnTo>
                  <a:pt x="0" y="347472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3733800" y="2391156"/>
            <a:ext cx="5561076" cy="347472"/>
          </a:xfrm>
          <a:custGeom>
            <a:avLst/>
            <a:gdLst/>
            <a:ahLst/>
            <a:cxnLst/>
            <a:rect l="l" t="t" r="r" b="b"/>
            <a:pathLst>
              <a:path w="5561076" h="347472">
                <a:moveTo>
                  <a:pt x="0" y="347472"/>
                </a:moveTo>
                <a:lnTo>
                  <a:pt x="0" y="0"/>
                </a:lnTo>
                <a:lnTo>
                  <a:pt x="5561076" y="0"/>
                </a:lnTo>
                <a:lnTo>
                  <a:pt x="5561076" y="347472"/>
                </a:lnTo>
                <a:lnTo>
                  <a:pt x="0" y="347472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838200" y="2740152"/>
            <a:ext cx="303276" cy="603504"/>
          </a:xfrm>
          <a:custGeom>
            <a:avLst/>
            <a:gdLst/>
            <a:ahLst/>
            <a:cxnLst/>
            <a:rect l="l" t="t" r="r" b="b"/>
            <a:pathLst>
              <a:path w="303276" h="603504">
                <a:moveTo>
                  <a:pt x="0" y="603504"/>
                </a:moveTo>
                <a:lnTo>
                  <a:pt x="0" y="0"/>
                </a:lnTo>
                <a:lnTo>
                  <a:pt x="303276" y="0"/>
                </a:lnTo>
                <a:lnTo>
                  <a:pt x="303276" y="603504"/>
                </a:lnTo>
                <a:lnTo>
                  <a:pt x="0" y="60350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1143000" y="2740152"/>
            <a:ext cx="2589276" cy="603504"/>
          </a:xfrm>
          <a:custGeom>
            <a:avLst/>
            <a:gdLst/>
            <a:ahLst/>
            <a:cxnLst/>
            <a:rect l="l" t="t" r="r" b="b"/>
            <a:pathLst>
              <a:path w="2589276" h="603504">
                <a:moveTo>
                  <a:pt x="0" y="603504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603504"/>
                </a:lnTo>
                <a:lnTo>
                  <a:pt x="0" y="60350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3733800" y="2740152"/>
            <a:ext cx="5561076" cy="603504"/>
          </a:xfrm>
          <a:custGeom>
            <a:avLst/>
            <a:gdLst/>
            <a:ahLst/>
            <a:cxnLst/>
            <a:rect l="l" t="t" r="r" b="b"/>
            <a:pathLst>
              <a:path w="5561076" h="603504">
                <a:moveTo>
                  <a:pt x="0" y="603504"/>
                </a:moveTo>
                <a:lnTo>
                  <a:pt x="0" y="0"/>
                </a:lnTo>
                <a:lnTo>
                  <a:pt x="5561076" y="0"/>
                </a:lnTo>
                <a:lnTo>
                  <a:pt x="5561076" y="603504"/>
                </a:lnTo>
                <a:lnTo>
                  <a:pt x="0" y="60350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838200" y="3345180"/>
            <a:ext cx="303276" cy="603503"/>
          </a:xfrm>
          <a:custGeom>
            <a:avLst/>
            <a:gdLst/>
            <a:ahLst/>
            <a:cxnLst/>
            <a:rect l="l" t="t" r="r" b="b"/>
            <a:pathLst>
              <a:path w="303276" h="603503">
                <a:moveTo>
                  <a:pt x="0" y="603503"/>
                </a:moveTo>
                <a:lnTo>
                  <a:pt x="0" y="0"/>
                </a:lnTo>
                <a:lnTo>
                  <a:pt x="303276" y="0"/>
                </a:lnTo>
                <a:lnTo>
                  <a:pt x="303276" y="603503"/>
                </a:lnTo>
                <a:lnTo>
                  <a:pt x="0" y="603503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1143000" y="3345180"/>
            <a:ext cx="2589276" cy="603503"/>
          </a:xfrm>
          <a:custGeom>
            <a:avLst/>
            <a:gdLst/>
            <a:ahLst/>
            <a:cxnLst/>
            <a:rect l="l" t="t" r="r" b="b"/>
            <a:pathLst>
              <a:path w="2589276" h="603503">
                <a:moveTo>
                  <a:pt x="0" y="603503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603503"/>
                </a:lnTo>
                <a:lnTo>
                  <a:pt x="0" y="603503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3733800" y="3345180"/>
            <a:ext cx="5561076" cy="603503"/>
          </a:xfrm>
          <a:custGeom>
            <a:avLst/>
            <a:gdLst/>
            <a:ahLst/>
            <a:cxnLst/>
            <a:rect l="l" t="t" r="r" b="b"/>
            <a:pathLst>
              <a:path w="5561076" h="603503">
                <a:moveTo>
                  <a:pt x="0" y="603503"/>
                </a:moveTo>
                <a:lnTo>
                  <a:pt x="0" y="0"/>
                </a:lnTo>
                <a:lnTo>
                  <a:pt x="5561076" y="0"/>
                </a:lnTo>
                <a:lnTo>
                  <a:pt x="5561076" y="603503"/>
                </a:lnTo>
                <a:lnTo>
                  <a:pt x="0" y="603503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838200" y="3950207"/>
            <a:ext cx="303276" cy="490728"/>
          </a:xfrm>
          <a:custGeom>
            <a:avLst/>
            <a:gdLst/>
            <a:ahLst/>
            <a:cxnLst/>
            <a:rect l="l" t="t" r="r" b="b"/>
            <a:pathLst>
              <a:path w="303276" h="490728">
                <a:moveTo>
                  <a:pt x="0" y="490729"/>
                </a:moveTo>
                <a:lnTo>
                  <a:pt x="0" y="0"/>
                </a:lnTo>
                <a:lnTo>
                  <a:pt x="303276" y="0"/>
                </a:lnTo>
                <a:lnTo>
                  <a:pt x="303276" y="490729"/>
                </a:lnTo>
                <a:lnTo>
                  <a:pt x="0" y="490729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1143000" y="3950207"/>
            <a:ext cx="2589276" cy="490728"/>
          </a:xfrm>
          <a:custGeom>
            <a:avLst/>
            <a:gdLst/>
            <a:ahLst/>
            <a:cxnLst/>
            <a:rect l="l" t="t" r="r" b="b"/>
            <a:pathLst>
              <a:path w="2589276" h="490728">
                <a:moveTo>
                  <a:pt x="0" y="490729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490729"/>
                </a:lnTo>
                <a:lnTo>
                  <a:pt x="0" y="490729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3733800" y="3950207"/>
            <a:ext cx="5561076" cy="490728"/>
          </a:xfrm>
          <a:custGeom>
            <a:avLst/>
            <a:gdLst/>
            <a:ahLst/>
            <a:cxnLst/>
            <a:rect l="l" t="t" r="r" b="b"/>
            <a:pathLst>
              <a:path w="5561076" h="490728">
                <a:moveTo>
                  <a:pt x="0" y="490729"/>
                </a:moveTo>
                <a:lnTo>
                  <a:pt x="0" y="0"/>
                </a:lnTo>
                <a:lnTo>
                  <a:pt x="5561076" y="0"/>
                </a:lnTo>
                <a:lnTo>
                  <a:pt x="5561076" y="490729"/>
                </a:lnTo>
                <a:lnTo>
                  <a:pt x="0" y="490729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838200" y="4442460"/>
            <a:ext cx="303276" cy="603504"/>
          </a:xfrm>
          <a:custGeom>
            <a:avLst/>
            <a:gdLst/>
            <a:ahLst/>
            <a:cxnLst/>
            <a:rect l="l" t="t" r="r" b="b"/>
            <a:pathLst>
              <a:path w="303276" h="603504">
                <a:moveTo>
                  <a:pt x="0" y="603504"/>
                </a:moveTo>
                <a:lnTo>
                  <a:pt x="0" y="0"/>
                </a:lnTo>
                <a:lnTo>
                  <a:pt x="303276" y="0"/>
                </a:lnTo>
                <a:lnTo>
                  <a:pt x="303276" y="603504"/>
                </a:lnTo>
                <a:lnTo>
                  <a:pt x="0" y="60350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1143000" y="4442460"/>
            <a:ext cx="2589276" cy="603504"/>
          </a:xfrm>
          <a:custGeom>
            <a:avLst/>
            <a:gdLst/>
            <a:ahLst/>
            <a:cxnLst/>
            <a:rect l="l" t="t" r="r" b="b"/>
            <a:pathLst>
              <a:path w="2589276" h="603504">
                <a:moveTo>
                  <a:pt x="0" y="603504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603504"/>
                </a:lnTo>
                <a:lnTo>
                  <a:pt x="0" y="60350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3733800" y="4442460"/>
            <a:ext cx="5561076" cy="603504"/>
          </a:xfrm>
          <a:custGeom>
            <a:avLst/>
            <a:gdLst/>
            <a:ahLst/>
            <a:cxnLst/>
            <a:rect l="l" t="t" r="r" b="b"/>
            <a:pathLst>
              <a:path w="5561076" h="603504">
                <a:moveTo>
                  <a:pt x="0" y="603504"/>
                </a:moveTo>
                <a:lnTo>
                  <a:pt x="0" y="0"/>
                </a:lnTo>
                <a:lnTo>
                  <a:pt x="5561076" y="0"/>
                </a:lnTo>
                <a:lnTo>
                  <a:pt x="5561076" y="603504"/>
                </a:lnTo>
                <a:lnTo>
                  <a:pt x="0" y="60350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838200" y="5047488"/>
            <a:ext cx="303276" cy="345948"/>
          </a:xfrm>
          <a:custGeom>
            <a:avLst/>
            <a:gdLst/>
            <a:ahLst/>
            <a:cxnLst/>
            <a:rect l="l" t="t" r="r" b="b"/>
            <a:pathLst>
              <a:path w="303276" h="345948">
                <a:moveTo>
                  <a:pt x="0" y="345948"/>
                </a:moveTo>
                <a:lnTo>
                  <a:pt x="0" y="0"/>
                </a:lnTo>
                <a:lnTo>
                  <a:pt x="303276" y="0"/>
                </a:lnTo>
                <a:lnTo>
                  <a:pt x="303276" y="345948"/>
                </a:lnTo>
                <a:lnTo>
                  <a:pt x="0" y="34594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1143000" y="5047488"/>
            <a:ext cx="2589276" cy="345948"/>
          </a:xfrm>
          <a:custGeom>
            <a:avLst/>
            <a:gdLst/>
            <a:ahLst/>
            <a:cxnLst/>
            <a:rect l="l" t="t" r="r" b="b"/>
            <a:pathLst>
              <a:path w="2589276" h="345948">
                <a:moveTo>
                  <a:pt x="0" y="345948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345948"/>
                </a:lnTo>
                <a:lnTo>
                  <a:pt x="0" y="34594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3733800" y="5047488"/>
            <a:ext cx="5561076" cy="345948"/>
          </a:xfrm>
          <a:custGeom>
            <a:avLst/>
            <a:gdLst/>
            <a:ahLst/>
            <a:cxnLst/>
            <a:rect l="l" t="t" r="r" b="b"/>
            <a:pathLst>
              <a:path w="5561076" h="345948">
                <a:moveTo>
                  <a:pt x="0" y="345948"/>
                </a:moveTo>
                <a:lnTo>
                  <a:pt x="0" y="0"/>
                </a:lnTo>
                <a:lnTo>
                  <a:pt x="5561076" y="0"/>
                </a:lnTo>
                <a:lnTo>
                  <a:pt x="5561076" y="345948"/>
                </a:lnTo>
                <a:lnTo>
                  <a:pt x="0" y="34594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838200" y="5394960"/>
            <a:ext cx="303276" cy="603504"/>
          </a:xfrm>
          <a:custGeom>
            <a:avLst/>
            <a:gdLst/>
            <a:ahLst/>
            <a:cxnLst/>
            <a:rect l="l" t="t" r="r" b="b"/>
            <a:pathLst>
              <a:path w="303276" h="603504">
                <a:moveTo>
                  <a:pt x="0" y="603504"/>
                </a:moveTo>
                <a:lnTo>
                  <a:pt x="0" y="0"/>
                </a:lnTo>
                <a:lnTo>
                  <a:pt x="303276" y="0"/>
                </a:lnTo>
                <a:lnTo>
                  <a:pt x="303276" y="603504"/>
                </a:lnTo>
                <a:lnTo>
                  <a:pt x="0" y="60350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1143000" y="5394960"/>
            <a:ext cx="2589276" cy="603504"/>
          </a:xfrm>
          <a:custGeom>
            <a:avLst/>
            <a:gdLst/>
            <a:ahLst/>
            <a:cxnLst/>
            <a:rect l="l" t="t" r="r" b="b"/>
            <a:pathLst>
              <a:path w="2589276" h="603504">
                <a:moveTo>
                  <a:pt x="0" y="603504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603504"/>
                </a:lnTo>
                <a:lnTo>
                  <a:pt x="0" y="60350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3733800" y="5394960"/>
            <a:ext cx="5561076" cy="603504"/>
          </a:xfrm>
          <a:custGeom>
            <a:avLst/>
            <a:gdLst/>
            <a:ahLst/>
            <a:cxnLst/>
            <a:rect l="l" t="t" r="r" b="b"/>
            <a:pathLst>
              <a:path w="5561076" h="603504">
                <a:moveTo>
                  <a:pt x="0" y="603504"/>
                </a:moveTo>
                <a:lnTo>
                  <a:pt x="0" y="0"/>
                </a:lnTo>
                <a:lnTo>
                  <a:pt x="5561076" y="0"/>
                </a:lnTo>
                <a:lnTo>
                  <a:pt x="5561076" y="603504"/>
                </a:lnTo>
                <a:lnTo>
                  <a:pt x="0" y="60350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838200" y="5999988"/>
            <a:ext cx="303276" cy="490728"/>
          </a:xfrm>
          <a:custGeom>
            <a:avLst/>
            <a:gdLst/>
            <a:ahLst/>
            <a:cxnLst/>
            <a:rect l="l" t="t" r="r" b="b"/>
            <a:pathLst>
              <a:path w="303276" h="490728">
                <a:moveTo>
                  <a:pt x="0" y="490728"/>
                </a:moveTo>
                <a:lnTo>
                  <a:pt x="0" y="0"/>
                </a:lnTo>
                <a:lnTo>
                  <a:pt x="303276" y="0"/>
                </a:lnTo>
                <a:lnTo>
                  <a:pt x="30327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1143000" y="5999988"/>
            <a:ext cx="2589276" cy="490728"/>
          </a:xfrm>
          <a:custGeom>
            <a:avLst/>
            <a:gdLst/>
            <a:ahLst/>
            <a:cxnLst/>
            <a:rect l="l" t="t" r="r" b="b"/>
            <a:pathLst>
              <a:path w="2589276" h="490728">
                <a:moveTo>
                  <a:pt x="0" y="490728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3733800" y="5999988"/>
            <a:ext cx="5561076" cy="490728"/>
          </a:xfrm>
          <a:custGeom>
            <a:avLst/>
            <a:gdLst/>
            <a:ahLst/>
            <a:cxnLst/>
            <a:rect l="l" t="t" r="r" b="b"/>
            <a:pathLst>
              <a:path w="5561076" h="490728">
                <a:moveTo>
                  <a:pt x="0" y="490728"/>
                </a:moveTo>
                <a:lnTo>
                  <a:pt x="0" y="0"/>
                </a:lnTo>
                <a:lnTo>
                  <a:pt x="5561076" y="0"/>
                </a:lnTo>
                <a:lnTo>
                  <a:pt x="556107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838200" y="6492240"/>
            <a:ext cx="303276" cy="347472"/>
          </a:xfrm>
          <a:custGeom>
            <a:avLst/>
            <a:gdLst/>
            <a:ahLst/>
            <a:cxnLst/>
            <a:rect l="l" t="t" r="r" b="b"/>
            <a:pathLst>
              <a:path w="303276" h="347472">
                <a:moveTo>
                  <a:pt x="0" y="347472"/>
                </a:moveTo>
                <a:lnTo>
                  <a:pt x="0" y="0"/>
                </a:lnTo>
                <a:lnTo>
                  <a:pt x="303276" y="0"/>
                </a:lnTo>
                <a:lnTo>
                  <a:pt x="303276" y="347472"/>
                </a:lnTo>
                <a:lnTo>
                  <a:pt x="0" y="347472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1143000" y="6492240"/>
            <a:ext cx="2589276" cy="347472"/>
          </a:xfrm>
          <a:custGeom>
            <a:avLst/>
            <a:gdLst/>
            <a:ahLst/>
            <a:cxnLst/>
            <a:rect l="l" t="t" r="r" b="b"/>
            <a:pathLst>
              <a:path w="2589276" h="347472">
                <a:moveTo>
                  <a:pt x="0" y="347472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347472"/>
                </a:lnTo>
                <a:lnTo>
                  <a:pt x="0" y="347472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3733800" y="6492240"/>
            <a:ext cx="5561076" cy="347472"/>
          </a:xfrm>
          <a:custGeom>
            <a:avLst/>
            <a:gdLst/>
            <a:ahLst/>
            <a:cxnLst/>
            <a:rect l="l" t="t" r="r" b="b"/>
            <a:pathLst>
              <a:path w="5561076" h="347472">
                <a:moveTo>
                  <a:pt x="0" y="347472"/>
                </a:moveTo>
                <a:lnTo>
                  <a:pt x="0" y="0"/>
                </a:lnTo>
                <a:lnTo>
                  <a:pt x="5561076" y="0"/>
                </a:lnTo>
                <a:lnTo>
                  <a:pt x="5561076" y="347472"/>
                </a:lnTo>
                <a:lnTo>
                  <a:pt x="0" y="347472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833628" y="1546860"/>
            <a:ext cx="8467344" cy="9144"/>
          </a:xfrm>
          <a:custGeom>
            <a:avLst/>
            <a:gdLst/>
            <a:ahLst/>
            <a:cxnLst/>
            <a:rect l="l" t="t" r="r" b="b"/>
            <a:pathLst>
              <a:path w="8467344" h="9144">
                <a:moveTo>
                  <a:pt x="4572" y="4572"/>
                </a:moveTo>
                <a:lnTo>
                  <a:pt x="8462772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833628" y="1546860"/>
            <a:ext cx="8467344" cy="356615"/>
          </a:xfrm>
          <a:custGeom>
            <a:avLst/>
            <a:gdLst/>
            <a:ahLst/>
            <a:cxnLst/>
            <a:rect l="l" t="t" r="r" b="b"/>
            <a:pathLst>
              <a:path w="8467344" h="356615">
                <a:moveTo>
                  <a:pt x="8462772" y="4572"/>
                </a:moveTo>
                <a:moveTo>
                  <a:pt x="4572" y="352044"/>
                </a:moveTo>
                <a:lnTo>
                  <a:pt x="8462772" y="35204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833628" y="1894332"/>
            <a:ext cx="8467344" cy="501396"/>
          </a:xfrm>
          <a:custGeom>
            <a:avLst/>
            <a:gdLst/>
            <a:ahLst/>
            <a:cxnLst/>
            <a:rect l="l" t="t" r="r" b="b"/>
            <a:pathLst>
              <a:path w="8467344" h="501396">
                <a:moveTo>
                  <a:pt x="8462772" y="4572"/>
                </a:moveTo>
                <a:moveTo>
                  <a:pt x="4572" y="496824"/>
                </a:moveTo>
                <a:lnTo>
                  <a:pt x="8462772" y="49682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833628" y="2386584"/>
            <a:ext cx="8467344" cy="358140"/>
          </a:xfrm>
          <a:custGeom>
            <a:avLst/>
            <a:gdLst/>
            <a:ahLst/>
            <a:cxnLst/>
            <a:rect l="l" t="t" r="r" b="b"/>
            <a:pathLst>
              <a:path w="8467344" h="358140">
                <a:moveTo>
                  <a:pt x="8462772" y="4572"/>
                </a:moveTo>
                <a:moveTo>
                  <a:pt x="4572" y="353568"/>
                </a:moveTo>
                <a:lnTo>
                  <a:pt x="8462772" y="353568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833628" y="2735580"/>
            <a:ext cx="8467344" cy="614171"/>
          </a:xfrm>
          <a:custGeom>
            <a:avLst/>
            <a:gdLst/>
            <a:ahLst/>
            <a:cxnLst/>
            <a:rect l="l" t="t" r="r" b="b"/>
            <a:pathLst>
              <a:path w="8467344" h="614171">
                <a:moveTo>
                  <a:pt x="8462772" y="4572"/>
                </a:moveTo>
                <a:moveTo>
                  <a:pt x="4572" y="609600"/>
                </a:moveTo>
                <a:lnTo>
                  <a:pt x="8462772" y="60960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833628" y="3340608"/>
            <a:ext cx="8467344" cy="614171"/>
          </a:xfrm>
          <a:custGeom>
            <a:avLst/>
            <a:gdLst/>
            <a:ahLst/>
            <a:cxnLst/>
            <a:rect l="l" t="t" r="r" b="b"/>
            <a:pathLst>
              <a:path w="8467344" h="614171">
                <a:moveTo>
                  <a:pt x="8462772" y="4572"/>
                </a:moveTo>
                <a:moveTo>
                  <a:pt x="4572" y="609599"/>
                </a:moveTo>
                <a:lnTo>
                  <a:pt x="8462772" y="609599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833628" y="3945636"/>
            <a:ext cx="8467344" cy="501396"/>
          </a:xfrm>
          <a:custGeom>
            <a:avLst/>
            <a:gdLst/>
            <a:ahLst/>
            <a:cxnLst/>
            <a:rect l="l" t="t" r="r" b="b"/>
            <a:pathLst>
              <a:path w="8467344" h="501396">
                <a:moveTo>
                  <a:pt x="8462772" y="4571"/>
                </a:moveTo>
                <a:moveTo>
                  <a:pt x="4572" y="496824"/>
                </a:moveTo>
                <a:lnTo>
                  <a:pt x="8462772" y="49682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833628" y="4437888"/>
            <a:ext cx="8467344" cy="614172"/>
          </a:xfrm>
          <a:custGeom>
            <a:avLst/>
            <a:gdLst/>
            <a:ahLst/>
            <a:cxnLst/>
            <a:rect l="l" t="t" r="r" b="b"/>
            <a:pathLst>
              <a:path w="8467344" h="614172">
                <a:moveTo>
                  <a:pt x="8462772" y="4572"/>
                </a:moveTo>
                <a:moveTo>
                  <a:pt x="4572" y="609600"/>
                </a:moveTo>
                <a:lnTo>
                  <a:pt x="8462772" y="60960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833628" y="5042916"/>
            <a:ext cx="8467344" cy="356616"/>
          </a:xfrm>
          <a:custGeom>
            <a:avLst/>
            <a:gdLst/>
            <a:ahLst/>
            <a:cxnLst/>
            <a:rect l="l" t="t" r="r" b="b"/>
            <a:pathLst>
              <a:path w="8467344" h="356616">
                <a:moveTo>
                  <a:pt x="8462772" y="4572"/>
                </a:moveTo>
                <a:moveTo>
                  <a:pt x="4572" y="352044"/>
                </a:moveTo>
                <a:lnTo>
                  <a:pt x="8462772" y="35204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833628" y="5390388"/>
            <a:ext cx="8467344" cy="614172"/>
          </a:xfrm>
          <a:custGeom>
            <a:avLst/>
            <a:gdLst/>
            <a:ahLst/>
            <a:cxnLst/>
            <a:rect l="l" t="t" r="r" b="b"/>
            <a:pathLst>
              <a:path w="8467344" h="614172">
                <a:moveTo>
                  <a:pt x="8462772" y="4572"/>
                </a:moveTo>
                <a:moveTo>
                  <a:pt x="4572" y="609600"/>
                </a:moveTo>
                <a:lnTo>
                  <a:pt x="8462772" y="60960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833628" y="5995416"/>
            <a:ext cx="8467344" cy="501396"/>
          </a:xfrm>
          <a:custGeom>
            <a:avLst/>
            <a:gdLst/>
            <a:ahLst/>
            <a:cxnLst/>
            <a:rect l="l" t="t" r="r" b="b"/>
            <a:pathLst>
              <a:path w="8467344" h="501396">
                <a:moveTo>
                  <a:pt x="8462772" y="4572"/>
                </a:moveTo>
                <a:moveTo>
                  <a:pt x="4572" y="496824"/>
                </a:moveTo>
                <a:lnTo>
                  <a:pt x="8462772" y="49682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833628" y="1155192"/>
            <a:ext cx="8467344" cy="5341619"/>
          </a:xfrm>
          <a:custGeom>
            <a:avLst/>
            <a:gdLst/>
            <a:ahLst/>
            <a:cxnLst/>
            <a:rect l="l" t="t" r="r" b="b"/>
            <a:pathLst>
              <a:path w="8467344" h="5341619">
                <a:moveTo>
                  <a:pt x="8462772" y="5337048"/>
                </a:moveTo>
                <a:moveTo>
                  <a:pt x="4572" y="4572"/>
                </a:moveTo>
                <a:lnTo>
                  <a:pt x="8462772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870966" y="1196380"/>
            <a:ext cx="128554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b. BAKAT KERJA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49293" y="1587605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175765" y="1587605"/>
            <a:ext cx="108072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G, Intelegensia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766565" y="1587605"/>
            <a:ext cx="2452651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Kemampuan belajar secara umum.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49293" y="1936073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175765" y="1936073"/>
            <a:ext cx="108226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V, Bakat Verbal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766565" y="1936073"/>
            <a:ext cx="5453143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untuk memahami arti kata-kata dan penggunaannya secara tepat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dan efektif.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949293" y="2428309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175765" y="2428309"/>
            <a:ext cx="124927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N, Bakat Numerik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766565" y="2428309"/>
            <a:ext cx="5163850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untuk melakukan operasi arithmatik secara tepat dan akurat.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949293" y="2776777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175765" y="2776777"/>
            <a:ext cx="171122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S, Bakat pandang ruang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3766565" y="2776777"/>
            <a:ext cx="5441297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berpikir secara visual mengenai bentuk-bentuk geometris, untuk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memahami gambar-gambar dari benda-benda tiga dimensi.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949293" y="3381785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175765" y="3381785"/>
            <a:ext cx="191039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P, Bakat penerapan Bentuk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3766565" y="3381785"/>
            <a:ext cx="5332479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menyerap perincian-perincian yang berkaitan dalam objek atau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dalam gambar atau dalam bahan grafik.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949293" y="3986793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175765" y="3986793"/>
            <a:ext cx="130691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Q, Bakat ketelitian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3766565" y="3986793"/>
            <a:ext cx="5152648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menyerap perincian yang berkaitan dalam bahan verbal atau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dalam tabel.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949293" y="4479029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175765" y="4479029"/>
            <a:ext cx="155787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K, Koordinasi Motorik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3766565" y="4479029"/>
            <a:ext cx="5362247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untuk mengkoordinir mata dan tangan secara cepat dan cermat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dalam membuat gerakan yang cepat.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949293" y="5084037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175765" y="5084037"/>
            <a:ext cx="1223193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F, Kecekatan Jari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3766565" y="5084037"/>
            <a:ext cx="5486934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menggerakkan jari-jemari dengan mudah dan perlu keterampilan.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949293" y="5432505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175765" y="5432505"/>
            <a:ext cx="229394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E, Koordinasi Mata,Tangan, Kaki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3766565" y="5432505"/>
            <a:ext cx="5478778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menggerakkan tangan dan kaki secara koordinatif satu sama lain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sesuai dengan rangsangan penglihatan.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909637" y="6037513"/>
            <a:ext cx="8180110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9" b="1" spc="10" dirty="0">
                <a:solidFill>
                  <a:srgbClr val="232526"/>
                </a:solidFill>
                <a:latin typeface="Arial"/>
                <a:cs typeface="Arial"/>
              </a:rPr>
              <a:t>10 C, Kemampuan membedakan warna Kemampuan memadukan atau membedakan berbagai warna yang asli, yang</a:t>
            </a:r>
            <a:endParaRPr sz="700">
              <a:latin typeface="Arial"/>
              <a:cs typeface="Arial"/>
            </a:endParaRPr>
          </a:p>
          <a:p>
            <a:pPr marL="2856928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gemerlapan.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72" name="text 1"/>
          <p:cNvSpPr txBox="1"/>
          <p:nvPr/>
        </p:nvSpPr>
        <p:spPr>
          <a:xfrm>
            <a:off x="912685" y="6529749"/>
            <a:ext cx="178834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11  M, Kecekatan Tangan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673" name="text 1"/>
          <p:cNvSpPr txBox="1"/>
          <p:nvPr/>
        </p:nvSpPr>
        <p:spPr>
          <a:xfrm>
            <a:off x="3766565" y="6529749"/>
            <a:ext cx="534215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menggerakkan tangan dengan mudah dan penuh keterampilan.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43" name="object 743"/>
          <p:cNvSpPr/>
          <p:nvPr/>
        </p:nvSpPr>
        <p:spPr>
          <a:xfrm>
            <a:off x="850392" y="615696"/>
            <a:ext cx="8446008" cy="544068"/>
          </a:xfrm>
          <a:custGeom>
            <a:avLst/>
            <a:gdLst/>
            <a:ahLst/>
            <a:cxnLst/>
            <a:rect l="l" t="t" r="r" b="b"/>
            <a:pathLst>
              <a:path w="8446008" h="544068">
                <a:moveTo>
                  <a:pt x="8446008" y="544068"/>
                </a:moveTo>
                <a:moveTo>
                  <a:pt x="0" y="56388"/>
                </a:moveTo>
                <a:lnTo>
                  <a:pt x="342900" y="56388"/>
                </a:lnTo>
                <a:lnTo>
                  <a:pt x="342900" y="0"/>
                </a:lnTo>
                <a:lnTo>
                  <a:pt x="457200" y="114300"/>
                </a:lnTo>
                <a:lnTo>
                  <a:pt x="342900" y="228600"/>
                </a:lnTo>
                <a:lnTo>
                  <a:pt x="342900" y="170688"/>
                </a:lnTo>
                <a:lnTo>
                  <a:pt x="0" y="17068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844295" y="600456"/>
            <a:ext cx="472440" cy="259079"/>
          </a:xfrm>
          <a:custGeom>
            <a:avLst/>
            <a:gdLst/>
            <a:ahLst/>
            <a:cxnLst/>
            <a:rect l="l" t="t" r="r" b="b"/>
            <a:pathLst>
              <a:path w="472440" h="259079">
                <a:moveTo>
                  <a:pt x="0" y="65532"/>
                </a:moveTo>
                <a:lnTo>
                  <a:pt x="348997" y="65532"/>
                </a:lnTo>
                <a:lnTo>
                  <a:pt x="342901" y="71628"/>
                </a:lnTo>
                <a:lnTo>
                  <a:pt x="342901" y="0"/>
                </a:lnTo>
                <a:lnTo>
                  <a:pt x="472441" y="129540"/>
                </a:lnTo>
                <a:lnTo>
                  <a:pt x="342901" y="259080"/>
                </a:lnTo>
                <a:lnTo>
                  <a:pt x="342901" y="185928"/>
                </a:lnTo>
                <a:lnTo>
                  <a:pt x="348997" y="192024"/>
                </a:lnTo>
                <a:lnTo>
                  <a:pt x="0" y="192024"/>
                </a:lnTo>
                <a:lnTo>
                  <a:pt x="0" y="65532"/>
                </a:lnTo>
                <a:close/>
                <a:moveTo>
                  <a:pt x="12192" y="185928"/>
                </a:moveTo>
                <a:lnTo>
                  <a:pt x="6097" y="179832"/>
                </a:lnTo>
                <a:lnTo>
                  <a:pt x="355092" y="179832"/>
                </a:lnTo>
                <a:lnTo>
                  <a:pt x="355092" y="243840"/>
                </a:lnTo>
                <a:lnTo>
                  <a:pt x="344425" y="239268"/>
                </a:lnTo>
                <a:lnTo>
                  <a:pt x="458725" y="124968"/>
                </a:lnTo>
                <a:lnTo>
                  <a:pt x="458725" y="134112"/>
                </a:lnTo>
                <a:lnTo>
                  <a:pt x="344425" y="19812"/>
                </a:lnTo>
                <a:lnTo>
                  <a:pt x="355092" y="15240"/>
                </a:lnTo>
                <a:lnTo>
                  <a:pt x="355092" y="77724"/>
                </a:lnTo>
                <a:lnTo>
                  <a:pt x="6097" y="77724"/>
                </a:lnTo>
                <a:lnTo>
                  <a:pt x="12192" y="71628"/>
                </a:lnTo>
                <a:lnTo>
                  <a:pt x="12192" y="185928"/>
                </a:ln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5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25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25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745" name="object 745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51" name="object 751"/>
          <p:cNvSpPr/>
          <p:nvPr/>
        </p:nvSpPr>
        <p:spPr>
          <a:xfrm>
            <a:off x="742188" y="1246632"/>
            <a:ext cx="8552688" cy="265175"/>
          </a:xfrm>
          <a:custGeom>
            <a:avLst/>
            <a:gdLst/>
            <a:ahLst/>
            <a:cxnLst/>
            <a:rect l="l" t="t" r="r" b="b"/>
            <a:pathLst>
              <a:path w="8552688" h="265175">
                <a:moveTo>
                  <a:pt x="0" y="265176"/>
                </a:moveTo>
                <a:lnTo>
                  <a:pt x="0" y="0"/>
                </a:lnTo>
                <a:lnTo>
                  <a:pt x="8552688" y="0"/>
                </a:lnTo>
                <a:lnTo>
                  <a:pt x="8552688" y="265176"/>
                </a:lnTo>
                <a:lnTo>
                  <a:pt x="0" y="265176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742188" y="1513332"/>
            <a:ext cx="460247" cy="432816"/>
          </a:xfrm>
          <a:custGeom>
            <a:avLst/>
            <a:gdLst/>
            <a:ahLst/>
            <a:cxnLst/>
            <a:rect l="l" t="t" r="r" b="b"/>
            <a:pathLst>
              <a:path w="460247" h="432816">
                <a:moveTo>
                  <a:pt x="0" y="432816"/>
                </a:moveTo>
                <a:lnTo>
                  <a:pt x="0" y="0"/>
                </a:lnTo>
                <a:lnTo>
                  <a:pt x="460247" y="0"/>
                </a:lnTo>
                <a:lnTo>
                  <a:pt x="460247" y="432816"/>
                </a:lnTo>
                <a:lnTo>
                  <a:pt x="0" y="432816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1203960" y="1513332"/>
            <a:ext cx="1926335" cy="432816"/>
          </a:xfrm>
          <a:custGeom>
            <a:avLst/>
            <a:gdLst/>
            <a:ahLst/>
            <a:cxnLst/>
            <a:rect l="l" t="t" r="r" b="b"/>
            <a:pathLst>
              <a:path w="1926335" h="432816">
                <a:moveTo>
                  <a:pt x="0" y="432816"/>
                </a:moveTo>
                <a:lnTo>
                  <a:pt x="0" y="0"/>
                </a:lnTo>
                <a:lnTo>
                  <a:pt x="1926335" y="0"/>
                </a:lnTo>
                <a:lnTo>
                  <a:pt x="1926335" y="432816"/>
                </a:lnTo>
                <a:lnTo>
                  <a:pt x="0" y="432816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3131820" y="1513332"/>
            <a:ext cx="6163056" cy="432816"/>
          </a:xfrm>
          <a:custGeom>
            <a:avLst/>
            <a:gdLst/>
            <a:ahLst/>
            <a:cxnLst/>
            <a:rect l="l" t="t" r="r" b="b"/>
            <a:pathLst>
              <a:path w="6163056" h="432816">
                <a:moveTo>
                  <a:pt x="0" y="432816"/>
                </a:moveTo>
                <a:lnTo>
                  <a:pt x="0" y="0"/>
                </a:lnTo>
                <a:lnTo>
                  <a:pt x="6163056" y="0"/>
                </a:lnTo>
                <a:lnTo>
                  <a:pt x="6163056" y="432816"/>
                </a:lnTo>
                <a:lnTo>
                  <a:pt x="0" y="432816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742188" y="1947672"/>
            <a:ext cx="460247" cy="434340"/>
          </a:xfrm>
          <a:custGeom>
            <a:avLst/>
            <a:gdLst/>
            <a:ahLst/>
            <a:cxnLst/>
            <a:rect l="l" t="t" r="r" b="b"/>
            <a:pathLst>
              <a:path w="460247" h="434340">
                <a:moveTo>
                  <a:pt x="0" y="434340"/>
                </a:moveTo>
                <a:lnTo>
                  <a:pt x="0" y="0"/>
                </a:lnTo>
                <a:lnTo>
                  <a:pt x="460247" y="0"/>
                </a:lnTo>
                <a:lnTo>
                  <a:pt x="460247" y="434340"/>
                </a:lnTo>
                <a:lnTo>
                  <a:pt x="0" y="43434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1203960" y="1947672"/>
            <a:ext cx="1926335" cy="434340"/>
          </a:xfrm>
          <a:custGeom>
            <a:avLst/>
            <a:gdLst/>
            <a:ahLst/>
            <a:cxnLst/>
            <a:rect l="l" t="t" r="r" b="b"/>
            <a:pathLst>
              <a:path w="1926335" h="434340">
                <a:moveTo>
                  <a:pt x="0" y="434340"/>
                </a:moveTo>
                <a:lnTo>
                  <a:pt x="0" y="0"/>
                </a:lnTo>
                <a:lnTo>
                  <a:pt x="1926335" y="0"/>
                </a:lnTo>
                <a:lnTo>
                  <a:pt x="1926335" y="434340"/>
                </a:lnTo>
                <a:lnTo>
                  <a:pt x="0" y="43434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3131820" y="1947672"/>
            <a:ext cx="6163056" cy="434340"/>
          </a:xfrm>
          <a:custGeom>
            <a:avLst/>
            <a:gdLst/>
            <a:ahLst/>
            <a:cxnLst/>
            <a:rect l="l" t="t" r="r" b="b"/>
            <a:pathLst>
              <a:path w="6163056" h="434340">
                <a:moveTo>
                  <a:pt x="0" y="434340"/>
                </a:moveTo>
                <a:lnTo>
                  <a:pt x="0" y="0"/>
                </a:lnTo>
                <a:lnTo>
                  <a:pt x="6163056" y="0"/>
                </a:lnTo>
                <a:lnTo>
                  <a:pt x="6163056" y="434340"/>
                </a:lnTo>
                <a:lnTo>
                  <a:pt x="0" y="43434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742188" y="2383536"/>
            <a:ext cx="460247" cy="434340"/>
          </a:xfrm>
          <a:custGeom>
            <a:avLst/>
            <a:gdLst/>
            <a:ahLst/>
            <a:cxnLst/>
            <a:rect l="l" t="t" r="r" b="b"/>
            <a:pathLst>
              <a:path w="460247" h="434340">
                <a:moveTo>
                  <a:pt x="0" y="434340"/>
                </a:moveTo>
                <a:lnTo>
                  <a:pt x="0" y="0"/>
                </a:lnTo>
                <a:lnTo>
                  <a:pt x="460247" y="0"/>
                </a:lnTo>
                <a:lnTo>
                  <a:pt x="460247" y="434340"/>
                </a:lnTo>
                <a:lnTo>
                  <a:pt x="0" y="43434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1203960" y="2383536"/>
            <a:ext cx="1926335" cy="434340"/>
          </a:xfrm>
          <a:custGeom>
            <a:avLst/>
            <a:gdLst/>
            <a:ahLst/>
            <a:cxnLst/>
            <a:rect l="l" t="t" r="r" b="b"/>
            <a:pathLst>
              <a:path w="1926335" h="434340">
                <a:moveTo>
                  <a:pt x="0" y="434340"/>
                </a:moveTo>
                <a:lnTo>
                  <a:pt x="0" y="0"/>
                </a:lnTo>
                <a:lnTo>
                  <a:pt x="1926335" y="0"/>
                </a:lnTo>
                <a:lnTo>
                  <a:pt x="1926335" y="434340"/>
                </a:lnTo>
                <a:lnTo>
                  <a:pt x="0" y="43434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3131820" y="2383536"/>
            <a:ext cx="6163056" cy="434340"/>
          </a:xfrm>
          <a:custGeom>
            <a:avLst/>
            <a:gdLst/>
            <a:ahLst/>
            <a:cxnLst/>
            <a:rect l="l" t="t" r="r" b="b"/>
            <a:pathLst>
              <a:path w="6163056" h="434340">
                <a:moveTo>
                  <a:pt x="0" y="434340"/>
                </a:moveTo>
                <a:lnTo>
                  <a:pt x="0" y="0"/>
                </a:lnTo>
                <a:lnTo>
                  <a:pt x="6163056" y="0"/>
                </a:lnTo>
                <a:lnTo>
                  <a:pt x="6163056" y="434340"/>
                </a:lnTo>
                <a:lnTo>
                  <a:pt x="0" y="43434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742188" y="2819400"/>
            <a:ext cx="460247" cy="626364"/>
          </a:xfrm>
          <a:custGeom>
            <a:avLst/>
            <a:gdLst/>
            <a:ahLst/>
            <a:cxnLst/>
            <a:rect l="l" t="t" r="r" b="b"/>
            <a:pathLst>
              <a:path w="460247" h="626364">
                <a:moveTo>
                  <a:pt x="0" y="626364"/>
                </a:moveTo>
                <a:lnTo>
                  <a:pt x="0" y="0"/>
                </a:lnTo>
                <a:lnTo>
                  <a:pt x="460247" y="0"/>
                </a:lnTo>
                <a:lnTo>
                  <a:pt x="460247" y="626364"/>
                </a:lnTo>
                <a:lnTo>
                  <a:pt x="0" y="626364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1203960" y="2819400"/>
            <a:ext cx="1926335" cy="626364"/>
          </a:xfrm>
          <a:custGeom>
            <a:avLst/>
            <a:gdLst/>
            <a:ahLst/>
            <a:cxnLst/>
            <a:rect l="l" t="t" r="r" b="b"/>
            <a:pathLst>
              <a:path w="1926335" h="626364">
                <a:moveTo>
                  <a:pt x="0" y="626364"/>
                </a:moveTo>
                <a:lnTo>
                  <a:pt x="0" y="0"/>
                </a:lnTo>
                <a:lnTo>
                  <a:pt x="1926335" y="0"/>
                </a:lnTo>
                <a:lnTo>
                  <a:pt x="1926335" y="626364"/>
                </a:lnTo>
                <a:lnTo>
                  <a:pt x="0" y="626364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3131820" y="2819400"/>
            <a:ext cx="6163056" cy="626364"/>
          </a:xfrm>
          <a:custGeom>
            <a:avLst/>
            <a:gdLst/>
            <a:ahLst/>
            <a:cxnLst/>
            <a:rect l="l" t="t" r="r" b="b"/>
            <a:pathLst>
              <a:path w="6163056" h="626364">
                <a:moveTo>
                  <a:pt x="0" y="626364"/>
                </a:moveTo>
                <a:lnTo>
                  <a:pt x="0" y="0"/>
                </a:lnTo>
                <a:lnTo>
                  <a:pt x="6163056" y="0"/>
                </a:lnTo>
                <a:lnTo>
                  <a:pt x="6163056" y="626364"/>
                </a:lnTo>
                <a:lnTo>
                  <a:pt x="0" y="626364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742188" y="3447287"/>
            <a:ext cx="460247" cy="626364"/>
          </a:xfrm>
          <a:custGeom>
            <a:avLst/>
            <a:gdLst/>
            <a:ahLst/>
            <a:cxnLst/>
            <a:rect l="l" t="t" r="r" b="b"/>
            <a:pathLst>
              <a:path w="460247" h="626364">
                <a:moveTo>
                  <a:pt x="0" y="626364"/>
                </a:moveTo>
                <a:lnTo>
                  <a:pt x="0" y="0"/>
                </a:lnTo>
                <a:lnTo>
                  <a:pt x="460247" y="0"/>
                </a:lnTo>
                <a:lnTo>
                  <a:pt x="460247" y="626364"/>
                </a:lnTo>
                <a:lnTo>
                  <a:pt x="0" y="626364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1203960" y="3447287"/>
            <a:ext cx="1926335" cy="626364"/>
          </a:xfrm>
          <a:custGeom>
            <a:avLst/>
            <a:gdLst/>
            <a:ahLst/>
            <a:cxnLst/>
            <a:rect l="l" t="t" r="r" b="b"/>
            <a:pathLst>
              <a:path w="1926335" h="626364">
                <a:moveTo>
                  <a:pt x="0" y="626364"/>
                </a:moveTo>
                <a:lnTo>
                  <a:pt x="0" y="0"/>
                </a:lnTo>
                <a:lnTo>
                  <a:pt x="1926335" y="0"/>
                </a:lnTo>
                <a:lnTo>
                  <a:pt x="1926335" y="626364"/>
                </a:lnTo>
                <a:lnTo>
                  <a:pt x="0" y="626364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3131820" y="3447287"/>
            <a:ext cx="6163056" cy="626364"/>
          </a:xfrm>
          <a:custGeom>
            <a:avLst/>
            <a:gdLst/>
            <a:ahLst/>
            <a:cxnLst/>
            <a:rect l="l" t="t" r="r" b="b"/>
            <a:pathLst>
              <a:path w="6163056" h="626364">
                <a:moveTo>
                  <a:pt x="0" y="626364"/>
                </a:moveTo>
                <a:lnTo>
                  <a:pt x="0" y="0"/>
                </a:lnTo>
                <a:lnTo>
                  <a:pt x="6163056" y="0"/>
                </a:lnTo>
                <a:lnTo>
                  <a:pt x="6163056" y="626364"/>
                </a:lnTo>
                <a:lnTo>
                  <a:pt x="0" y="626364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742188" y="4075175"/>
            <a:ext cx="460247" cy="434340"/>
          </a:xfrm>
          <a:custGeom>
            <a:avLst/>
            <a:gdLst/>
            <a:ahLst/>
            <a:cxnLst/>
            <a:rect l="l" t="t" r="r" b="b"/>
            <a:pathLst>
              <a:path w="460247" h="434340">
                <a:moveTo>
                  <a:pt x="0" y="434341"/>
                </a:moveTo>
                <a:lnTo>
                  <a:pt x="0" y="0"/>
                </a:lnTo>
                <a:lnTo>
                  <a:pt x="460247" y="0"/>
                </a:lnTo>
                <a:lnTo>
                  <a:pt x="460247" y="434341"/>
                </a:lnTo>
                <a:lnTo>
                  <a:pt x="0" y="434341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1203960" y="4075175"/>
            <a:ext cx="1926335" cy="434340"/>
          </a:xfrm>
          <a:custGeom>
            <a:avLst/>
            <a:gdLst/>
            <a:ahLst/>
            <a:cxnLst/>
            <a:rect l="l" t="t" r="r" b="b"/>
            <a:pathLst>
              <a:path w="1926335" h="434340">
                <a:moveTo>
                  <a:pt x="0" y="434341"/>
                </a:moveTo>
                <a:lnTo>
                  <a:pt x="0" y="0"/>
                </a:lnTo>
                <a:lnTo>
                  <a:pt x="1926335" y="0"/>
                </a:lnTo>
                <a:lnTo>
                  <a:pt x="1926335" y="434341"/>
                </a:lnTo>
                <a:lnTo>
                  <a:pt x="0" y="434341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3131820" y="4075175"/>
            <a:ext cx="6163056" cy="434340"/>
          </a:xfrm>
          <a:custGeom>
            <a:avLst/>
            <a:gdLst/>
            <a:ahLst/>
            <a:cxnLst/>
            <a:rect l="l" t="t" r="r" b="b"/>
            <a:pathLst>
              <a:path w="6163056" h="434340">
                <a:moveTo>
                  <a:pt x="0" y="434341"/>
                </a:moveTo>
                <a:lnTo>
                  <a:pt x="0" y="0"/>
                </a:lnTo>
                <a:lnTo>
                  <a:pt x="6163056" y="0"/>
                </a:lnTo>
                <a:lnTo>
                  <a:pt x="6163056" y="434341"/>
                </a:lnTo>
                <a:lnTo>
                  <a:pt x="0" y="434341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742188" y="4511040"/>
            <a:ext cx="460247" cy="626364"/>
          </a:xfrm>
          <a:custGeom>
            <a:avLst/>
            <a:gdLst/>
            <a:ahLst/>
            <a:cxnLst/>
            <a:rect l="l" t="t" r="r" b="b"/>
            <a:pathLst>
              <a:path w="460247" h="626364">
                <a:moveTo>
                  <a:pt x="0" y="626364"/>
                </a:moveTo>
                <a:lnTo>
                  <a:pt x="0" y="0"/>
                </a:lnTo>
                <a:lnTo>
                  <a:pt x="460247" y="0"/>
                </a:lnTo>
                <a:lnTo>
                  <a:pt x="460247" y="626364"/>
                </a:lnTo>
                <a:lnTo>
                  <a:pt x="0" y="626364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1203960" y="4511040"/>
            <a:ext cx="1926335" cy="626364"/>
          </a:xfrm>
          <a:custGeom>
            <a:avLst/>
            <a:gdLst/>
            <a:ahLst/>
            <a:cxnLst/>
            <a:rect l="l" t="t" r="r" b="b"/>
            <a:pathLst>
              <a:path w="1926335" h="626364">
                <a:moveTo>
                  <a:pt x="0" y="626364"/>
                </a:moveTo>
                <a:lnTo>
                  <a:pt x="0" y="0"/>
                </a:lnTo>
                <a:lnTo>
                  <a:pt x="1926335" y="0"/>
                </a:lnTo>
                <a:lnTo>
                  <a:pt x="1926335" y="626364"/>
                </a:lnTo>
                <a:lnTo>
                  <a:pt x="0" y="626364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3131820" y="4511040"/>
            <a:ext cx="6163056" cy="626364"/>
          </a:xfrm>
          <a:custGeom>
            <a:avLst/>
            <a:gdLst/>
            <a:ahLst/>
            <a:cxnLst/>
            <a:rect l="l" t="t" r="r" b="b"/>
            <a:pathLst>
              <a:path w="6163056" h="626364">
                <a:moveTo>
                  <a:pt x="0" y="626364"/>
                </a:moveTo>
                <a:lnTo>
                  <a:pt x="0" y="0"/>
                </a:lnTo>
                <a:lnTo>
                  <a:pt x="6163056" y="0"/>
                </a:lnTo>
                <a:lnTo>
                  <a:pt x="6163056" y="626364"/>
                </a:lnTo>
                <a:lnTo>
                  <a:pt x="0" y="626364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742188" y="5138928"/>
            <a:ext cx="460247" cy="818388"/>
          </a:xfrm>
          <a:custGeom>
            <a:avLst/>
            <a:gdLst/>
            <a:ahLst/>
            <a:cxnLst/>
            <a:rect l="l" t="t" r="r" b="b"/>
            <a:pathLst>
              <a:path w="460247" h="818388">
                <a:moveTo>
                  <a:pt x="0" y="818388"/>
                </a:moveTo>
                <a:lnTo>
                  <a:pt x="0" y="0"/>
                </a:lnTo>
                <a:lnTo>
                  <a:pt x="460247" y="0"/>
                </a:lnTo>
                <a:lnTo>
                  <a:pt x="460247" y="818388"/>
                </a:lnTo>
                <a:lnTo>
                  <a:pt x="0" y="818388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1203960" y="5138928"/>
            <a:ext cx="1926335" cy="818388"/>
          </a:xfrm>
          <a:custGeom>
            <a:avLst/>
            <a:gdLst/>
            <a:ahLst/>
            <a:cxnLst/>
            <a:rect l="l" t="t" r="r" b="b"/>
            <a:pathLst>
              <a:path w="1926335" h="818388">
                <a:moveTo>
                  <a:pt x="0" y="818388"/>
                </a:moveTo>
                <a:lnTo>
                  <a:pt x="0" y="0"/>
                </a:lnTo>
                <a:lnTo>
                  <a:pt x="1926335" y="0"/>
                </a:lnTo>
                <a:lnTo>
                  <a:pt x="1926335" y="818388"/>
                </a:lnTo>
                <a:lnTo>
                  <a:pt x="0" y="818388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3131820" y="5138928"/>
            <a:ext cx="6163056" cy="818388"/>
          </a:xfrm>
          <a:custGeom>
            <a:avLst/>
            <a:gdLst/>
            <a:ahLst/>
            <a:cxnLst/>
            <a:rect l="l" t="t" r="r" b="b"/>
            <a:pathLst>
              <a:path w="6163056" h="818388">
                <a:moveTo>
                  <a:pt x="0" y="818388"/>
                </a:moveTo>
                <a:lnTo>
                  <a:pt x="0" y="0"/>
                </a:lnTo>
                <a:lnTo>
                  <a:pt x="6163056" y="0"/>
                </a:lnTo>
                <a:lnTo>
                  <a:pt x="6163056" y="818388"/>
                </a:lnTo>
                <a:lnTo>
                  <a:pt x="0" y="818388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742188" y="5958840"/>
            <a:ext cx="460247" cy="432816"/>
          </a:xfrm>
          <a:custGeom>
            <a:avLst/>
            <a:gdLst/>
            <a:ahLst/>
            <a:cxnLst/>
            <a:rect l="l" t="t" r="r" b="b"/>
            <a:pathLst>
              <a:path w="460247" h="432816">
                <a:moveTo>
                  <a:pt x="0" y="432816"/>
                </a:moveTo>
                <a:lnTo>
                  <a:pt x="0" y="0"/>
                </a:lnTo>
                <a:lnTo>
                  <a:pt x="460247" y="0"/>
                </a:lnTo>
                <a:lnTo>
                  <a:pt x="460247" y="432816"/>
                </a:lnTo>
                <a:lnTo>
                  <a:pt x="0" y="432816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1203960" y="5958840"/>
            <a:ext cx="1926335" cy="432816"/>
          </a:xfrm>
          <a:custGeom>
            <a:avLst/>
            <a:gdLst/>
            <a:ahLst/>
            <a:cxnLst/>
            <a:rect l="l" t="t" r="r" b="b"/>
            <a:pathLst>
              <a:path w="1926335" h="432816">
                <a:moveTo>
                  <a:pt x="0" y="432816"/>
                </a:moveTo>
                <a:lnTo>
                  <a:pt x="0" y="0"/>
                </a:lnTo>
                <a:lnTo>
                  <a:pt x="1926335" y="0"/>
                </a:lnTo>
                <a:lnTo>
                  <a:pt x="1926335" y="432816"/>
                </a:lnTo>
                <a:lnTo>
                  <a:pt x="0" y="432816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3131820" y="5958840"/>
            <a:ext cx="6163056" cy="432816"/>
          </a:xfrm>
          <a:custGeom>
            <a:avLst/>
            <a:gdLst/>
            <a:ahLst/>
            <a:cxnLst/>
            <a:rect l="l" t="t" r="r" b="b"/>
            <a:pathLst>
              <a:path w="6163056" h="432816">
                <a:moveTo>
                  <a:pt x="0" y="432816"/>
                </a:moveTo>
                <a:lnTo>
                  <a:pt x="0" y="0"/>
                </a:lnTo>
                <a:lnTo>
                  <a:pt x="6163056" y="0"/>
                </a:lnTo>
                <a:lnTo>
                  <a:pt x="6163056" y="432816"/>
                </a:lnTo>
                <a:lnTo>
                  <a:pt x="0" y="432816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742188" y="6393180"/>
            <a:ext cx="460247" cy="626364"/>
          </a:xfrm>
          <a:custGeom>
            <a:avLst/>
            <a:gdLst/>
            <a:ahLst/>
            <a:cxnLst/>
            <a:rect l="l" t="t" r="r" b="b"/>
            <a:pathLst>
              <a:path w="460247" h="626364">
                <a:moveTo>
                  <a:pt x="0" y="626364"/>
                </a:moveTo>
                <a:lnTo>
                  <a:pt x="0" y="0"/>
                </a:lnTo>
                <a:lnTo>
                  <a:pt x="460247" y="0"/>
                </a:lnTo>
                <a:lnTo>
                  <a:pt x="460247" y="626364"/>
                </a:lnTo>
                <a:lnTo>
                  <a:pt x="0" y="626364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1203960" y="6393180"/>
            <a:ext cx="1926335" cy="626364"/>
          </a:xfrm>
          <a:custGeom>
            <a:avLst/>
            <a:gdLst/>
            <a:ahLst/>
            <a:cxnLst/>
            <a:rect l="l" t="t" r="r" b="b"/>
            <a:pathLst>
              <a:path w="1926335" h="626364">
                <a:moveTo>
                  <a:pt x="0" y="626364"/>
                </a:moveTo>
                <a:lnTo>
                  <a:pt x="0" y="0"/>
                </a:lnTo>
                <a:lnTo>
                  <a:pt x="1926335" y="0"/>
                </a:lnTo>
                <a:lnTo>
                  <a:pt x="1926335" y="626364"/>
                </a:lnTo>
                <a:lnTo>
                  <a:pt x="0" y="626364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3131820" y="6393180"/>
            <a:ext cx="6163056" cy="626364"/>
          </a:xfrm>
          <a:custGeom>
            <a:avLst/>
            <a:gdLst/>
            <a:ahLst/>
            <a:cxnLst/>
            <a:rect l="l" t="t" r="r" b="b"/>
            <a:pathLst>
              <a:path w="6163056" h="626364">
                <a:moveTo>
                  <a:pt x="0" y="626364"/>
                </a:moveTo>
                <a:lnTo>
                  <a:pt x="0" y="0"/>
                </a:lnTo>
                <a:lnTo>
                  <a:pt x="6163056" y="0"/>
                </a:lnTo>
                <a:lnTo>
                  <a:pt x="6163056" y="626364"/>
                </a:lnTo>
                <a:lnTo>
                  <a:pt x="0" y="626364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737616" y="1508760"/>
            <a:ext cx="8563356" cy="9144"/>
          </a:xfrm>
          <a:custGeom>
            <a:avLst/>
            <a:gdLst/>
            <a:ahLst/>
            <a:cxnLst/>
            <a:rect l="l" t="t" r="r" b="b"/>
            <a:pathLst>
              <a:path w="8563356" h="9144">
                <a:moveTo>
                  <a:pt x="4572" y="4572"/>
                </a:moveTo>
                <a:lnTo>
                  <a:pt x="8558784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737616" y="1508760"/>
            <a:ext cx="8563356" cy="443483"/>
          </a:xfrm>
          <a:custGeom>
            <a:avLst/>
            <a:gdLst/>
            <a:ahLst/>
            <a:cxnLst/>
            <a:rect l="l" t="t" r="r" b="b"/>
            <a:pathLst>
              <a:path w="8563356" h="443483">
                <a:moveTo>
                  <a:pt x="8558784" y="4572"/>
                </a:moveTo>
                <a:moveTo>
                  <a:pt x="4572" y="438912"/>
                </a:moveTo>
                <a:lnTo>
                  <a:pt x="8558784" y="43891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737616" y="1943100"/>
            <a:ext cx="8563356" cy="445007"/>
          </a:xfrm>
          <a:custGeom>
            <a:avLst/>
            <a:gdLst/>
            <a:ahLst/>
            <a:cxnLst/>
            <a:rect l="l" t="t" r="r" b="b"/>
            <a:pathLst>
              <a:path w="8563356" h="445007">
                <a:moveTo>
                  <a:pt x="8558784" y="4572"/>
                </a:moveTo>
                <a:moveTo>
                  <a:pt x="4572" y="440436"/>
                </a:moveTo>
                <a:lnTo>
                  <a:pt x="8558784" y="44043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737616" y="2378964"/>
            <a:ext cx="8563356" cy="445008"/>
          </a:xfrm>
          <a:custGeom>
            <a:avLst/>
            <a:gdLst/>
            <a:ahLst/>
            <a:cxnLst/>
            <a:rect l="l" t="t" r="r" b="b"/>
            <a:pathLst>
              <a:path w="8563356" h="445008">
                <a:moveTo>
                  <a:pt x="8558784" y="4572"/>
                </a:moveTo>
                <a:moveTo>
                  <a:pt x="4572" y="440436"/>
                </a:moveTo>
                <a:lnTo>
                  <a:pt x="8558784" y="44043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737616" y="2814828"/>
            <a:ext cx="8563356" cy="637032"/>
          </a:xfrm>
          <a:custGeom>
            <a:avLst/>
            <a:gdLst/>
            <a:ahLst/>
            <a:cxnLst/>
            <a:rect l="l" t="t" r="r" b="b"/>
            <a:pathLst>
              <a:path w="8563356" h="637032">
                <a:moveTo>
                  <a:pt x="8558784" y="4572"/>
                </a:moveTo>
                <a:moveTo>
                  <a:pt x="4572" y="632460"/>
                </a:moveTo>
                <a:lnTo>
                  <a:pt x="8558784" y="63246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737616" y="3442716"/>
            <a:ext cx="8563356" cy="637032"/>
          </a:xfrm>
          <a:custGeom>
            <a:avLst/>
            <a:gdLst/>
            <a:ahLst/>
            <a:cxnLst/>
            <a:rect l="l" t="t" r="r" b="b"/>
            <a:pathLst>
              <a:path w="8563356" h="637032">
                <a:moveTo>
                  <a:pt x="8558784" y="4572"/>
                </a:moveTo>
                <a:moveTo>
                  <a:pt x="4572" y="632460"/>
                </a:moveTo>
                <a:lnTo>
                  <a:pt x="8558784" y="63246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737616" y="4070604"/>
            <a:ext cx="8563356" cy="445007"/>
          </a:xfrm>
          <a:custGeom>
            <a:avLst/>
            <a:gdLst/>
            <a:ahLst/>
            <a:cxnLst/>
            <a:rect l="l" t="t" r="r" b="b"/>
            <a:pathLst>
              <a:path w="8563356" h="445007">
                <a:moveTo>
                  <a:pt x="8558784" y="4572"/>
                </a:moveTo>
                <a:moveTo>
                  <a:pt x="4572" y="440436"/>
                </a:moveTo>
                <a:lnTo>
                  <a:pt x="8558784" y="44043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737616" y="4506468"/>
            <a:ext cx="8563356" cy="637032"/>
          </a:xfrm>
          <a:custGeom>
            <a:avLst/>
            <a:gdLst/>
            <a:ahLst/>
            <a:cxnLst/>
            <a:rect l="l" t="t" r="r" b="b"/>
            <a:pathLst>
              <a:path w="8563356" h="637032">
                <a:moveTo>
                  <a:pt x="8558784" y="4572"/>
                </a:moveTo>
                <a:moveTo>
                  <a:pt x="4572" y="632460"/>
                </a:moveTo>
                <a:lnTo>
                  <a:pt x="8558784" y="63246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737616" y="5134356"/>
            <a:ext cx="8563356" cy="829056"/>
          </a:xfrm>
          <a:custGeom>
            <a:avLst/>
            <a:gdLst/>
            <a:ahLst/>
            <a:cxnLst/>
            <a:rect l="l" t="t" r="r" b="b"/>
            <a:pathLst>
              <a:path w="8563356" h="829056">
                <a:moveTo>
                  <a:pt x="8558784" y="4572"/>
                </a:moveTo>
                <a:moveTo>
                  <a:pt x="4572" y="824484"/>
                </a:moveTo>
                <a:lnTo>
                  <a:pt x="8558784" y="82448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737616" y="5954268"/>
            <a:ext cx="8563356" cy="443484"/>
          </a:xfrm>
          <a:custGeom>
            <a:avLst/>
            <a:gdLst/>
            <a:ahLst/>
            <a:cxnLst/>
            <a:rect l="l" t="t" r="r" b="b"/>
            <a:pathLst>
              <a:path w="8563356" h="443484">
                <a:moveTo>
                  <a:pt x="8558784" y="4572"/>
                </a:moveTo>
                <a:moveTo>
                  <a:pt x="4572" y="438912"/>
                </a:moveTo>
                <a:lnTo>
                  <a:pt x="8558784" y="43891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737616" y="1242060"/>
            <a:ext cx="8563356" cy="5155692"/>
          </a:xfrm>
          <a:custGeom>
            <a:avLst/>
            <a:gdLst/>
            <a:ahLst/>
            <a:cxnLst/>
            <a:rect l="l" t="t" r="r" b="b"/>
            <a:pathLst>
              <a:path w="8563356" h="5155692">
                <a:moveTo>
                  <a:pt x="8558784" y="5151120"/>
                </a:moveTo>
                <a:moveTo>
                  <a:pt x="4572" y="4571"/>
                </a:moveTo>
                <a:lnTo>
                  <a:pt x="8558784" y="4571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767181" y="1259984"/>
            <a:ext cx="17747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c. TEMPERAMEN KERJA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32415" y="1525766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229615" y="1525766"/>
            <a:ext cx="1521714" cy="3925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D, Directing -Control-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Planning (DCP)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156426" y="1525766"/>
            <a:ext cx="5992933" cy="3925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menyesuaikan diri menerima tanggung jawab untuk kegiatan memimpin,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mengendalikan atau merencanakan.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32415" y="1961440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229615" y="1961440"/>
            <a:ext cx="1756720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F, Feeling-Idea-Fact (FIF)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156426" y="1961440"/>
            <a:ext cx="5533789" cy="3925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menyesuaikan diri dengan kegiatan yang mengandung penafsiran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perasaan, gagasan atau fakta dari sudut pandangan pribadi.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932415" y="2397114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229615" y="2397114"/>
            <a:ext cx="1510803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I, Influencing (INFLU)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156426" y="2397114"/>
            <a:ext cx="6031402" cy="3925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menyesuaikan diri untuk pekerjaan - pekerjaan mempengaruhi orang lain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dalam pendapat, sikap atau pertimbangan mengenai gagasan.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932415" y="2832788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229615" y="2832788"/>
            <a:ext cx="1784506" cy="3925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J, Sensory &amp; Judgmental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Creteria (SJC)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3156426" y="2832788"/>
            <a:ext cx="5852164" cy="5845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menyesuaikan diri pada kegiatan perbuatan kesimpulan penilaian atau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pembuatan peraturan berdasarkan kriteria rangsangan indera atau atas dasar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pertimbangan pribadi.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932415" y="3460486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229615" y="3460486"/>
            <a:ext cx="1746170" cy="39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M, Measurable and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Verifiable Creteria (MVC)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3156426" y="3460486"/>
            <a:ext cx="5951265" cy="8266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menyesuaikan diri dengan kegiatan pengambilan peraturan, pembuatan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pertimbangan, atau pembuatan peraturan berdasarkan kriteria yang diukur atau yang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dapat diuji.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Kemampuan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932415" y="4088184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229615" y="4088184"/>
            <a:ext cx="1581234" cy="39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P, Dealing with People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(DEPL)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3156426" y="4088184"/>
            <a:ext cx="6121498" cy="39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15923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menyesuaikan diri dalam berhubungan dengan orang lain lebih dari hanya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penerimaan dan pembuatan instruksi.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932415" y="4523858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229615" y="4523858"/>
            <a:ext cx="1610299" cy="3925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R, Repetitive and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Continuous (REPCON)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3156426" y="4523858"/>
            <a:ext cx="5893313" cy="5845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menyesuaikan diri dalam kegiatan-kegiatan yang berulang, atau secara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terus menerus melakukan kegiatan yang sama, sesuai dengan perangkat prosedur,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urutan atau kecepatan yang tertentu.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932415" y="5151556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229615" y="5151556"/>
            <a:ext cx="1445364" cy="3925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S, Performing under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Stress (PUS)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3156426" y="5151556"/>
            <a:ext cx="6129310" cy="7765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menyesuaikan diri untuk bekerja dengan ketegangan jiwa jika berhadapan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dengan keadaan darurat, kritis, tidak biasa atau bahaya, atau bekerja dengan kecepatan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49" b="1" spc="10" dirty="0">
                <a:solidFill>
                  <a:srgbClr val="232526"/>
                </a:solidFill>
                <a:latin typeface="Arial"/>
                <a:cs typeface="Arial"/>
              </a:rPr>
              <a:t>kerja dan perhatian terus menerus merupakan keseluruhan atau sebagian aspek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pekerjaan.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932415" y="5971278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229615" y="5971278"/>
            <a:ext cx="1834789" cy="39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T, Set of Limits, Tolerance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and Other Standart (STS)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3156426" y="5971278"/>
            <a:ext cx="6060538" cy="39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Kemampuan menyesuaikan diri dengan situasi yang menghendaki pencapaian dengan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232526"/>
                </a:solidFill>
                <a:latin typeface="Arial"/>
                <a:cs typeface="Arial"/>
              </a:rPr>
              <a:t>tepat menurut perangkat batas, toleransi atau standar-standar tertentu.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891236" y="6406952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10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0" name="text 1"/>
          <p:cNvSpPr txBox="1"/>
          <p:nvPr/>
        </p:nvSpPr>
        <p:spPr>
          <a:xfrm>
            <a:off x="1229615" y="6406952"/>
            <a:ext cx="1700166" cy="3925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V, Variety and Changing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232526"/>
                </a:solidFill>
                <a:latin typeface="Arial"/>
                <a:cs typeface="Arial"/>
              </a:rPr>
              <a:t>Conditions (VARCH)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1" name="text 1"/>
          <p:cNvSpPr txBox="1"/>
          <p:nvPr/>
        </p:nvSpPr>
        <p:spPr>
          <a:xfrm>
            <a:off x="3156426" y="6406952"/>
            <a:ext cx="6019118" cy="5845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Kemampuan menyesuaikan diri untuk melaksanakan berbagai tugas, sering berganti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dari tugas yang satu ke tugas yang lainnya yang "berbeda" sifatnya, tanpa kehilangan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efisiensi atau ketenangan diri</a:t>
            </a:r>
            <a:endParaRPr sz="1400">
              <a:latin typeface="Arial"/>
              <a:cs typeface="Arial"/>
            </a:endParaRPr>
          </a:p>
        </p:txBody>
      </p:sp>
      <p:sp>
        <p:nvSpPr>
          <p:cNvPr id="793" name="object 793"/>
          <p:cNvSpPr/>
          <p:nvPr/>
        </p:nvSpPr>
        <p:spPr>
          <a:xfrm>
            <a:off x="850392" y="615696"/>
            <a:ext cx="8446008" cy="630935"/>
          </a:xfrm>
          <a:custGeom>
            <a:avLst/>
            <a:gdLst/>
            <a:ahLst/>
            <a:cxnLst/>
            <a:rect l="l" t="t" r="r" b="b"/>
            <a:pathLst>
              <a:path w="8446008" h="630935">
                <a:moveTo>
                  <a:pt x="8446008" y="630935"/>
                </a:moveTo>
                <a:moveTo>
                  <a:pt x="0" y="56388"/>
                </a:moveTo>
                <a:lnTo>
                  <a:pt x="342900" y="56388"/>
                </a:lnTo>
                <a:lnTo>
                  <a:pt x="342900" y="0"/>
                </a:lnTo>
                <a:lnTo>
                  <a:pt x="457200" y="114300"/>
                </a:lnTo>
                <a:lnTo>
                  <a:pt x="342900" y="228600"/>
                </a:lnTo>
                <a:lnTo>
                  <a:pt x="342900" y="170688"/>
                </a:lnTo>
                <a:lnTo>
                  <a:pt x="0" y="17068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844295" y="600456"/>
            <a:ext cx="472440" cy="259079"/>
          </a:xfrm>
          <a:custGeom>
            <a:avLst/>
            <a:gdLst/>
            <a:ahLst/>
            <a:cxnLst/>
            <a:rect l="l" t="t" r="r" b="b"/>
            <a:pathLst>
              <a:path w="472440" h="259079">
                <a:moveTo>
                  <a:pt x="0" y="65532"/>
                </a:moveTo>
                <a:lnTo>
                  <a:pt x="348997" y="65532"/>
                </a:lnTo>
                <a:lnTo>
                  <a:pt x="342901" y="71628"/>
                </a:lnTo>
                <a:lnTo>
                  <a:pt x="342901" y="0"/>
                </a:lnTo>
                <a:lnTo>
                  <a:pt x="472441" y="129540"/>
                </a:lnTo>
                <a:lnTo>
                  <a:pt x="342901" y="259080"/>
                </a:lnTo>
                <a:lnTo>
                  <a:pt x="342901" y="185928"/>
                </a:lnTo>
                <a:lnTo>
                  <a:pt x="348997" y="192024"/>
                </a:lnTo>
                <a:lnTo>
                  <a:pt x="0" y="192024"/>
                </a:lnTo>
                <a:lnTo>
                  <a:pt x="0" y="65532"/>
                </a:lnTo>
                <a:close/>
                <a:moveTo>
                  <a:pt x="12192" y="185928"/>
                </a:moveTo>
                <a:lnTo>
                  <a:pt x="6097" y="179832"/>
                </a:lnTo>
                <a:lnTo>
                  <a:pt x="355092" y="179832"/>
                </a:lnTo>
                <a:lnTo>
                  <a:pt x="355092" y="243840"/>
                </a:lnTo>
                <a:lnTo>
                  <a:pt x="344425" y="239268"/>
                </a:lnTo>
                <a:lnTo>
                  <a:pt x="458725" y="124968"/>
                </a:lnTo>
                <a:lnTo>
                  <a:pt x="458725" y="134112"/>
                </a:lnTo>
                <a:lnTo>
                  <a:pt x="344425" y="19812"/>
                </a:lnTo>
                <a:lnTo>
                  <a:pt x="355092" y="15240"/>
                </a:lnTo>
                <a:lnTo>
                  <a:pt x="355092" y="77724"/>
                </a:lnTo>
                <a:lnTo>
                  <a:pt x="6097" y="77724"/>
                </a:lnTo>
                <a:lnTo>
                  <a:pt x="12192" y="71628"/>
                </a:lnTo>
                <a:lnTo>
                  <a:pt x="12192" y="185928"/>
                </a:ln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3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3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3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0" name="object 1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8856631" y="857250"/>
            <a:ext cx="167334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2513076"/>
            <a:ext cx="4300728" cy="1062228"/>
          </a:xfrm>
          <a:prstGeom prst="rect">
            <a:avLst/>
          </a:prstGeom>
        </p:spPr>
      </p:pic>
      <p:pic>
        <p:nvPicPr>
          <p:cNvPr id="3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2514600"/>
            <a:ext cx="4299204" cy="1060704"/>
          </a:xfrm>
          <a:prstGeom prst="rect">
            <a:avLst/>
          </a:prstGeom>
        </p:spPr>
      </p:pic>
      <p:pic>
        <p:nvPicPr>
          <p:cNvPr id="3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2513076"/>
            <a:ext cx="4300728" cy="1062228"/>
          </a:xfrm>
          <a:prstGeom prst="rect">
            <a:avLst/>
          </a:prstGeom>
        </p:spPr>
      </p:pic>
      <p:pic>
        <p:nvPicPr>
          <p:cNvPr id="3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497836"/>
            <a:ext cx="4322072" cy="1094232"/>
          </a:xfrm>
          <a:prstGeom prst="rect">
            <a:avLst/>
          </a:prstGeom>
        </p:spPr>
      </p:pic>
      <p:pic>
        <p:nvPicPr>
          <p:cNvPr id="4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24" y="2499360"/>
            <a:ext cx="4314443" cy="1092708"/>
          </a:xfrm>
          <a:prstGeom prst="rect">
            <a:avLst/>
          </a:prstGeom>
        </p:spPr>
      </p:pic>
      <p:pic>
        <p:nvPicPr>
          <p:cNvPr id="41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497836"/>
            <a:ext cx="4322072" cy="1094232"/>
          </a:xfrm>
          <a:prstGeom prst="rect">
            <a:avLst/>
          </a:prstGeom>
        </p:spPr>
      </p:pic>
      <p:sp>
        <p:nvSpPr>
          <p:cNvPr id="12" name="text 1"/>
          <p:cNvSpPr txBox="1"/>
          <p:nvPr/>
        </p:nvSpPr>
        <p:spPr>
          <a:xfrm>
            <a:off x="3278686" y="2733615"/>
            <a:ext cx="2226373" cy="659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200" spc="10" dirty="0">
                <a:solidFill>
                  <a:srgbClr val="47494B"/>
                </a:solidFill>
                <a:latin typeface="Calibri"/>
                <a:cs typeface="Calibri"/>
              </a:rPr>
              <a:t>•ANJAB</a:t>
            </a:r>
            <a:endParaRPr sz="5200">
              <a:latin typeface="Calibri"/>
              <a:cs typeface="Calibri"/>
            </a:endParaRPr>
          </a:p>
        </p:txBody>
      </p:sp>
      <p:pic>
        <p:nvPicPr>
          <p:cNvPr id="42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14600"/>
            <a:ext cx="731520" cy="106070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508503" y="2508504"/>
            <a:ext cx="743712" cy="1074420"/>
          </a:xfrm>
          <a:custGeom>
            <a:avLst/>
            <a:gdLst/>
            <a:ahLst/>
            <a:cxnLst/>
            <a:rect l="l" t="t" r="r" b="b"/>
            <a:pathLst>
              <a:path w="743712" h="1074420">
                <a:moveTo>
                  <a:pt x="0" y="128016"/>
                </a:moveTo>
                <a:lnTo>
                  <a:pt x="0" y="115824"/>
                </a:lnTo>
                <a:lnTo>
                  <a:pt x="3049" y="102108"/>
                </a:lnTo>
                <a:lnTo>
                  <a:pt x="6097" y="89916"/>
                </a:lnTo>
                <a:lnTo>
                  <a:pt x="10669" y="79248"/>
                </a:lnTo>
                <a:lnTo>
                  <a:pt x="15241" y="67056"/>
                </a:lnTo>
                <a:lnTo>
                  <a:pt x="21337" y="56388"/>
                </a:lnTo>
                <a:lnTo>
                  <a:pt x="28957" y="47244"/>
                </a:lnTo>
                <a:lnTo>
                  <a:pt x="38100" y="38100"/>
                </a:lnTo>
                <a:lnTo>
                  <a:pt x="47245" y="28956"/>
                </a:lnTo>
                <a:lnTo>
                  <a:pt x="56389" y="21336"/>
                </a:lnTo>
                <a:lnTo>
                  <a:pt x="67056" y="15240"/>
                </a:lnTo>
                <a:lnTo>
                  <a:pt x="77725" y="10668"/>
                </a:lnTo>
                <a:lnTo>
                  <a:pt x="89917" y="6096"/>
                </a:lnTo>
                <a:lnTo>
                  <a:pt x="102109" y="3048"/>
                </a:lnTo>
                <a:lnTo>
                  <a:pt x="114300" y="1524"/>
                </a:lnTo>
                <a:lnTo>
                  <a:pt x="128017" y="0"/>
                </a:lnTo>
                <a:lnTo>
                  <a:pt x="615697" y="0"/>
                </a:lnTo>
                <a:lnTo>
                  <a:pt x="629412" y="1524"/>
                </a:lnTo>
                <a:lnTo>
                  <a:pt x="641605" y="3048"/>
                </a:lnTo>
                <a:lnTo>
                  <a:pt x="653797" y="6096"/>
                </a:lnTo>
                <a:lnTo>
                  <a:pt x="665989" y="10668"/>
                </a:lnTo>
                <a:lnTo>
                  <a:pt x="676656" y="15240"/>
                </a:lnTo>
                <a:lnTo>
                  <a:pt x="687325" y="21336"/>
                </a:lnTo>
                <a:lnTo>
                  <a:pt x="697993" y="28956"/>
                </a:lnTo>
                <a:lnTo>
                  <a:pt x="707137" y="38100"/>
                </a:lnTo>
                <a:lnTo>
                  <a:pt x="714756" y="47244"/>
                </a:lnTo>
                <a:lnTo>
                  <a:pt x="722377" y="56388"/>
                </a:lnTo>
                <a:lnTo>
                  <a:pt x="728472" y="67056"/>
                </a:lnTo>
                <a:lnTo>
                  <a:pt x="734569" y="79248"/>
                </a:lnTo>
                <a:lnTo>
                  <a:pt x="739141" y="89916"/>
                </a:lnTo>
                <a:lnTo>
                  <a:pt x="742189" y="102108"/>
                </a:lnTo>
                <a:lnTo>
                  <a:pt x="743712" y="115824"/>
                </a:lnTo>
                <a:lnTo>
                  <a:pt x="743712" y="128016"/>
                </a:lnTo>
                <a:lnTo>
                  <a:pt x="743712" y="946404"/>
                </a:lnTo>
                <a:lnTo>
                  <a:pt x="743712" y="958596"/>
                </a:lnTo>
                <a:lnTo>
                  <a:pt x="742189" y="970788"/>
                </a:lnTo>
                <a:lnTo>
                  <a:pt x="739141" y="984504"/>
                </a:lnTo>
                <a:lnTo>
                  <a:pt x="734569" y="995172"/>
                </a:lnTo>
                <a:lnTo>
                  <a:pt x="728472" y="1007364"/>
                </a:lnTo>
                <a:lnTo>
                  <a:pt x="722377" y="1018032"/>
                </a:lnTo>
                <a:lnTo>
                  <a:pt x="714756" y="1027176"/>
                </a:lnTo>
                <a:lnTo>
                  <a:pt x="707137" y="1036320"/>
                </a:lnTo>
                <a:lnTo>
                  <a:pt x="697993" y="1043940"/>
                </a:lnTo>
                <a:lnTo>
                  <a:pt x="687325" y="1051560"/>
                </a:lnTo>
                <a:lnTo>
                  <a:pt x="676656" y="1059180"/>
                </a:lnTo>
                <a:lnTo>
                  <a:pt x="665989" y="1063752"/>
                </a:lnTo>
                <a:lnTo>
                  <a:pt x="653797" y="1068324"/>
                </a:lnTo>
                <a:lnTo>
                  <a:pt x="641605" y="1071372"/>
                </a:lnTo>
                <a:lnTo>
                  <a:pt x="629412" y="1072896"/>
                </a:lnTo>
                <a:lnTo>
                  <a:pt x="615697" y="1074420"/>
                </a:lnTo>
                <a:lnTo>
                  <a:pt x="128017" y="1074420"/>
                </a:lnTo>
                <a:lnTo>
                  <a:pt x="114300" y="1072896"/>
                </a:lnTo>
                <a:lnTo>
                  <a:pt x="102109" y="1071372"/>
                </a:lnTo>
                <a:lnTo>
                  <a:pt x="89917" y="1068324"/>
                </a:lnTo>
                <a:lnTo>
                  <a:pt x="77725" y="1063752"/>
                </a:lnTo>
                <a:lnTo>
                  <a:pt x="67056" y="1059180"/>
                </a:lnTo>
                <a:lnTo>
                  <a:pt x="56389" y="1051560"/>
                </a:lnTo>
                <a:lnTo>
                  <a:pt x="47245" y="1043940"/>
                </a:lnTo>
                <a:lnTo>
                  <a:pt x="38100" y="1036320"/>
                </a:lnTo>
                <a:lnTo>
                  <a:pt x="28957" y="1027176"/>
                </a:lnTo>
                <a:lnTo>
                  <a:pt x="21337" y="1018032"/>
                </a:lnTo>
                <a:lnTo>
                  <a:pt x="15241" y="1007364"/>
                </a:lnTo>
                <a:lnTo>
                  <a:pt x="10669" y="995172"/>
                </a:lnTo>
                <a:lnTo>
                  <a:pt x="6097" y="984504"/>
                </a:lnTo>
                <a:lnTo>
                  <a:pt x="3049" y="970788"/>
                </a:lnTo>
                <a:lnTo>
                  <a:pt x="0" y="958596"/>
                </a:lnTo>
                <a:lnTo>
                  <a:pt x="0" y="946404"/>
                </a:lnTo>
                <a:lnTo>
                  <a:pt x="0" y="128016"/>
                </a:lnTo>
                <a:close/>
                <a:moveTo>
                  <a:pt x="12193" y="944880"/>
                </a:moveTo>
                <a:lnTo>
                  <a:pt x="12193" y="944880"/>
                </a:lnTo>
                <a:lnTo>
                  <a:pt x="13717" y="957072"/>
                </a:lnTo>
                <a:lnTo>
                  <a:pt x="13717" y="957072"/>
                </a:lnTo>
                <a:lnTo>
                  <a:pt x="15241" y="969264"/>
                </a:lnTo>
                <a:lnTo>
                  <a:pt x="15241" y="969264"/>
                </a:lnTo>
                <a:lnTo>
                  <a:pt x="18289" y="979932"/>
                </a:lnTo>
                <a:lnTo>
                  <a:pt x="18289" y="979932"/>
                </a:lnTo>
                <a:lnTo>
                  <a:pt x="21337" y="990600"/>
                </a:lnTo>
                <a:lnTo>
                  <a:pt x="21337" y="990600"/>
                </a:lnTo>
                <a:lnTo>
                  <a:pt x="25909" y="1001268"/>
                </a:lnTo>
                <a:lnTo>
                  <a:pt x="25909" y="999744"/>
                </a:lnTo>
                <a:lnTo>
                  <a:pt x="32005" y="1010412"/>
                </a:lnTo>
                <a:lnTo>
                  <a:pt x="32005" y="1010412"/>
                </a:lnTo>
                <a:lnTo>
                  <a:pt x="39625" y="1019556"/>
                </a:lnTo>
                <a:lnTo>
                  <a:pt x="38100" y="1019556"/>
                </a:lnTo>
                <a:lnTo>
                  <a:pt x="47245" y="1027176"/>
                </a:lnTo>
                <a:lnTo>
                  <a:pt x="45721" y="1027176"/>
                </a:lnTo>
                <a:lnTo>
                  <a:pt x="54865" y="1034796"/>
                </a:lnTo>
                <a:lnTo>
                  <a:pt x="54865" y="1034796"/>
                </a:lnTo>
                <a:lnTo>
                  <a:pt x="64009" y="1040892"/>
                </a:lnTo>
                <a:lnTo>
                  <a:pt x="64009" y="1040892"/>
                </a:lnTo>
                <a:lnTo>
                  <a:pt x="73153" y="1046988"/>
                </a:lnTo>
                <a:lnTo>
                  <a:pt x="73153" y="1046988"/>
                </a:lnTo>
                <a:lnTo>
                  <a:pt x="83821" y="1051560"/>
                </a:lnTo>
                <a:lnTo>
                  <a:pt x="82297" y="1051560"/>
                </a:lnTo>
                <a:lnTo>
                  <a:pt x="94489" y="1056132"/>
                </a:lnTo>
                <a:lnTo>
                  <a:pt x="92965" y="1056132"/>
                </a:lnTo>
                <a:lnTo>
                  <a:pt x="105156" y="1059180"/>
                </a:lnTo>
                <a:lnTo>
                  <a:pt x="105156" y="1059180"/>
                </a:lnTo>
                <a:lnTo>
                  <a:pt x="117349" y="1060704"/>
                </a:lnTo>
                <a:lnTo>
                  <a:pt x="115825" y="1060704"/>
                </a:lnTo>
                <a:lnTo>
                  <a:pt x="128017" y="1060704"/>
                </a:lnTo>
                <a:lnTo>
                  <a:pt x="128017" y="1060704"/>
                </a:lnTo>
                <a:lnTo>
                  <a:pt x="615697" y="1060704"/>
                </a:lnTo>
                <a:lnTo>
                  <a:pt x="615697" y="1060704"/>
                </a:lnTo>
                <a:lnTo>
                  <a:pt x="627889" y="1060704"/>
                </a:lnTo>
                <a:lnTo>
                  <a:pt x="627889" y="1060704"/>
                </a:lnTo>
                <a:lnTo>
                  <a:pt x="640081" y="1059180"/>
                </a:lnTo>
                <a:lnTo>
                  <a:pt x="638556" y="1059180"/>
                </a:lnTo>
                <a:lnTo>
                  <a:pt x="650749" y="1056132"/>
                </a:lnTo>
                <a:lnTo>
                  <a:pt x="650749" y="1056132"/>
                </a:lnTo>
                <a:lnTo>
                  <a:pt x="661417" y="1051560"/>
                </a:lnTo>
                <a:lnTo>
                  <a:pt x="661417" y="1051560"/>
                </a:lnTo>
                <a:lnTo>
                  <a:pt x="672084" y="1046988"/>
                </a:lnTo>
                <a:lnTo>
                  <a:pt x="670561" y="1046988"/>
                </a:lnTo>
                <a:lnTo>
                  <a:pt x="681228" y="1040892"/>
                </a:lnTo>
                <a:lnTo>
                  <a:pt x="679705" y="1040892"/>
                </a:lnTo>
                <a:lnTo>
                  <a:pt x="690372" y="1034796"/>
                </a:lnTo>
                <a:lnTo>
                  <a:pt x="688849" y="1034796"/>
                </a:lnTo>
                <a:lnTo>
                  <a:pt x="697993" y="1027176"/>
                </a:lnTo>
                <a:lnTo>
                  <a:pt x="697993" y="1027176"/>
                </a:lnTo>
                <a:lnTo>
                  <a:pt x="705612" y="1019556"/>
                </a:lnTo>
                <a:lnTo>
                  <a:pt x="705612" y="1019556"/>
                </a:lnTo>
                <a:lnTo>
                  <a:pt x="711709" y="1010412"/>
                </a:lnTo>
                <a:lnTo>
                  <a:pt x="711709" y="1010412"/>
                </a:lnTo>
                <a:lnTo>
                  <a:pt x="717805" y="999744"/>
                </a:lnTo>
                <a:lnTo>
                  <a:pt x="717805" y="1001268"/>
                </a:lnTo>
                <a:lnTo>
                  <a:pt x="722377" y="990600"/>
                </a:lnTo>
                <a:lnTo>
                  <a:pt x="722377" y="990600"/>
                </a:lnTo>
                <a:lnTo>
                  <a:pt x="726949" y="979932"/>
                </a:lnTo>
                <a:lnTo>
                  <a:pt x="726949" y="979932"/>
                </a:lnTo>
                <a:lnTo>
                  <a:pt x="729997" y="969264"/>
                </a:lnTo>
                <a:lnTo>
                  <a:pt x="728472" y="969264"/>
                </a:lnTo>
                <a:lnTo>
                  <a:pt x="731521" y="957072"/>
                </a:lnTo>
                <a:lnTo>
                  <a:pt x="731521" y="957072"/>
                </a:lnTo>
                <a:lnTo>
                  <a:pt x="731521" y="944880"/>
                </a:lnTo>
                <a:lnTo>
                  <a:pt x="731521" y="944880"/>
                </a:lnTo>
                <a:lnTo>
                  <a:pt x="731521" y="128016"/>
                </a:lnTo>
                <a:lnTo>
                  <a:pt x="731521" y="129540"/>
                </a:lnTo>
                <a:lnTo>
                  <a:pt x="731521" y="115824"/>
                </a:lnTo>
                <a:lnTo>
                  <a:pt x="731521" y="117348"/>
                </a:lnTo>
                <a:lnTo>
                  <a:pt x="728472" y="105156"/>
                </a:lnTo>
                <a:lnTo>
                  <a:pt x="729997" y="105156"/>
                </a:lnTo>
                <a:lnTo>
                  <a:pt x="726949" y="94488"/>
                </a:lnTo>
                <a:lnTo>
                  <a:pt x="726949" y="94488"/>
                </a:lnTo>
                <a:lnTo>
                  <a:pt x="722377" y="83820"/>
                </a:lnTo>
                <a:lnTo>
                  <a:pt x="722377" y="83820"/>
                </a:lnTo>
                <a:lnTo>
                  <a:pt x="717805" y="73152"/>
                </a:lnTo>
                <a:lnTo>
                  <a:pt x="717805" y="73152"/>
                </a:lnTo>
                <a:lnTo>
                  <a:pt x="711709" y="64008"/>
                </a:lnTo>
                <a:lnTo>
                  <a:pt x="711709" y="64008"/>
                </a:lnTo>
                <a:lnTo>
                  <a:pt x="705612" y="54864"/>
                </a:lnTo>
                <a:lnTo>
                  <a:pt x="705612" y="54864"/>
                </a:lnTo>
                <a:lnTo>
                  <a:pt x="697993" y="45720"/>
                </a:lnTo>
                <a:lnTo>
                  <a:pt x="697993" y="47244"/>
                </a:lnTo>
                <a:lnTo>
                  <a:pt x="688849" y="39624"/>
                </a:lnTo>
                <a:lnTo>
                  <a:pt x="690372" y="39624"/>
                </a:lnTo>
                <a:lnTo>
                  <a:pt x="679705" y="32004"/>
                </a:lnTo>
                <a:lnTo>
                  <a:pt x="681228" y="32004"/>
                </a:lnTo>
                <a:lnTo>
                  <a:pt x="670561" y="25908"/>
                </a:lnTo>
                <a:lnTo>
                  <a:pt x="670561" y="27432"/>
                </a:lnTo>
                <a:lnTo>
                  <a:pt x="659893" y="21336"/>
                </a:lnTo>
                <a:lnTo>
                  <a:pt x="661417" y="21336"/>
                </a:lnTo>
                <a:lnTo>
                  <a:pt x="650749" y="18288"/>
                </a:lnTo>
                <a:lnTo>
                  <a:pt x="650749" y="18288"/>
                </a:lnTo>
                <a:lnTo>
                  <a:pt x="638556" y="15240"/>
                </a:lnTo>
                <a:lnTo>
                  <a:pt x="640081" y="15240"/>
                </a:lnTo>
                <a:lnTo>
                  <a:pt x="627889" y="13716"/>
                </a:lnTo>
                <a:lnTo>
                  <a:pt x="627889" y="13716"/>
                </a:lnTo>
                <a:lnTo>
                  <a:pt x="615697" y="12192"/>
                </a:lnTo>
                <a:lnTo>
                  <a:pt x="615697" y="12192"/>
                </a:lnTo>
                <a:lnTo>
                  <a:pt x="128017" y="12192"/>
                </a:lnTo>
                <a:lnTo>
                  <a:pt x="128017" y="12192"/>
                </a:lnTo>
                <a:lnTo>
                  <a:pt x="115825" y="13716"/>
                </a:lnTo>
                <a:lnTo>
                  <a:pt x="117349" y="13716"/>
                </a:lnTo>
                <a:lnTo>
                  <a:pt x="105156" y="15240"/>
                </a:lnTo>
                <a:lnTo>
                  <a:pt x="105156" y="15240"/>
                </a:lnTo>
                <a:lnTo>
                  <a:pt x="92965" y="18288"/>
                </a:lnTo>
                <a:lnTo>
                  <a:pt x="94489" y="18288"/>
                </a:lnTo>
                <a:lnTo>
                  <a:pt x="82297" y="21336"/>
                </a:lnTo>
                <a:lnTo>
                  <a:pt x="83821" y="21336"/>
                </a:lnTo>
                <a:lnTo>
                  <a:pt x="73153" y="27432"/>
                </a:lnTo>
                <a:lnTo>
                  <a:pt x="73153" y="25908"/>
                </a:lnTo>
                <a:lnTo>
                  <a:pt x="64009" y="32004"/>
                </a:lnTo>
                <a:lnTo>
                  <a:pt x="64009" y="32004"/>
                </a:lnTo>
                <a:lnTo>
                  <a:pt x="54865" y="39624"/>
                </a:lnTo>
                <a:lnTo>
                  <a:pt x="54865" y="39624"/>
                </a:lnTo>
                <a:lnTo>
                  <a:pt x="45721" y="47244"/>
                </a:lnTo>
                <a:lnTo>
                  <a:pt x="47245" y="45720"/>
                </a:lnTo>
                <a:lnTo>
                  <a:pt x="38100" y="54864"/>
                </a:lnTo>
                <a:lnTo>
                  <a:pt x="39625" y="54864"/>
                </a:lnTo>
                <a:lnTo>
                  <a:pt x="32005" y="64008"/>
                </a:lnTo>
                <a:lnTo>
                  <a:pt x="32005" y="64008"/>
                </a:lnTo>
                <a:lnTo>
                  <a:pt x="25909" y="73152"/>
                </a:lnTo>
                <a:lnTo>
                  <a:pt x="25909" y="73152"/>
                </a:lnTo>
                <a:lnTo>
                  <a:pt x="21337" y="83820"/>
                </a:lnTo>
                <a:lnTo>
                  <a:pt x="21337" y="83820"/>
                </a:lnTo>
                <a:lnTo>
                  <a:pt x="18289" y="94488"/>
                </a:lnTo>
                <a:lnTo>
                  <a:pt x="18289" y="94488"/>
                </a:lnTo>
                <a:lnTo>
                  <a:pt x="15241" y="105156"/>
                </a:lnTo>
                <a:lnTo>
                  <a:pt x="15241" y="105156"/>
                </a:lnTo>
                <a:lnTo>
                  <a:pt x="13717" y="117348"/>
                </a:lnTo>
                <a:lnTo>
                  <a:pt x="13717" y="115824"/>
                </a:lnTo>
                <a:lnTo>
                  <a:pt x="12193" y="129540"/>
                </a:lnTo>
                <a:lnTo>
                  <a:pt x="12193" y="128016"/>
                </a:lnTo>
                <a:lnTo>
                  <a:pt x="12193" y="944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3680459"/>
            <a:ext cx="4300728" cy="1062228"/>
          </a:xfrm>
          <a:prstGeom prst="rect">
            <a:avLst/>
          </a:prstGeom>
        </p:spPr>
      </p:pic>
      <p:pic>
        <p:nvPicPr>
          <p:cNvPr id="44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3681983"/>
            <a:ext cx="4299204" cy="1060704"/>
          </a:xfrm>
          <a:prstGeom prst="rect">
            <a:avLst/>
          </a:prstGeom>
        </p:spPr>
      </p:pic>
      <p:pic>
        <p:nvPicPr>
          <p:cNvPr id="45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3680459"/>
            <a:ext cx="4300728" cy="1062228"/>
          </a:xfrm>
          <a:prstGeom prst="rect">
            <a:avLst/>
          </a:prstGeom>
        </p:spPr>
      </p:pic>
      <p:pic>
        <p:nvPicPr>
          <p:cNvPr id="46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665220"/>
            <a:ext cx="4322072" cy="1092708"/>
          </a:xfrm>
          <a:prstGeom prst="rect">
            <a:avLst/>
          </a:prstGeom>
        </p:spPr>
      </p:pic>
      <p:pic>
        <p:nvPicPr>
          <p:cNvPr id="47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24" y="3666744"/>
            <a:ext cx="4314443" cy="1091184"/>
          </a:xfrm>
          <a:prstGeom prst="rect">
            <a:avLst/>
          </a:prstGeom>
        </p:spPr>
      </p:pic>
      <p:pic>
        <p:nvPicPr>
          <p:cNvPr id="48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665220"/>
            <a:ext cx="4322072" cy="1092708"/>
          </a:xfrm>
          <a:prstGeom prst="rect">
            <a:avLst/>
          </a:prstGeom>
        </p:spPr>
      </p:pic>
      <p:sp>
        <p:nvSpPr>
          <p:cNvPr id="13" name="text 1"/>
          <p:cNvSpPr txBox="1"/>
          <p:nvPr/>
        </p:nvSpPr>
        <p:spPr>
          <a:xfrm>
            <a:off x="3278686" y="3900769"/>
            <a:ext cx="1561862" cy="659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200" spc="10" dirty="0">
                <a:solidFill>
                  <a:srgbClr val="47494B"/>
                </a:solidFill>
                <a:latin typeface="Calibri"/>
                <a:cs typeface="Calibri"/>
              </a:rPr>
              <a:t>•ABK</a:t>
            </a:r>
            <a:endParaRPr sz="5200">
              <a:latin typeface="Calibri"/>
              <a:cs typeface="Calibri"/>
            </a:endParaRPr>
          </a:p>
        </p:txBody>
      </p:sp>
      <p:pic>
        <p:nvPicPr>
          <p:cNvPr id="49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681984"/>
            <a:ext cx="731520" cy="106070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508503" y="3675888"/>
            <a:ext cx="743712" cy="1074420"/>
          </a:xfrm>
          <a:custGeom>
            <a:avLst/>
            <a:gdLst/>
            <a:ahLst/>
            <a:cxnLst/>
            <a:rect l="l" t="t" r="r" b="b"/>
            <a:pathLst>
              <a:path w="743712" h="1074420">
                <a:moveTo>
                  <a:pt x="0" y="128015"/>
                </a:moveTo>
                <a:lnTo>
                  <a:pt x="0" y="115824"/>
                </a:lnTo>
                <a:lnTo>
                  <a:pt x="3049" y="102107"/>
                </a:lnTo>
                <a:lnTo>
                  <a:pt x="6097" y="89915"/>
                </a:lnTo>
                <a:lnTo>
                  <a:pt x="10669" y="77724"/>
                </a:lnTo>
                <a:lnTo>
                  <a:pt x="15241" y="67056"/>
                </a:lnTo>
                <a:lnTo>
                  <a:pt x="21337" y="56388"/>
                </a:lnTo>
                <a:lnTo>
                  <a:pt x="28957" y="47244"/>
                </a:lnTo>
                <a:lnTo>
                  <a:pt x="38100" y="38100"/>
                </a:lnTo>
                <a:lnTo>
                  <a:pt x="47245" y="28956"/>
                </a:lnTo>
                <a:lnTo>
                  <a:pt x="56389" y="21336"/>
                </a:lnTo>
                <a:lnTo>
                  <a:pt x="67056" y="15239"/>
                </a:lnTo>
                <a:lnTo>
                  <a:pt x="77725" y="10668"/>
                </a:lnTo>
                <a:lnTo>
                  <a:pt x="89917" y="6095"/>
                </a:lnTo>
                <a:lnTo>
                  <a:pt x="102109" y="3048"/>
                </a:lnTo>
                <a:lnTo>
                  <a:pt x="114300" y="0"/>
                </a:lnTo>
                <a:lnTo>
                  <a:pt x="128017" y="0"/>
                </a:lnTo>
                <a:lnTo>
                  <a:pt x="615697" y="0"/>
                </a:lnTo>
                <a:lnTo>
                  <a:pt x="629412" y="0"/>
                </a:lnTo>
                <a:lnTo>
                  <a:pt x="641605" y="3048"/>
                </a:lnTo>
                <a:lnTo>
                  <a:pt x="653797" y="6095"/>
                </a:lnTo>
                <a:lnTo>
                  <a:pt x="665989" y="10668"/>
                </a:lnTo>
                <a:lnTo>
                  <a:pt x="676656" y="15239"/>
                </a:lnTo>
                <a:lnTo>
                  <a:pt x="687325" y="21336"/>
                </a:lnTo>
                <a:lnTo>
                  <a:pt x="697993" y="28956"/>
                </a:lnTo>
                <a:lnTo>
                  <a:pt x="707137" y="38100"/>
                </a:lnTo>
                <a:lnTo>
                  <a:pt x="714756" y="47244"/>
                </a:lnTo>
                <a:lnTo>
                  <a:pt x="722377" y="56388"/>
                </a:lnTo>
                <a:lnTo>
                  <a:pt x="728472" y="67056"/>
                </a:lnTo>
                <a:lnTo>
                  <a:pt x="734569" y="77724"/>
                </a:lnTo>
                <a:lnTo>
                  <a:pt x="739141" y="89915"/>
                </a:lnTo>
                <a:lnTo>
                  <a:pt x="742189" y="102107"/>
                </a:lnTo>
                <a:lnTo>
                  <a:pt x="743712" y="115824"/>
                </a:lnTo>
                <a:lnTo>
                  <a:pt x="743712" y="128015"/>
                </a:lnTo>
                <a:lnTo>
                  <a:pt x="743712" y="944880"/>
                </a:lnTo>
                <a:lnTo>
                  <a:pt x="743712" y="958596"/>
                </a:lnTo>
                <a:lnTo>
                  <a:pt x="742189" y="970788"/>
                </a:lnTo>
                <a:lnTo>
                  <a:pt x="739141" y="982980"/>
                </a:lnTo>
                <a:lnTo>
                  <a:pt x="734569" y="995172"/>
                </a:lnTo>
                <a:lnTo>
                  <a:pt x="728472" y="1005840"/>
                </a:lnTo>
                <a:lnTo>
                  <a:pt x="722377" y="1016508"/>
                </a:lnTo>
                <a:lnTo>
                  <a:pt x="714756" y="1027176"/>
                </a:lnTo>
                <a:lnTo>
                  <a:pt x="707137" y="1036320"/>
                </a:lnTo>
                <a:lnTo>
                  <a:pt x="697993" y="1043940"/>
                </a:lnTo>
                <a:lnTo>
                  <a:pt x="687325" y="1051560"/>
                </a:lnTo>
                <a:lnTo>
                  <a:pt x="676656" y="1057656"/>
                </a:lnTo>
                <a:lnTo>
                  <a:pt x="665989" y="1063752"/>
                </a:lnTo>
                <a:lnTo>
                  <a:pt x="653797" y="1068324"/>
                </a:lnTo>
                <a:lnTo>
                  <a:pt x="641605" y="1071372"/>
                </a:lnTo>
                <a:lnTo>
                  <a:pt x="629412" y="1072896"/>
                </a:lnTo>
                <a:lnTo>
                  <a:pt x="615697" y="1074420"/>
                </a:lnTo>
                <a:lnTo>
                  <a:pt x="128017" y="1074420"/>
                </a:lnTo>
                <a:lnTo>
                  <a:pt x="114300" y="1072896"/>
                </a:lnTo>
                <a:lnTo>
                  <a:pt x="102109" y="1071372"/>
                </a:lnTo>
                <a:lnTo>
                  <a:pt x="89917" y="1068324"/>
                </a:lnTo>
                <a:lnTo>
                  <a:pt x="77725" y="1063752"/>
                </a:lnTo>
                <a:lnTo>
                  <a:pt x="67056" y="1057656"/>
                </a:lnTo>
                <a:lnTo>
                  <a:pt x="56389" y="1051560"/>
                </a:lnTo>
                <a:lnTo>
                  <a:pt x="47245" y="1043940"/>
                </a:lnTo>
                <a:lnTo>
                  <a:pt x="38100" y="1036320"/>
                </a:lnTo>
                <a:lnTo>
                  <a:pt x="28957" y="1027176"/>
                </a:lnTo>
                <a:lnTo>
                  <a:pt x="21337" y="1016508"/>
                </a:lnTo>
                <a:lnTo>
                  <a:pt x="15241" y="1005840"/>
                </a:lnTo>
                <a:lnTo>
                  <a:pt x="10669" y="995172"/>
                </a:lnTo>
                <a:lnTo>
                  <a:pt x="6097" y="982980"/>
                </a:lnTo>
                <a:lnTo>
                  <a:pt x="3049" y="970788"/>
                </a:lnTo>
                <a:lnTo>
                  <a:pt x="0" y="958596"/>
                </a:lnTo>
                <a:lnTo>
                  <a:pt x="0" y="944880"/>
                </a:lnTo>
                <a:lnTo>
                  <a:pt x="0" y="128015"/>
                </a:lnTo>
                <a:close/>
                <a:moveTo>
                  <a:pt x="12193" y="944880"/>
                </a:moveTo>
                <a:lnTo>
                  <a:pt x="12193" y="944880"/>
                </a:lnTo>
                <a:lnTo>
                  <a:pt x="13717" y="957072"/>
                </a:lnTo>
                <a:lnTo>
                  <a:pt x="13717" y="957072"/>
                </a:lnTo>
                <a:lnTo>
                  <a:pt x="15241" y="969264"/>
                </a:lnTo>
                <a:lnTo>
                  <a:pt x="15241" y="967740"/>
                </a:lnTo>
                <a:lnTo>
                  <a:pt x="18289" y="979932"/>
                </a:lnTo>
                <a:lnTo>
                  <a:pt x="18289" y="979932"/>
                </a:lnTo>
                <a:lnTo>
                  <a:pt x="21337" y="990600"/>
                </a:lnTo>
                <a:lnTo>
                  <a:pt x="21337" y="990600"/>
                </a:lnTo>
                <a:lnTo>
                  <a:pt x="25909" y="1001268"/>
                </a:lnTo>
                <a:lnTo>
                  <a:pt x="25909" y="999744"/>
                </a:lnTo>
                <a:lnTo>
                  <a:pt x="32005" y="1010412"/>
                </a:lnTo>
                <a:lnTo>
                  <a:pt x="32005" y="1010412"/>
                </a:lnTo>
                <a:lnTo>
                  <a:pt x="39625" y="1019556"/>
                </a:lnTo>
                <a:lnTo>
                  <a:pt x="38100" y="1018032"/>
                </a:lnTo>
                <a:lnTo>
                  <a:pt x="47245" y="1027176"/>
                </a:lnTo>
                <a:lnTo>
                  <a:pt x="45721" y="1027176"/>
                </a:lnTo>
                <a:lnTo>
                  <a:pt x="54865" y="1034796"/>
                </a:lnTo>
                <a:lnTo>
                  <a:pt x="54865" y="1034796"/>
                </a:lnTo>
                <a:lnTo>
                  <a:pt x="64009" y="1040892"/>
                </a:lnTo>
                <a:lnTo>
                  <a:pt x="64009" y="1040892"/>
                </a:lnTo>
                <a:lnTo>
                  <a:pt x="73153" y="1046988"/>
                </a:lnTo>
                <a:lnTo>
                  <a:pt x="73153" y="1046988"/>
                </a:lnTo>
                <a:lnTo>
                  <a:pt x="83821" y="1051560"/>
                </a:lnTo>
                <a:lnTo>
                  <a:pt x="82297" y="1051560"/>
                </a:lnTo>
                <a:lnTo>
                  <a:pt x="94489" y="1056132"/>
                </a:lnTo>
                <a:lnTo>
                  <a:pt x="92965" y="1056132"/>
                </a:lnTo>
                <a:lnTo>
                  <a:pt x="105156" y="1059180"/>
                </a:lnTo>
                <a:lnTo>
                  <a:pt x="105156" y="1059180"/>
                </a:lnTo>
                <a:lnTo>
                  <a:pt x="117349" y="1060704"/>
                </a:lnTo>
                <a:lnTo>
                  <a:pt x="115825" y="1060704"/>
                </a:lnTo>
                <a:lnTo>
                  <a:pt x="128017" y="1060704"/>
                </a:lnTo>
                <a:lnTo>
                  <a:pt x="128017" y="1060704"/>
                </a:lnTo>
                <a:lnTo>
                  <a:pt x="615697" y="1060704"/>
                </a:lnTo>
                <a:lnTo>
                  <a:pt x="615697" y="1060704"/>
                </a:lnTo>
                <a:lnTo>
                  <a:pt x="627889" y="1060704"/>
                </a:lnTo>
                <a:lnTo>
                  <a:pt x="627889" y="1060704"/>
                </a:lnTo>
                <a:lnTo>
                  <a:pt x="640081" y="1059180"/>
                </a:lnTo>
                <a:lnTo>
                  <a:pt x="638556" y="1059180"/>
                </a:lnTo>
                <a:lnTo>
                  <a:pt x="650749" y="1056132"/>
                </a:lnTo>
                <a:lnTo>
                  <a:pt x="650749" y="1056132"/>
                </a:lnTo>
                <a:lnTo>
                  <a:pt x="661417" y="1051560"/>
                </a:lnTo>
                <a:lnTo>
                  <a:pt x="661417" y="1051560"/>
                </a:lnTo>
                <a:lnTo>
                  <a:pt x="672084" y="1046988"/>
                </a:lnTo>
                <a:lnTo>
                  <a:pt x="670561" y="1046988"/>
                </a:lnTo>
                <a:lnTo>
                  <a:pt x="681228" y="1040892"/>
                </a:lnTo>
                <a:lnTo>
                  <a:pt x="679705" y="1040892"/>
                </a:lnTo>
                <a:lnTo>
                  <a:pt x="690372" y="1034796"/>
                </a:lnTo>
                <a:lnTo>
                  <a:pt x="688849" y="1034796"/>
                </a:lnTo>
                <a:lnTo>
                  <a:pt x="697993" y="1027176"/>
                </a:lnTo>
                <a:lnTo>
                  <a:pt x="697993" y="1027176"/>
                </a:lnTo>
                <a:lnTo>
                  <a:pt x="705612" y="1018032"/>
                </a:lnTo>
                <a:lnTo>
                  <a:pt x="705612" y="1019556"/>
                </a:lnTo>
                <a:lnTo>
                  <a:pt x="711709" y="1010412"/>
                </a:lnTo>
                <a:lnTo>
                  <a:pt x="711709" y="1010412"/>
                </a:lnTo>
                <a:lnTo>
                  <a:pt x="717805" y="999744"/>
                </a:lnTo>
                <a:lnTo>
                  <a:pt x="717805" y="1001268"/>
                </a:lnTo>
                <a:lnTo>
                  <a:pt x="722377" y="990600"/>
                </a:lnTo>
                <a:lnTo>
                  <a:pt x="722377" y="990600"/>
                </a:lnTo>
                <a:lnTo>
                  <a:pt x="726949" y="979932"/>
                </a:lnTo>
                <a:lnTo>
                  <a:pt x="726949" y="979932"/>
                </a:lnTo>
                <a:lnTo>
                  <a:pt x="729997" y="967740"/>
                </a:lnTo>
                <a:lnTo>
                  <a:pt x="728472" y="969264"/>
                </a:lnTo>
                <a:lnTo>
                  <a:pt x="731521" y="957072"/>
                </a:lnTo>
                <a:lnTo>
                  <a:pt x="731521" y="957072"/>
                </a:lnTo>
                <a:lnTo>
                  <a:pt x="731521" y="944880"/>
                </a:lnTo>
                <a:lnTo>
                  <a:pt x="731521" y="944880"/>
                </a:lnTo>
                <a:lnTo>
                  <a:pt x="731521" y="128015"/>
                </a:lnTo>
                <a:lnTo>
                  <a:pt x="731521" y="128015"/>
                </a:lnTo>
                <a:lnTo>
                  <a:pt x="731521" y="115824"/>
                </a:lnTo>
                <a:lnTo>
                  <a:pt x="731521" y="117348"/>
                </a:lnTo>
                <a:lnTo>
                  <a:pt x="728472" y="105156"/>
                </a:lnTo>
                <a:lnTo>
                  <a:pt x="729997" y="105156"/>
                </a:lnTo>
                <a:lnTo>
                  <a:pt x="726949" y="92963"/>
                </a:lnTo>
                <a:lnTo>
                  <a:pt x="726949" y="94488"/>
                </a:lnTo>
                <a:lnTo>
                  <a:pt x="722377" y="82295"/>
                </a:lnTo>
                <a:lnTo>
                  <a:pt x="722377" y="83819"/>
                </a:lnTo>
                <a:lnTo>
                  <a:pt x="717805" y="73151"/>
                </a:lnTo>
                <a:lnTo>
                  <a:pt x="717805" y="73151"/>
                </a:lnTo>
                <a:lnTo>
                  <a:pt x="711709" y="64007"/>
                </a:lnTo>
                <a:lnTo>
                  <a:pt x="711709" y="64007"/>
                </a:lnTo>
                <a:lnTo>
                  <a:pt x="705612" y="54863"/>
                </a:lnTo>
                <a:lnTo>
                  <a:pt x="705612" y="54863"/>
                </a:lnTo>
                <a:lnTo>
                  <a:pt x="697993" y="45719"/>
                </a:lnTo>
                <a:lnTo>
                  <a:pt x="697993" y="47244"/>
                </a:lnTo>
                <a:lnTo>
                  <a:pt x="688849" y="38100"/>
                </a:lnTo>
                <a:lnTo>
                  <a:pt x="690372" y="39624"/>
                </a:lnTo>
                <a:lnTo>
                  <a:pt x="679705" y="32004"/>
                </a:lnTo>
                <a:lnTo>
                  <a:pt x="681228" y="32004"/>
                </a:lnTo>
                <a:lnTo>
                  <a:pt x="670561" y="25907"/>
                </a:lnTo>
                <a:lnTo>
                  <a:pt x="670561" y="27432"/>
                </a:lnTo>
                <a:lnTo>
                  <a:pt x="659893" y="21336"/>
                </a:lnTo>
                <a:lnTo>
                  <a:pt x="661417" y="21336"/>
                </a:lnTo>
                <a:lnTo>
                  <a:pt x="650749" y="18288"/>
                </a:lnTo>
                <a:lnTo>
                  <a:pt x="650749" y="18288"/>
                </a:lnTo>
                <a:lnTo>
                  <a:pt x="638556" y="15239"/>
                </a:lnTo>
                <a:lnTo>
                  <a:pt x="640081" y="15239"/>
                </a:lnTo>
                <a:lnTo>
                  <a:pt x="627889" y="13715"/>
                </a:lnTo>
                <a:lnTo>
                  <a:pt x="627889" y="13715"/>
                </a:lnTo>
                <a:lnTo>
                  <a:pt x="615697" y="12192"/>
                </a:lnTo>
                <a:lnTo>
                  <a:pt x="615697" y="12192"/>
                </a:lnTo>
                <a:lnTo>
                  <a:pt x="128017" y="12192"/>
                </a:lnTo>
                <a:lnTo>
                  <a:pt x="128017" y="12192"/>
                </a:lnTo>
                <a:lnTo>
                  <a:pt x="115825" y="13715"/>
                </a:lnTo>
                <a:lnTo>
                  <a:pt x="117349" y="13715"/>
                </a:lnTo>
                <a:lnTo>
                  <a:pt x="105156" y="15239"/>
                </a:lnTo>
                <a:lnTo>
                  <a:pt x="105156" y="15239"/>
                </a:lnTo>
                <a:lnTo>
                  <a:pt x="92965" y="18288"/>
                </a:lnTo>
                <a:lnTo>
                  <a:pt x="94489" y="18288"/>
                </a:lnTo>
                <a:lnTo>
                  <a:pt x="82297" y="21336"/>
                </a:lnTo>
                <a:lnTo>
                  <a:pt x="83821" y="21336"/>
                </a:lnTo>
                <a:lnTo>
                  <a:pt x="73153" y="27432"/>
                </a:lnTo>
                <a:lnTo>
                  <a:pt x="73153" y="25907"/>
                </a:lnTo>
                <a:lnTo>
                  <a:pt x="64009" y="32004"/>
                </a:lnTo>
                <a:lnTo>
                  <a:pt x="64009" y="32004"/>
                </a:lnTo>
                <a:lnTo>
                  <a:pt x="54865" y="39624"/>
                </a:lnTo>
                <a:lnTo>
                  <a:pt x="54865" y="38100"/>
                </a:lnTo>
                <a:lnTo>
                  <a:pt x="45721" y="47244"/>
                </a:lnTo>
                <a:lnTo>
                  <a:pt x="47245" y="45719"/>
                </a:lnTo>
                <a:lnTo>
                  <a:pt x="38100" y="54863"/>
                </a:lnTo>
                <a:lnTo>
                  <a:pt x="39625" y="54863"/>
                </a:lnTo>
                <a:lnTo>
                  <a:pt x="32005" y="64007"/>
                </a:lnTo>
                <a:lnTo>
                  <a:pt x="32005" y="64007"/>
                </a:lnTo>
                <a:lnTo>
                  <a:pt x="25909" y="73151"/>
                </a:lnTo>
                <a:lnTo>
                  <a:pt x="25909" y="73151"/>
                </a:lnTo>
                <a:lnTo>
                  <a:pt x="21337" y="83819"/>
                </a:lnTo>
                <a:lnTo>
                  <a:pt x="21337" y="82295"/>
                </a:lnTo>
                <a:lnTo>
                  <a:pt x="18289" y="94488"/>
                </a:lnTo>
                <a:lnTo>
                  <a:pt x="18289" y="92963"/>
                </a:lnTo>
                <a:lnTo>
                  <a:pt x="15241" y="105156"/>
                </a:lnTo>
                <a:lnTo>
                  <a:pt x="15241" y="105156"/>
                </a:lnTo>
                <a:lnTo>
                  <a:pt x="13717" y="117348"/>
                </a:lnTo>
                <a:lnTo>
                  <a:pt x="13717" y="115824"/>
                </a:lnTo>
                <a:lnTo>
                  <a:pt x="12193" y="128015"/>
                </a:lnTo>
                <a:lnTo>
                  <a:pt x="12193" y="128015"/>
                </a:lnTo>
                <a:lnTo>
                  <a:pt x="12193" y="944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0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4847844"/>
            <a:ext cx="4300728" cy="1062228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4849368"/>
            <a:ext cx="4299204" cy="1060704"/>
          </a:xfrm>
          <a:prstGeom prst="rect">
            <a:avLst/>
          </a:prstGeom>
        </p:spPr>
      </p:pic>
      <p:pic>
        <p:nvPicPr>
          <p:cNvPr id="52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4847844"/>
            <a:ext cx="4300728" cy="1062228"/>
          </a:xfrm>
          <a:prstGeom prst="rect">
            <a:avLst/>
          </a:prstGeom>
        </p:spPr>
      </p:pic>
      <p:pic>
        <p:nvPicPr>
          <p:cNvPr id="53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4832604"/>
            <a:ext cx="4322072" cy="1092708"/>
          </a:xfrm>
          <a:prstGeom prst="rect">
            <a:avLst/>
          </a:prstGeom>
        </p:spPr>
      </p:pic>
      <p:pic>
        <p:nvPicPr>
          <p:cNvPr id="54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24" y="4834128"/>
            <a:ext cx="4314443" cy="1091184"/>
          </a:xfrm>
          <a:prstGeom prst="rect">
            <a:avLst/>
          </a:prstGeom>
        </p:spPr>
      </p:pic>
      <p:pic>
        <p:nvPicPr>
          <p:cNvPr id="55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4832604"/>
            <a:ext cx="4322072" cy="1092708"/>
          </a:xfrm>
          <a:prstGeom prst="rect">
            <a:avLst/>
          </a:prstGeom>
        </p:spPr>
      </p:pic>
      <p:sp>
        <p:nvSpPr>
          <p:cNvPr id="14" name="text 1"/>
          <p:cNvSpPr txBox="1"/>
          <p:nvPr/>
        </p:nvSpPr>
        <p:spPr>
          <a:xfrm>
            <a:off x="3278686" y="5067923"/>
            <a:ext cx="3079613" cy="659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200" spc="10" dirty="0">
                <a:solidFill>
                  <a:srgbClr val="47494B"/>
                </a:solidFill>
                <a:latin typeface="Calibri"/>
                <a:cs typeface="Calibri"/>
              </a:rPr>
              <a:t>•e Formasi</a:t>
            </a:r>
            <a:endParaRPr sz="5200">
              <a:latin typeface="Calibri"/>
              <a:cs typeface="Calibri"/>
            </a:endParaRPr>
          </a:p>
        </p:txBody>
      </p:sp>
      <p:pic>
        <p:nvPicPr>
          <p:cNvPr id="56" name="Imag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849368"/>
            <a:ext cx="731520" cy="106070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508503" y="4843272"/>
            <a:ext cx="743712" cy="1072896"/>
          </a:xfrm>
          <a:custGeom>
            <a:avLst/>
            <a:gdLst/>
            <a:ahLst/>
            <a:cxnLst/>
            <a:rect l="l" t="t" r="r" b="b"/>
            <a:pathLst>
              <a:path w="743712" h="1072896">
                <a:moveTo>
                  <a:pt x="0" y="128016"/>
                </a:moveTo>
                <a:lnTo>
                  <a:pt x="0" y="114300"/>
                </a:lnTo>
                <a:lnTo>
                  <a:pt x="3049" y="102108"/>
                </a:lnTo>
                <a:lnTo>
                  <a:pt x="6097" y="89916"/>
                </a:lnTo>
                <a:lnTo>
                  <a:pt x="10669" y="77724"/>
                </a:lnTo>
                <a:lnTo>
                  <a:pt x="15241" y="67056"/>
                </a:lnTo>
                <a:lnTo>
                  <a:pt x="21337" y="56388"/>
                </a:lnTo>
                <a:lnTo>
                  <a:pt x="28957" y="45720"/>
                </a:lnTo>
                <a:lnTo>
                  <a:pt x="38100" y="36576"/>
                </a:lnTo>
                <a:lnTo>
                  <a:pt x="47245" y="28956"/>
                </a:lnTo>
                <a:lnTo>
                  <a:pt x="56389" y="21336"/>
                </a:lnTo>
                <a:lnTo>
                  <a:pt x="67056" y="15240"/>
                </a:lnTo>
                <a:lnTo>
                  <a:pt x="77725" y="9144"/>
                </a:lnTo>
                <a:lnTo>
                  <a:pt x="89917" y="6096"/>
                </a:lnTo>
                <a:lnTo>
                  <a:pt x="102109" y="1524"/>
                </a:lnTo>
                <a:lnTo>
                  <a:pt x="114300" y="0"/>
                </a:lnTo>
                <a:lnTo>
                  <a:pt x="128017" y="0"/>
                </a:lnTo>
                <a:lnTo>
                  <a:pt x="615697" y="0"/>
                </a:lnTo>
                <a:lnTo>
                  <a:pt x="629412" y="0"/>
                </a:lnTo>
                <a:lnTo>
                  <a:pt x="641605" y="1524"/>
                </a:lnTo>
                <a:lnTo>
                  <a:pt x="653797" y="6096"/>
                </a:lnTo>
                <a:lnTo>
                  <a:pt x="665989" y="9144"/>
                </a:lnTo>
                <a:lnTo>
                  <a:pt x="676656" y="15240"/>
                </a:lnTo>
                <a:lnTo>
                  <a:pt x="687325" y="21336"/>
                </a:lnTo>
                <a:lnTo>
                  <a:pt x="697993" y="28956"/>
                </a:lnTo>
                <a:lnTo>
                  <a:pt x="707137" y="36576"/>
                </a:lnTo>
                <a:lnTo>
                  <a:pt x="714756" y="45720"/>
                </a:lnTo>
                <a:lnTo>
                  <a:pt x="722377" y="56388"/>
                </a:lnTo>
                <a:lnTo>
                  <a:pt x="728472" y="67056"/>
                </a:lnTo>
                <a:lnTo>
                  <a:pt x="734569" y="77724"/>
                </a:lnTo>
                <a:lnTo>
                  <a:pt x="739141" y="89916"/>
                </a:lnTo>
                <a:lnTo>
                  <a:pt x="742189" y="102108"/>
                </a:lnTo>
                <a:lnTo>
                  <a:pt x="743712" y="114300"/>
                </a:lnTo>
                <a:lnTo>
                  <a:pt x="743712" y="128016"/>
                </a:lnTo>
                <a:lnTo>
                  <a:pt x="743712" y="944880"/>
                </a:lnTo>
                <a:lnTo>
                  <a:pt x="743712" y="958596"/>
                </a:lnTo>
                <a:lnTo>
                  <a:pt x="742189" y="970788"/>
                </a:lnTo>
                <a:lnTo>
                  <a:pt x="739141" y="982980"/>
                </a:lnTo>
                <a:lnTo>
                  <a:pt x="734569" y="995172"/>
                </a:lnTo>
                <a:lnTo>
                  <a:pt x="728472" y="1005840"/>
                </a:lnTo>
                <a:lnTo>
                  <a:pt x="722377" y="1016508"/>
                </a:lnTo>
                <a:lnTo>
                  <a:pt x="714756" y="1027176"/>
                </a:lnTo>
                <a:lnTo>
                  <a:pt x="707137" y="1036320"/>
                </a:lnTo>
                <a:lnTo>
                  <a:pt x="697993" y="1043940"/>
                </a:lnTo>
                <a:lnTo>
                  <a:pt x="687325" y="1051560"/>
                </a:lnTo>
                <a:lnTo>
                  <a:pt x="676656" y="1057656"/>
                </a:lnTo>
                <a:lnTo>
                  <a:pt x="665989" y="1063752"/>
                </a:lnTo>
                <a:lnTo>
                  <a:pt x="653797" y="1068324"/>
                </a:lnTo>
                <a:lnTo>
                  <a:pt x="641605" y="1071372"/>
                </a:lnTo>
                <a:lnTo>
                  <a:pt x="629412" y="1072896"/>
                </a:lnTo>
                <a:lnTo>
                  <a:pt x="615697" y="1072896"/>
                </a:lnTo>
                <a:lnTo>
                  <a:pt x="128017" y="1072896"/>
                </a:lnTo>
                <a:lnTo>
                  <a:pt x="114300" y="1072896"/>
                </a:lnTo>
                <a:lnTo>
                  <a:pt x="102109" y="1071372"/>
                </a:lnTo>
                <a:lnTo>
                  <a:pt x="89917" y="1068324"/>
                </a:lnTo>
                <a:lnTo>
                  <a:pt x="77725" y="1063752"/>
                </a:lnTo>
                <a:lnTo>
                  <a:pt x="67056" y="1057656"/>
                </a:lnTo>
                <a:lnTo>
                  <a:pt x="56389" y="1051560"/>
                </a:lnTo>
                <a:lnTo>
                  <a:pt x="47245" y="1043940"/>
                </a:lnTo>
                <a:lnTo>
                  <a:pt x="38100" y="1036320"/>
                </a:lnTo>
                <a:lnTo>
                  <a:pt x="28957" y="1027176"/>
                </a:lnTo>
                <a:lnTo>
                  <a:pt x="21337" y="1016508"/>
                </a:lnTo>
                <a:lnTo>
                  <a:pt x="15241" y="1005840"/>
                </a:lnTo>
                <a:lnTo>
                  <a:pt x="10669" y="995172"/>
                </a:lnTo>
                <a:lnTo>
                  <a:pt x="6097" y="982980"/>
                </a:lnTo>
                <a:lnTo>
                  <a:pt x="3049" y="970788"/>
                </a:lnTo>
                <a:lnTo>
                  <a:pt x="0" y="958596"/>
                </a:lnTo>
                <a:lnTo>
                  <a:pt x="0" y="944880"/>
                </a:lnTo>
                <a:lnTo>
                  <a:pt x="0" y="128016"/>
                </a:lnTo>
                <a:close/>
                <a:moveTo>
                  <a:pt x="12193" y="944880"/>
                </a:moveTo>
                <a:lnTo>
                  <a:pt x="12193" y="944880"/>
                </a:lnTo>
                <a:lnTo>
                  <a:pt x="13717" y="957072"/>
                </a:lnTo>
                <a:lnTo>
                  <a:pt x="13717" y="957072"/>
                </a:lnTo>
                <a:lnTo>
                  <a:pt x="15241" y="969264"/>
                </a:lnTo>
                <a:lnTo>
                  <a:pt x="15241" y="967740"/>
                </a:lnTo>
                <a:lnTo>
                  <a:pt x="18289" y="979932"/>
                </a:lnTo>
                <a:lnTo>
                  <a:pt x="18289" y="979932"/>
                </a:lnTo>
                <a:lnTo>
                  <a:pt x="21337" y="990600"/>
                </a:lnTo>
                <a:lnTo>
                  <a:pt x="21337" y="989076"/>
                </a:lnTo>
                <a:lnTo>
                  <a:pt x="25909" y="999744"/>
                </a:lnTo>
                <a:lnTo>
                  <a:pt x="25909" y="999744"/>
                </a:lnTo>
                <a:lnTo>
                  <a:pt x="32005" y="1010412"/>
                </a:lnTo>
                <a:lnTo>
                  <a:pt x="32005" y="1008888"/>
                </a:lnTo>
                <a:lnTo>
                  <a:pt x="39625" y="1019556"/>
                </a:lnTo>
                <a:lnTo>
                  <a:pt x="38100" y="1018032"/>
                </a:lnTo>
                <a:lnTo>
                  <a:pt x="47245" y="1027176"/>
                </a:lnTo>
                <a:lnTo>
                  <a:pt x="45721" y="1027176"/>
                </a:lnTo>
                <a:lnTo>
                  <a:pt x="54865" y="1034796"/>
                </a:lnTo>
                <a:lnTo>
                  <a:pt x="54865" y="1034796"/>
                </a:lnTo>
                <a:lnTo>
                  <a:pt x="64009" y="1040892"/>
                </a:lnTo>
                <a:lnTo>
                  <a:pt x="64009" y="1040892"/>
                </a:lnTo>
                <a:lnTo>
                  <a:pt x="73153" y="1046988"/>
                </a:lnTo>
                <a:lnTo>
                  <a:pt x="73153" y="1046988"/>
                </a:lnTo>
                <a:lnTo>
                  <a:pt x="83821" y="1051560"/>
                </a:lnTo>
                <a:lnTo>
                  <a:pt x="82297" y="1051560"/>
                </a:lnTo>
                <a:lnTo>
                  <a:pt x="94489" y="1056132"/>
                </a:lnTo>
                <a:lnTo>
                  <a:pt x="92965" y="1056132"/>
                </a:lnTo>
                <a:lnTo>
                  <a:pt x="105156" y="1059180"/>
                </a:lnTo>
                <a:lnTo>
                  <a:pt x="105156" y="1057656"/>
                </a:lnTo>
                <a:lnTo>
                  <a:pt x="117349" y="1060704"/>
                </a:lnTo>
                <a:lnTo>
                  <a:pt x="115825" y="1060704"/>
                </a:lnTo>
                <a:lnTo>
                  <a:pt x="128017" y="1060704"/>
                </a:lnTo>
                <a:lnTo>
                  <a:pt x="128017" y="1060704"/>
                </a:lnTo>
                <a:lnTo>
                  <a:pt x="615697" y="1060704"/>
                </a:lnTo>
                <a:lnTo>
                  <a:pt x="615697" y="1060704"/>
                </a:lnTo>
                <a:lnTo>
                  <a:pt x="627889" y="1060704"/>
                </a:lnTo>
                <a:lnTo>
                  <a:pt x="627889" y="1060704"/>
                </a:lnTo>
                <a:lnTo>
                  <a:pt x="640081" y="1057656"/>
                </a:lnTo>
                <a:lnTo>
                  <a:pt x="638556" y="1059180"/>
                </a:lnTo>
                <a:lnTo>
                  <a:pt x="650749" y="1056132"/>
                </a:lnTo>
                <a:lnTo>
                  <a:pt x="650749" y="1056132"/>
                </a:lnTo>
                <a:lnTo>
                  <a:pt x="661417" y="1051560"/>
                </a:lnTo>
                <a:lnTo>
                  <a:pt x="661417" y="1051560"/>
                </a:lnTo>
                <a:lnTo>
                  <a:pt x="672084" y="1046988"/>
                </a:lnTo>
                <a:lnTo>
                  <a:pt x="670561" y="1046988"/>
                </a:lnTo>
                <a:lnTo>
                  <a:pt x="681228" y="1040892"/>
                </a:lnTo>
                <a:lnTo>
                  <a:pt x="679705" y="1040892"/>
                </a:lnTo>
                <a:lnTo>
                  <a:pt x="690372" y="1034796"/>
                </a:lnTo>
                <a:lnTo>
                  <a:pt x="688849" y="1034796"/>
                </a:lnTo>
                <a:lnTo>
                  <a:pt x="697993" y="1027176"/>
                </a:lnTo>
                <a:lnTo>
                  <a:pt x="697993" y="1027176"/>
                </a:lnTo>
                <a:lnTo>
                  <a:pt x="705612" y="1018032"/>
                </a:lnTo>
                <a:lnTo>
                  <a:pt x="705612" y="1019556"/>
                </a:lnTo>
                <a:lnTo>
                  <a:pt x="711709" y="1008888"/>
                </a:lnTo>
                <a:lnTo>
                  <a:pt x="711709" y="1010412"/>
                </a:lnTo>
                <a:lnTo>
                  <a:pt x="717805" y="999744"/>
                </a:lnTo>
                <a:lnTo>
                  <a:pt x="717805" y="999744"/>
                </a:lnTo>
                <a:lnTo>
                  <a:pt x="722377" y="989076"/>
                </a:lnTo>
                <a:lnTo>
                  <a:pt x="722377" y="990600"/>
                </a:lnTo>
                <a:lnTo>
                  <a:pt x="726949" y="979932"/>
                </a:lnTo>
                <a:lnTo>
                  <a:pt x="726949" y="979932"/>
                </a:lnTo>
                <a:lnTo>
                  <a:pt x="729997" y="967740"/>
                </a:lnTo>
                <a:lnTo>
                  <a:pt x="728472" y="969264"/>
                </a:lnTo>
                <a:lnTo>
                  <a:pt x="731521" y="957072"/>
                </a:lnTo>
                <a:lnTo>
                  <a:pt x="731521" y="957072"/>
                </a:lnTo>
                <a:lnTo>
                  <a:pt x="731521" y="944880"/>
                </a:lnTo>
                <a:lnTo>
                  <a:pt x="731521" y="944880"/>
                </a:lnTo>
                <a:lnTo>
                  <a:pt x="731521" y="128016"/>
                </a:lnTo>
                <a:lnTo>
                  <a:pt x="731521" y="128016"/>
                </a:lnTo>
                <a:lnTo>
                  <a:pt x="731521" y="115824"/>
                </a:lnTo>
                <a:lnTo>
                  <a:pt x="731521" y="115824"/>
                </a:lnTo>
                <a:lnTo>
                  <a:pt x="728472" y="103632"/>
                </a:lnTo>
                <a:lnTo>
                  <a:pt x="729997" y="105156"/>
                </a:lnTo>
                <a:lnTo>
                  <a:pt x="726949" y="92964"/>
                </a:lnTo>
                <a:lnTo>
                  <a:pt x="726949" y="94488"/>
                </a:lnTo>
                <a:lnTo>
                  <a:pt x="722377" y="82296"/>
                </a:lnTo>
                <a:lnTo>
                  <a:pt x="722377" y="83820"/>
                </a:lnTo>
                <a:lnTo>
                  <a:pt x="717805" y="73152"/>
                </a:lnTo>
                <a:lnTo>
                  <a:pt x="717805" y="73152"/>
                </a:lnTo>
                <a:lnTo>
                  <a:pt x="711709" y="62484"/>
                </a:lnTo>
                <a:lnTo>
                  <a:pt x="711709" y="64008"/>
                </a:lnTo>
                <a:lnTo>
                  <a:pt x="705612" y="54864"/>
                </a:lnTo>
                <a:lnTo>
                  <a:pt x="705612" y="54864"/>
                </a:lnTo>
                <a:lnTo>
                  <a:pt x="697993" y="45720"/>
                </a:lnTo>
                <a:lnTo>
                  <a:pt x="697993" y="45720"/>
                </a:lnTo>
                <a:lnTo>
                  <a:pt x="688849" y="38100"/>
                </a:lnTo>
                <a:lnTo>
                  <a:pt x="690372" y="39624"/>
                </a:lnTo>
                <a:lnTo>
                  <a:pt x="679705" y="32004"/>
                </a:lnTo>
                <a:lnTo>
                  <a:pt x="681228" y="32004"/>
                </a:lnTo>
                <a:lnTo>
                  <a:pt x="670561" y="25908"/>
                </a:lnTo>
                <a:lnTo>
                  <a:pt x="670561" y="25908"/>
                </a:lnTo>
                <a:lnTo>
                  <a:pt x="659893" y="21336"/>
                </a:lnTo>
                <a:lnTo>
                  <a:pt x="661417" y="21336"/>
                </a:lnTo>
                <a:lnTo>
                  <a:pt x="650749" y="16764"/>
                </a:lnTo>
                <a:lnTo>
                  <a:pt x="650749" y="18288"/>
                </a:lnTo>
                <a:lnTo>
                  <a:pt x="638556" y="15240"/>
                </a:lnTo>
                <a:lnTo>
                  <a:pt x="640081" y="15240"/>
                </a:lnTo>
                <a:lnTo>
                  <a:pt x="627889" y="12192"/>
                </a:lnTo>
                <a:lnTo>
                  <a:pt x="627889" y="13716"/>
                </a:lnTo>
                <a:lnTo>
                  <a:pt x="615697" y="12192"/>
                </a:lnTo>
                <a:lnTo>
                  <a:pt x="615697" y="12192"/>
                </a:lnTo>
                <a:lnTo>
                  <a:pt x="128017" y="12192"/>
                </a:lnTo>
                <a:lnTo>
                  <a:pt x="128017" y="12192"/>
                </a:lnTo>
                <a:lnTo>
                  <a:pt x="115825" y="13716"/>
                </a:lnTo>
                <a:lnTo>
                  <a:pt x="117349" y="12192"/>
                </a:lnTo>
                <a:lnTo>
                  <a:pt x="105156" y="15240"/>
                </a:lnTo>
                <a:lnTo>
                  <a:pt x="105156" y="15240"/>
                </a:lnTo>
                <a:lnTo>
                  <a:pt x="92965" y="18288"/>
                </a:lnTo>
                <a:lnTo>
                  <a:pt x="94489" y="16764"/>
                </a:lnTo>
                <a:lnTo>
                  <a:pt x="82297" y="21336"/>
                </a:lnTo>
                <a:lnTo>
                  <a:pt x="83821" y="21336"/>
                </a:lnTo>
                <a:lnTo>
                  <a:pt x="73153" y="25908"/>
                </a:lnTo>
                <a:lnTo>
                  <a:pt x="73153" y="25908"/>
                </a:lnTo>
                <a:lnTo>
                  <a:pt x="64009" y="32004"/>
                </a:lnTo>
                <a:lnTo>
                  <a:pt x="64009" y="32004"/>
                </a:lnTo>
                <a:lnTo>
                  <a:pt x="54865" y="39624"/>
                </a:lnTo>
                <a:lnTo>
                  <a:pt x="54865" y="38100"/>
                </a:lnTo>
                <a:lnTo>
                  <a:pt x="45721" y="45720"/>
                </a:lnTo>
                <a:lnTo>
                  <a:pt x="47245" y="45720"/>
                </a:lnTo>
                <a:lnTo>
                  <a:pt x="38100" y="54864"/>
                </a:lnTo>
                <a:lnTo>
                  <a:pt x="39625" y="54864"/>
                </a:lnTo>
                <a:lnTo>
                  <a:pt x="32005" y="64008"/>
                </a:lnTo>
                <a:lnTo>
                  <a:pt x="32005" y="62484"/>
                </a:lnTo>
                <a:lnTo>
                  <a:pt x="25909" y="73152"/>
                </a:lnTo>
                <a:lnTo>
                  <a:pt x="25909" y="73152"/>
                </a:lnTo>
                <a:lnTo>
                  <a:pt x="21337" y="83820"/>
                </a:lnTo>
                <a:lnTo>
                  <a:pt x="21337" y="82296"/>
                </a:lnTo>
                <a:lnTo>
                  <a:pt x="18289" y="94488"/>
                </a:lnTo>
                <a:lnTo>
                  <a:pt x="18289" y="92964"/>
                </a:lnTo>
                <a:lnTo>
                  <a:pt x="15241" y="105156"/>
                </a:lnTo>
                <a:lnTo>
                  <a:pt x="15241" y="103632"/>
                </a:lnTo>
                <a:lnTo>
                  <a:pt x="13717" y="115824"/>
                </a:lnTo>
                <a:lnTo>
                  <a:pt x="13717" y="115824"/>
                </a:lnTo>
                <a:lnTo>
                  <a:pt x="12193" y="128016"/>
                </a:lnTo>
                <a:lnTo>
                  <a:pt x="12193" y="128016"/>
                </a:lnTo>
                <a:lnTo>
                  <a:pt x="12193" y="944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7" name="Image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6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26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26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795" name="object 795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01" name="object 801"/>
          <p:cNvSpPr/>
          <p:nvPr/>
        </p:nvSpPr>
        <p:spPr>
          <a:xfrm>
            <a:off x="838200" y="1077467"/>
            <a:ext cx="8532876" cy="251460"/>
          </a:xfrm>
          <a:custGeom>
            <a:avLst/>
            <a:gdLst/>
            <a:ahLst/>
            <a:cxnLst/>
            <a:rect l="l" t="t" r="r" b="b"/>
            <a:pathLst>
              <a:path w="8532876" h="251460">
                <a:moveTo>
                  <a:pt x="0" y="251461"/>
                </a:moveTo>
                <a:lnTo>
                  <a:pt x="0" y="0"/>
                </a:lnTo>
                <a:lnTo>
                  <a:pt x="8532876" y="0"/>
                </a:lnTo>
                <a:lnTo>
                  <a:pt x="8532876" y="251461"/>
                </a:lnTo>
                <a:lnTo>
                  <a:pt x="0" y="251461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838200" y="1330451"/>
            <a:ext cx="478536" cy="252984"/>
          </a:xfrm>
          <a:custGeom>
            <a:avLst/>
            <a:gdLst/>
            <a:ahLst/>
            <a:cxnLst/>
            <a:rect l="l" t="t" r="r" b="b"/>
            <a:pathLst>
              <a:path w="478536" h="252984">
                <a:moveTo>
                  <a:pt x="0" y="252985"/>
                </a:moveTo>
                <a:lnTo>
                  <a:pt x="0" y="0"/>
                </a:lnTo>
                <a:lnTo>
                  <a:pt x="478536" y="0"/>
                </a:lnTo>
                <a:lnTo>
                  <a:pt x="478536" y="252985"/>
                </a:lnTo>
                <a:lnTo>
                  <a:pt x="0" y="252985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1318260" y="1330451"/>
            <a:ext cx="903732" cy="252984"/>
          </a:xfrm>
          <a:custGeom>
            <a:avLst/>
            <a:gdLst/>
            <a:ahLst/>
            <a:cxnLst/>
            <a:rect l="l" t="t" r="r" b="b"/>
            <a:pathLst>
              <a:path w="903732" h="252984">
                <a:moveTo>
                  <a:pt x="0" y="252985"/>
                </a:moveTo>
                <a:lnTo>
                  <a:pt x="0" y="0"/>
                </a:lnTo>
                <a:lnTo>
                  <a:pt x="903732" y="0"/>
                </a:lnTo>
                <a:lnTo>
                  <a:pt x="903732" y="252985"/>
                </a:lnTo>
                <a:lnTo>
                  <a:pt x="0" y="252985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2223516" y="1330451"/>
            <a:ext cx="7147560" cy="252984"/>
          </a:xfrm>
          <a:custGeom>
            <a:avLst/>
            <a:gdLst/>
            <a:ahLst/>
            <a:cxnLst/>
            <a:rect l="l" t="t" r="r" b="b"/>
            <a:pathLst>
              <a:path w="7147560" h="252984">
                <a:moveTo>
                  <a:pt x="0" y="252985"/>
                </a:moveTo>
                <a:lnTo>
                  <a:pt x="0" y="0"/>
                </a:lnTo>
                <a:lnTo>
                  <a:pt x="7147560" y="0"/>
                </a:lnTo>
                <a:lnTo>
                  <a:pt x="7147560" y="252985"/>
                </a:lnTo>
                <a:lnTo>
                  <a:pt x="0" y="252985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838200" y="1584960"/>
            <a:ext cx="478536" cy="251460"/>
          </a:xfrm>
          <a:custGeom>
            <a:avLst/>
            <a:gdLst/>
            <a:ahLst/>
            <a:cxnLst/>
            <a:rect l="l" t="t" r="r" b="b"/>
            <a:pathLst>
              <a:path w="478536" h="251460">
                <a:moveTo>
                  <a:pt x="0" y="251460"/>
                </a:moveTo>
                <a:lnTo>
                  <a:pt x="0" y="0"/>
                </a:lnTo>
                <a:lnTo>
                  <a:pt x="478536" y="0"/>
                </a:lnTo>
                <a:lnTo>
                  <a:pt x="478536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1318260" y="1584960"/>
            <a:ext cx="903732" cy="251460"/>
          </a:xfrm>
          <a:custGeom>
            <a:avLst/>
            <a:gdLst/>
            <a:ahLst/>
            <a:cxnLst/>
            <a:rect l="l" t="t" r="r" b="b"/>
            <a:pathLst>
              <a:path w="903732" h="251460">
                <a:moveTo>
                  <a:pt x="0" y="251460"/>
                </a:moveTo>
                <a:lnTo>
                  <a:pt x="0" y="0"/>
                </a:lnTo>
                <a:lnTo>
                  <a:pt x="903732" y="0"/>
                </a:lnTo>
                <a:lnTo>
                  <a:pt x="903732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2223516" y="1584960"/>
            <a:ext cx="7147560" cy="251460"/>
          </a:xfrm>
          <a:custGeom>
            <a:avLst/>
            <a:gdLst/>
            <a:ahLst/>
            <a:cxnLst/>
            <a:rect l="l" t="t" r="r" b="b"/>
            <a:pathLst>
              <a:path w="7147560" h="251460">
                <a:moveTo>
                  <a:pt x="0" y="251460"/>
                </a:moveTo>
                <a:lnTo>
                  <a:pt x="0" y="0"/>
                </a:lnTo>
                <a:lnTo>
                  <a:pt x="7147560" y="0"/>
                </a:lnTo>
                <a:lnTo>
                  <a:pt x="71475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838200" y="1837943"/>
            <a:ext cx="478536" cy="252984"/>
          </a:xfrm>
          <a:custGeom>
            <a:avLst/>
            <a:gdLst/>
            <a:ahLst/>
            <a:cxnLst/>
            <a:rect l="l" t="t" r="r" b="b"/>
            <a:pathLst>
              <a:path w="478536" h="252984">
                <a:moveTo>
                  <a:pt x="0" y="252985"/>
                </a:moveTo>
                <a:lnTo>
                  <a:pt x="0" y="0"/>
                </a:lnTo>
                <a:lnTo>
                  <a:pt x="478536" y="0"/>
                </a:lnTo>
                <a:lnTo>
                  <a:pt x="478536" y="252985"/>
                </a:lnTo>
                <a:lnTo>
                  <a:pt x="0" y="252985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1318260" y="1837943"/>
            <a:ext cx="903732" cy="252984"/>
          </a:xfrm>
          <a:custGeom>
            <a:avLst/>
            <a:gdLst/>
            <a:ahLst/>
            <a:cxnLst/>
            <a:rect l="l" t="t" r="r" b="b"/>
            <a:pathLst>
              <a:path w="903732" h="252984">
                <a:moveTo>
                  <a:pt x="0" y="252985"/>
                </a:moveTo>
                <a:lnTo>
                  <a:pt x="0" y="0"/>
                </a:lnTo>
                <a:lnTo>
                  <a:pt x="903732" y="0"/>
                </a:lnTo>
                <a:lnTo>
                  <a:pt x="903732" y="252985"/>
                </a:lnTo>
                <a:lnTo>
                  <a:pt x="0" y="252985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2223516" y="1837943"/>
            <a:ext cx="7147560" cy="252984"/>
          </a:xfrm>
          <a:custGeom>
            <a:avLst/>
            <a:gdLst/>
            <a:ahLst/>
            <a:cxnLst/>
            <a:rect l="l" t="t" r="r" b="b"/>
            <a:pathLst>
              <a:path w="7147560" h="252984">
                <a:moveTo>
                  <a:pt x="0" y="252985"/>
                </a:moveTo>
                <a:lnTo>
                  <a:pt x="0" y="0"/>
                </a:lnTo>
                <a:lnTo>
                  <a:pt x="7147560" y="0"/>
                </a:lnTo>
                <a:lnTo>
                  <a:pt x="7147560" y="252985"/>
                </a:lnTo>
                <a:lnTo>
                  <a:pt x="0" y="252985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838200" y="2092452"/>
            <a:ext cx="478536" cy="251460"/>
          </a:xfrm>
          <a:custGeom>
            <a:avLst/>
            <a:gdLst/>
            <a:ahLst/>
            <a:cxnLst/>
            <a:rect l="l" t="t" r="r" b="b"/>
            <a:pathLst>
              <a:path w="478536" h="251460">
                <a:moveTo>
                  <a:pt x="0" y="251460"/>
                </a:moveTo>
                <a:lnTo>
                  <a:pt x="0" y="0"/>
                </a:lnTo>
                <a:lnTo>
                  <a:pt x="478536" y="0"/>
                </a:lnTo>
                <a:lnTo>
                  <a:pt x="478536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1318260" y="2092452"/>
            <a:ext cx="903732" cy="251460"/>
          </a:xfrm>
          <a:custGeom>
            <a:avLst/>
            <a:gdLst/>
            <a:ahLst/>
            <a:cxnLst/>
            <a:rect l="l" t="t" r="r" b="b"/>
            <a:pathLst>
              <a:path w="903732" h="251460">
                <a:moveTo>
                  <a:pt x="0" y="251460"/>
                </a:moveTo>
                <a:lnTo>
                  <a:pt x="0" y="0"/>
                </a:lnTo>
                <a:lnTo>
                  <a:pt x="903732" y="0"/>
                </a:lnTo>
                <a:lnTo>
                  <a:pt x="903732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2223516" y="2092452"/>
            <a:ext cx="7147560" cy="251460"/>
          </a:xfrm>
          <a:custGeom>
            <a:avLst/>
            <a:gdLst/>
            <a:ahLst/>
            <a:cxnLst/>
            <a:rect l="l" t="t" r="r" b="b"/>
            <a:pathLst>
              <a:path w="7147560" h="251460">
                <a:moveTo>
                  <a:pt x="0" y="251460"/>
                </a:moveTo>
                <a:lnTo>
                  <a:pt x="0" y="0"/>
                </a:lnTo>
                <a:lnTo>
                  <a:pt x="7147560" y="0"/>
                </a:lnTo>
                <a:lnTo>
                  <a:pt x="71475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838200" y="2345436"/>
            <a:ext cx="478536" cy="252984"/>
          </a:xfrm>
          <a:custGeom>
            <a:avLst/>
            <a:gdLst/>
            <a:ahLst/>
            <a:cxnLst/>
            <a:rect l="l" t="t" r="r" b="b"/>
            <a:pathLst>
              <a:path w="478536" h="252984">
                <a:moveTo>
                  <a:pt x="0" y="252984"/>
                </a:moveTo>
                <a:lnTo>
                  <a:pt x="0" y="0"/>
                </a:lnTo>
                <a:lnTo>
                  <a:pt x="478536" y="0"/>
                </a:lnTo>
                <a:lnTo>
                  <a:pt x="478536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1318260" y="2345436"/>
            <a:ext cx="903732" cy="252984"/>
          </a:xfrm>
          <a:custGeom>
            <a:avLst/>
            <a:gdLst/>
            <a:ahLst/>
            <a:cxnLst/>
            <a:rect l="l" t="t" r="r" b="b"/>
            <a:pathLst>
              <a:path w="903732" h="252984">
                <a:moveTo>
                  <a:pt x="0" y="252984"/>
                </a:moveTo>
                <a:lnTo>
                  <a:pt x="0" y="0"/>
                </a:lnTo>
                <a:lnTo>
                  <a:pt x="903732" y="0"/>
                </a:lnTo>
                <a:lnTo>
                  <a:pt x="903732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2223516" y="2345436"/>
            <a:ext cx="7147560" cy="252984"/>
          </a:xfrm>
          <a:custGeom>
            <a:avLst/>
            <a:gdLst/>
            <a:ahLst/>
            <a:cxnLst/>
            <a:rect l="l" t="t" r="r" b="b"/>
            <a:pathLst>
              <a:path w="7147560" h="252984">
                <a:moveTo>
                  <a:pt x="0" y="252984"/>
                </a:moveTo>
                <a:lnTo>
                  <a:pt x="0" y="0"/>
                </a:lnTo>
                <a:lnTo>
                  <a:pt x="7147560" y="0"/>
                </a:lnTo>
                <a:lnTo>
                  <a:pt x="7147560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838200" y="2599944"/>
            <a:ext cx="478536" cy="251460"/>
          </a:xfrm>
          <a:custGeom>
            <a:avLst/>
            <a:gdLst/>
            <a:ahLst/>
            <a:cxnLst/>
            <a:rect l="l" t="t" r="r" b="b"/>
            <a:pathLst>
              <a:path w="478536" h="251460">
                <a:moveTo>
                  <a:pt x="0" y="251460"/>
                </a:moveTo>
                <a:lnTo>
                  <a:pt x="0" y="0"/>
                </a:lnTo>
                <a:lnTo>
                  <a:pt x="478536" y="0"/>
                </a:lnTo>
                <a:lnTo>
                  <a:pt x="478536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1318260" y="2599944"/>
            <a:ext cx="903732" cy="251460"/>
          </a:xfrm>
          <a:custGeom>
            <a:avLst/>
            <a:gdLst/>
            <a:ahLst/>
            <a:cxnLst/>
            <a:rect l="l" t="t" r="r" b="b"/>
            <a:pathLst>
              <a:path w="903732" h="251460">
                <a:moveTo>
                  <a:pt x="0" y="251460"/>
                </a:moveTo>
                <a:lnTo>
                  <a:pt x="0" y="0"/>
                </a:lnTo>
                <a:lnTo>
                  <a:pt x="903732" y="0"/>
                </a:lnTo>
                <a:lnTo>
                  <a:pt x="903732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2223516" y="2599944"/>
            <a:ext cx="7147560" cy="251460"/>
          </a:xfrm>
          <a:custGeom>
            <a:avLst/>
            <a:gdLst/>
            <a:ahLst/>
            <a:cxnLst/>
            <a:rect l="l" t="t" r="r" b="b"/>
            <a:pathLst>
              <a:path w="7147560" h="251460">
                <a:moveTo>
                  <a:pt x="0" y="251460"/>
                </a:moveTo>
                <a:lnTo>
                  <a:pt x="0" y="0"/>
                </a:lnTo>
                <a:lnTo>
                  <a:pt x="7147560" y="0"/>
                </a:lnTo>
                <a:lnTo>
                  <a:pt x="71475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838200" y="2852928"/>
            <a:ext cx="478536" cy="252984"/>
          </a:xfrm>
          <a:custGeom>
            <a:avLst/>
            <a:gdLst/>
            <a:ahLst/>
            <a:cxnLst/>
            <a:rect l="l" t="t" r="r" b="b"/>
            <a:pathLst>
              <a:path w="478536" h="252984">
                <a:moveTo>
                  <a:pt x="0" y="252984"/>
                </a:moveTo>
                <a:lnTo>
                  <a:pt x="0" y="0"/>
                </a:lnTo>
                <a:lnTo>
                  <a:pt x="478536" y="0"/>
                </a:lnTo>
                <a:lnTo>
                  <a:pt x="478536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1318260" y="2852928"/>
            <a:ext cx="903732" cy="252984"/>
          </a:xfrm>
          <a:custGeom>
            <a:avLst/>
            <a:gdLst/>
            <a:ahLst/>
            <a:cxnLst/>
            <a:rect l="l" t="t" r="r" b="b"/>
            <a:pathLst>
              <a:path w="903732" h="252984">
                <a:moveTo>
                  <a:pt x="0" y="252984"/>
                </a:moveTo>
                <a:lnTo>
                  <a:pt x="0" y="0"/>
                </a:lnTo>
                <a:lnTo>
                  <a:pt x="903732" y="0"/>
                </a:lnTo>
                <a:lnTo>
                  <a:pt x="903732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2223516" y="2852928"/>
            <a:ext cx="7147560" cy="252984"/>
          </a:xfrm>
          <a:custGeom>
            <a:avLst/>
            <a:gdLst/>
            <a:ahLst/>
            <a:cxnLst/>
            <a:rect l="l" t="t" r="r" b="b"/>
            <a:pathLst>
              <a:path w="7147560" h="252984">
                <a:moveTo>
                  <a:pt x="0" y="252984"/>
                </a:moveTo>
                <a:lnTo>
                  <a:pt x="0" y="0"/>
                </a:lnTo>
                <a:lnTo>
                  <a:pt x="7147560" y="0"/>
                </a:lnTo>
                <a:lnTo>
                  <a:pt x="7147560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838200" y="3107436"/>
            <a:ext cx="478536" cy="251460"/>
          </a:xfrm>
          <a:custGeom>
            <a:avLst/>
            <a:gdLst/>
            <a:ahLst/>
            <a:cxnLst/>
            <a:rect l="l" t="t" r="r" b="b"/>
            <a:pathLst>
              <a:path w="478536" h="251460">
                <a:moveTo>
                  <a:pt x="0" y="251460"/>
                </a:moveTo>
                <a:lnTo>
                  <a:pt x="0" y="0"/>
                </a:lnTo>
                <a:lnTo>
                  <a:pt x="478536" y="0"/>
                </a:lnTo>
                <a:lnTo>
                  <a:pt x="478536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1318260" y="3107436"/>
            <a:ext cx="903732" cy="251460"/>
          </a:xfrm>
          <a:custGeom>
            <a:avLst/>
            <a:gdLst/>
            <a:ahLst/>
            <a:cxnLst/>
            <a:rect l="l" t="t" r="r" b="b"/>
            <a:pathLst>
              <a:path w="903732" h="251460">
                <a:moveTo>
                  <a:pt x="0" y="251460"/>
                </a:moveTo>
                <a:lnTo>
                  <a:pt x="0" y="0"/>
                </a:lnTo>
                <a:lnTo>
                  <a:pt x="903732" y="0"/>
                </a:lnTo>
                <a:lnTo>
                  <a:pt x="903732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2223516" y="3107436"/>
            <a:ext cx="7147560" cy="251460"/>
          </a:xfrm>
          <a:custGeom>
            <a:avLst/>
            <a:gdLst/>
            <a:ahLst/>
            <a:cxnLst/>
            <a:rect l="l" t="t" r="r" b="b"/>
            <a:pathLst>
              <a:path w="7147560" h="251460">
                <a:moveTo>
                  <a:pt x="0" y="251460"/>
                </a:moveTo>
                <a:lnTo>
                  <a:pt x="0" y="0"/>
                </a:lnTo>
                <a:lnTo>
                  <a:pt x="7147560" y="0"/>
                </a:lnTo>
                <a:lnTo>
                  <a:pt x="71475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838200" y="3360419"/>
            <a:ext cx="478536" cy="252984"/>
          </a:xfrm>
          <a:custGeom>
            <a:avLst/>
            <a:gdLst/>
            <a:ahLst/>
            <a:cxnLst/>
            <a:rect l="l" t="t" r="r" b="b"/>
            <a:pathLst>
              <a:path w="478536" h="252984">
                <a:moveTo>
                  <a:pt x="0" y="252984"/>
                </a:moveTo>
                <a:lnTo>
                  <a:pt x="0" y="0"/>
                </a:lnTo>
                <a:lnTo>
                  <a:pt x="478536" y="0"/>
                </a:lnTo>
                <a:lnTo>
                  <a:pt x="478536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1318260" y="3360419"/>
            <a:ext cx="903732" cy="252984"/>
          </a:xfrm>
          <a:custGeom>
            <a:avLst/>
            <a:gdLst/>
            <a:ahLst/>
            <a:cxnLst/>
            <a:rect l="l" t="t" r="r" b="b"/>
            <a:pathLst>
              <a:path w="903732" h="252984">
                <a:moveTo>
                  <a:pt x="0" y="252984"/>
                </a:moveTo>
                <a:lnTo>
                  <a:pt x="0" y="0"/>
                </a:lnTo>
                <a:lnTo>
                  <a:pt x="903732" y="0"/>
                </a:lnTo>
                <a:lnTo>
                  <a:pt x="903732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2223516" y="3360419"/>
            <a:ext cx="7147560" cy="252984"/>
          </a:xfrm>
          <a:custGeom>
            <a:avLst/>
            <a:gdLst/>
            <a:ahLst/>
            <a:cxnLst/>
            <a:rect l="l" t="t" r="r" b="b"/>
            <a:pathLst>
              <a:path w="7147560" h="252984">
                <a:moveTo>
                  <a:pt x="0" y="252984"/>
                </a:moveTo>
                <a:lnTo>
                  <a:pt x="0" y="0"/>
                </a:lnTo>
                <a:lnTo>
                  <a:pt x="7147560" y="0"/>
                </a:lnTo>
                <a:lnTo>
                  <a:pt x="7147560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838200" y="3614928"/>
            <a:ext cx="478536" cy="251459"/>
          </a:xfrm>
          <a:custGeom>
            <a:avLst/>
            <a:gdLst/>
            <a:ahLst/>
            <a:cxnLst/>
            <a:rect l="l" t="t" r="r" b="b"/>
            <a:pathLst>
              <a:path w="478536" h="251459">
                <a:moveTo>
                  <a:pt x="0" y="251460"/>
                </a:moveTo>
                <a:lnTo>
                  <a:pt x="0" y="0"/>
                </a:lnTo>
                <a:lnTo>
                  <a:pt x="478536" y="0"/>
                </a:lnTo>
                <a:lnTo>
                  <a:pt x="478536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1318260" y="3614928"/>
            <a:ext cx="903732" cy="251459"/>
          </a:xfrm>
          <a:custGeom>
            <a:avLst/>
            <a:gdLst/>
            <a:ahLst/>
            <a:cxnLst/>
            <a:rect l="l" t="t" r="r" b="b"/>
            <a:pathLst>
              <a:path w="903732" h="251459">
                <a:moveTo>
                  <a:pt x="0" y="251460"/>
                </a:moveTo>
                <a:lnTo>
                  <a:pt x="0" y="0"/>
                </a:lnTo>
                <a:lnTo>
                  <a:pt x="903732" y="0"/>
                </a:lnTo>
                <a:lnTo>
                  <a:pt x="903732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2223516" y="3614928"/>
            <a:ext cx="7147560" cy="251459"/>
          </a:xfrm>
          <a:custGeom>
            <a:avLst/>
            <a:gdLst/>
            <a:ahLst/>
            <a:cxnLst/>
            <a:rect l="l" t="t" r="r" b="b"/>
            <a:pathLst>
              <a:path w="7147560" h="251459">
                <a:moveTo>
                  <a:pt x="0" y="251460"/>
                </a:moveTo>
                <a:lnTo>
                  <a:pt x="0" y="0"/>
                </a:lnTo>
                <a:lnTo>
                  <a:pt x="7147560" y="0"/>
                </a:lnTo>
                <a:lnTo>
                  <a:pt x="71475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833628" y="1325880"/>
            <a:ext cx="8543544" cy="9143"/>
          </a:xfrm>
          <a:custGeom>
            <a:avLst/>
            <a:gdLst/>
            <a:ahLst/>
            <a:cxnLst/>
            <a:rect l="l" t="t" r="r" b="b"/>
            <a:pathLst>
              <a:path w="8543544" h="9143">
                <a:moveTo>
                  <a:pt x="4572" y="4572"/>
                </a:moveTo>
                <a:lnTo>
                  <a:pt x="8538972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833628" y="1325880"/>
            <a:ext cx="8543544" cy="263651"/>
          </a:xfrm>
          <a:custGeom>
            <a:avLst/>
            <a:gdLst/>
            <a:ahLst/>
            <a:cxnLst/>
            <a:rect l="l" t="t" r="r" b="b"/>
            <a:pathLst>
              <a:path w="8543544" h="263651">
                <a:moveTo>
                  <a:pt x="8538972" y="4572"/>
                </a:moveTo>
                <a:moveTo>
                  <a:pt x="4572" y="259080"/>
                </a:moveTo>
                <a:lnTo>
                  <a:pt x="8538972" y="25908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833628" y="1580388"/>
            <a:ext cx="8543544" cy="262128"/>
          </a:xfrm>
          <a:custGeom>
            <a:avLst/>
            <a:gdLst/>
            <a:ahLst/>
            <a:cxnLst/>
            <a:rect l="l" t="t" r="r" b="b"/>
            <a:pathLst>
              <a:path w="8543544" h="262128">
                <a:moveTo>
                  <a:pt x="8538972" y="4572"/>
                </a:moveTo>
                <a:moveTo>
                  <a:pt x="4572" y="257556"/>
                </a:moveTo>
                <a:lnTo>
                  <a:pt x="8538972" y="25755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833628" y="1833372"/>
            <a:ext cx="8543544" cy="263652"/>
          </a:xfrm>
          <a:custGeom>
            <a:avLst/>
            <a:gdLst/>
            <a:ahLst/>
            <a:cxnLst/>
            <a:rect l="l" t="t" r="r" b="b"/>
            <a:pathLst>
              <a:path w="8543544" h="263652">
                <a:moveTo>
                  <a:pt x="8538972" y="4572"/>
                </a:moveTo>
                <a:moveTo>
                  <a:pt x="4572" y="259080"/>
                </a:moveTo>
                <a:lnTo>
                  <a:pt x="8538972" y="25908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833628" y="2087880"/>
            <a:ext cx="8543544" cy="262127"/>
          </a:xfrm>
          <a:custGeom>
            <a:avLst/>
            <a:gdLst/>
            <a:ahLst/>
            <a:cxnLst/>
            <a:rect l="l" t="t" r="r" b="b"/>
            <a:pathLst>
              <a:path w="8543544" h="262127">
                <a:moveTo>
                  <a:pt x="8538972" y="4572"/>
                </a:moveTo>
                <a:moveTo>
                  <a:pt x="4572" y="257556"/>
                </a:moveTo>
                <a:lnTo>
                  <a:pt x="8538972" y="25755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833628" y="2340864"/>
            <a:ext cx="8543544" cy="263652"/>
          </a:xfrm>
          <a:custGeom>
            <a:avLst/>
            <a:gdLst/>
            <a:ahLst/>
            <a:cxnLst/>
            <a:rect l="l" t="t" r="r" b="b"/>
            <a:pathLst>
              <a:path w="8543544" h="263652">
                <a:moveTo>
                  <a:pt x="8538972" y="4572"/>
                </a:moveTo>
                <a:moveTo>
                  <a:pt x="4572" y="259080"/>
                </a:moveTo>
                <a:lnTo>
                  <a:pt x="8538972" y="25908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833628" y="2595372"/>
            <a:ext cx="8543544" cy="262127"/>
          </a:xfrm>
          <a:custGeom>
            <a:avLst/>
            <a:gdLst/>
            <a:ahLst/>
            <a:cxnLst/>
            <a:rect l="l" t="t" r="r" b="b"/>
            <a:pathLst>
              <a:path w="8543544" h="262127">
                <a:moveTo>
                  <a:pt x="8538972" y="4572"/>
                </a:moveTo>
                <a:moveTo>
                  <a:pt x="4572" y="257556"/>
                </a:moveTo>
                <a:lnTo>
                  <a:pt x="8538972" y="25755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833628" y="2848356"/>
            <a:ext cx="8543544" cy="263651"/>
          </a:xfrm>
          <a:custGeom>
            <a:avLst/>
            <a:gdLst/>
            <a:ahLst/>
            <a:cxnLst/>
            <a:rect l="l" t="t" r="r" b="b"/>
            <a:pathLst>
              <a:path w="8543544" h="263651">
                <a:moveTo>
                  <a:pt x="8538972" y="4572"/>
                </a:moveTo>
                <a:moveTo>
                  <a:pt x="4572" y="259080"/>
                </a:moveTo>
                <a:lnTo>
                  <a:pt x="8538972" y="25908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833628" y="3102864"/>
            <a:ext cx="8543544" cy="262128"/>
          </a:xfrm>
          <a:custGeom>
            <a:avLst/>
            <a:gdLst/>
            <a:ahLst/>
            <a:cxnLst/>
            <a:rect l="l" t="t" r="r" b="b"/>
            <a:pathLst>
              <a:path w="8543544" h="262128">
                <a:moveTo>
                  <a:pt x="8538972" y="4572"/>
                </a:moveTo>
                <a:moveTo>
                  <a:pt x="4572" y="257556"/>
                </a:moveTo>
                <a:lnTo>
                  <a:pt x="8538972" y="25755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833628" y="3355848"/>
            <a:ext cx="8543544" cy="263651"/>
          </a:xfrm>
          <a:custGeom>
            <a:avLst/>
            <a:gdLst/>
            <a:ahLst/>
            <a:cxnLst/>
            <a:rect l="l" t="t" r="r" b="b"/>
            <a:pathLst>
              <a:path w="8543544" h="263651">
                <a:moveTo>
                  <a:pt x="8538972" y="4572"/>
                </a:moveTo>
                <a:moveTo>
                  <a:pt x="4572" y="259079"/>
                </a:moveTo>
                <a:lnTo>
                  <a:pt x="8538972" y="259079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833628" y="1072896"/>
            <a:ext cx="8543544" cy="2546603"/>
          </a:xfrm>
          <a:custGeom>
            <a:avLst/>
            <a:gdLst/>
            <a:ahLst/>
            <a:cxnLst/>
            <a:rect l="l" t="t" r="r" b="b"/>
            <a:pathLst>
              <a:path w="8543544" h="2546603">
                <a:moveTo>
                  <a:pt x="8538972" y="2542031"/>
                </a:moveTo>
                <a:moveTo>
                  <a:pt x="4572" y="4572"/>
                </a:moveTo>
                <a:lnTo>
                  <a:pt x="8538972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879763" y="1090603"/>
            <a:ext cx="1239823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d. MINAT KERJA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036784" y="1344361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669232" y="1344361"/>
            <a:ext cx="243747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1.a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263721" y="1344361"/>
            <a:ext cx="672442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Pilihan melakukan kegiatan-kegiatan yang berhubungan dengan benda-benda dan obyek-obyek.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036784" y="1598119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664628" y="1598119"/>
            <a:ext cx="25159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1.b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2263721" y="1598119"/>
            <a:ext cx="508715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Pilihan melakukan kegiatan yang berhubungan dengan komunikasi data.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036784" y="1851877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669232" y="1851877"/>
            <a:ext cx="243747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2.a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263721" y="1851877"/>
            <a:ext cx="523395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Pilihan melakukan kegiatan yang berhubungan dengan orang dalam niaga.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036784" y="2105635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664628" y="2105635"/>
            <a:ext cx="25159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2.b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263721" y="2105635"/>
            <a:ext cx="4810280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Pilihan melakukan kegiatan-kegiatan yang bersifat ilmiah dan teknik.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036784" y="2359393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669232" y="2359393"/>
            <a:ext cx="24374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3.a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2263721" y="2359393"/>
            <a:ext cx="420448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Pilihan melakukan kegiatan-kegiatan rutin, konkrit &amp; teratur.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036784" y="2613151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664628" y="2613151"/>
            <a:ext cx="25159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3.b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263721" y="2613151"/>
            <a:ext cx="427992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Pilihan melakukan kegiatan yang bersifat abstrak dan kreatif.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036784" y="2866909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669232" y="2866909"/>
            <a:ext cx="24374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4.a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2263721" y="2866909"/>
            <a:ext cx="5115520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Pilihan melakukan kegiatan-kegiatan yang dianggap baik bagi orang lain.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1036784" y="3120667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664628" y="3120667"/>
            <a:ext cx="25159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4.b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2263721" y="3120667"/>
            <a:ext cx="520711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Pilihan melakukan kegiatan-kegiatan yang berhubungan mesin dan teknik.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036784" y="3374425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669232" y="3374425"/>
            <a:ext cx="24374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5.a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2263721" y="3374425"/>
            <a:ext cx="586075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Pilihan melakukan kegiatan yang menghasil-kan penghargaan dari pihak orang lain.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997128" y="3628183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10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6" name="text 1"/>
          <p:cNvSpPr txBox="1"/>
          <p:nvPr/>
        </p:nvSpPr>
        <p:spPr>
          <a:xfrm>
            <a:off x="1664628" y="3628183"/>
            <a:ext cx="25159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5.b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7" name="text 1"/>
          <p:cNvSpPr txBox="1"/>
          <p:nvPr/>
        </p:nvSpPr>
        <p:spPr>
          <a:xfrm>
            <a:off x="2263721" y="3628183"/>
            <a:ext cx="5946690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Pilihan melakukan kegiatan yang menghasil-kan kepuasan nyata dan dengan proses.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43" name="object 843"/>
          <p:cNvSpPr/>
          <p:nvPr/>
        </p:nvSpPr>
        <p:spPr>
          <a:xfrm>
            <a:off x="838200" y="4038600"/>
            <a:ext cx="8532876" cy="219456"/>
          </a:xfrm>
          <a:custGeom>
            <a:avLst/>
            <a:gdLst/>
            <a:ahLst/>
            <a:cxnLst/>
            <a:rect l="l" t="t" r="r" b="b"/>
            <a:pathLst>
              <a:path w="8532876" h="219456">
                <a:moveTo>
                  <a:pt x="0" y="219456"/>
                </a:moveTo>
                <a:lnTo>
                  <a:pt x="0" y="0"/>
                </a:lnTo>
                <a:lnTo>
                  <a:pt x="8532876" y="0"/>
                </a:lnTo>
                <a:lnTo>
                  <a:pt x="8532876" y="219456"/>
                </a:lnTo>
                <a:lnTo>
                  <a:pt x="0" y="219456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838200" y="4259580"/>
            <a:ext cx="298704" cy="222504"/>
          </a:xfrm>
          <a:custGeom>
            <a:avLst/>
            <a:gdLst/>
            <a:ahLst/>
            <a:cxnLst/>
            <a:rect l="l" t="t" r="r" b="b"/>
            <a:pathLst>
              <a:path w="298704" h="222504">
                <a:moveTo>
                  <a:pt x="0" y="222504"/>
                </a:moveTo>
                <a:lnTo>
                  <a:pt x="0" y="0"/>
                </a:lnTo>
                <a:lnTo>
                  <a:pt x="298704" y="0"/>
                </a:lnTo>
                <a:lnTo>
                  <a:pt x="298704" y="222504"/>
                </a:lnTo>
                <a:lnTo>
                  <a:pt x="0" y="222504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1138428" y="4259580"/>
            <a:ext cx="1703832" cy="222504"/>
          </a:xfrm>
          <a:custGeom>
            <a:avLst/>
            <a:gdLst/>
            <a:ahLst/>
            <a:cxnLst/>
            <a:rect l="l" t="t" r="r" b="b"/>
            <a:pathLst>
              <a:path w="1703832" h="222504">
                <a:moveTo>
                  <a:pt x="0" y="222504"/>
                </a:moveTo>
                <a:lnTo>
                  <a:pt x="0" y="0"/>
                </a:lnTo>
                <a:lnTo>
                  <a:pt x="1703832" y="0"/>
                </a:lnTo>
                <a:lnTo>
                  <a:pt x="1703832" y="222504"/>
                </a:lnTo>
                <a:lnTo>
                  <a:pt x="0" y="222504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2843784" y="4259580"/>
            <a:ext cx="6527291" cy="222504"/>
          </a:xfrm>
          <a:custGeom>
            <a:avLst/>
            <a:gdLst/>
            <a:ahLst/>
            <a:cxnLst/>
            <a:rect l="l" t="t" r="r" b="b"/>
            <a:pathLst>
              <a:path w="6527291" h="222504">
                <a:moveTo>
                  <a:pt x="0" y="222504"/>
                </a:moveTo>
                <a:lnTo>
                  <a:pt x="0" y="0"/>
                </a:lnTo>
                <a:lnTo>
                  <a:pt x="6527291" y="0"/>
                </a:lnTo>
                <a:lnTo>
                  <a:pt x="6527291" y="222504"/>
                </a:lnTo>
                <a:lnTo>
                  <a:pt x="0" y="222504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838200" y="4483608"/>
            <a:ext cx="298704" cy="224028"/>
          </a:xfrm>
          <a:custGeom>
            <a:avLst/>
            <a:gdLst/>
            <a:ahLst/>
            <a:cxnLst/>
            <a:rect l="l" t="t" r="r" b="b"/>
            <a:pathLst>
              <a:path w="298704" h="224028">
                <a:moveTo>
                  <a:pt x="0" y="224028"/>
                </a:moveTo>
                <a:lnTo>
                  <a:pt x="0" y="0"/>
                </a:lnTo>
                <a:lnTo>
                  <a:pt x="298704" y="0"/>
                </a:lnTo>
                <a:lnTo>
                  <a:pt x="298704" y="224028"/>
                </a:lnTo>
                <a:lnTo>
                  <a:pt x="0" y="22402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1138428" y="4483608"/>
            <a:ext cx="1703832" cy="224028"/>
          </a:xfrm>
          <a:custGeom>
            <a:avLst/>
            <a:gdLst/>
            <a:ahLst/>
            <a:cxnLst/>
            <a:rect l="l" t="t" r="r" b="b"/>
            <a:pathLst>
              <a:path w="1703832" h="224028">
                <a:moveTo>
                  <a:pt x="0" y="224028"/>
                </a:moveTo>
                <a:lnTo>
                  <a:pt x="0" y="0"/>
                </a:lnTo>
                <a:lnTo>
                  <a:pt x="1703832" y="0"/>
                </a:lnTo>
                <a:lnTo>
                  <a:pt x="1703832" y="224028"/>
                </a:lnTo>
                <a:lnTo>
                  <a:pt x="0" y="22402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2843784" y="4483608"/>
            <a:ext cx="6527291" cy="224028"/>
          </a:xfrm>
          <a:custGeom>
            <a:avLst/>
            <a:gdLst/>
            <a:ahLst/>
            <a:cxnLst/>
            <a:rect l="l" t="t" r="r" b="b"/>
            <a:pathLst>
              <a:path w="6527291" h="224028">
                <a:moveTo>
                  <a:pt x="0" y="224028"/>
                </a:moveTo>
                <a:lnTo>
                  <a:pt x="0" y="0"/>
                </a:lnTo>
                <a:lnTo>
                  <a:pt x="6527291" y="0"/>
                </a:lnTo>
                <a:lnTo>
                  <a:pt x="6527291" y="224028"/>
                </a:lnTo>
                <a:lnTo>
                  <a:pt x="0" y="22402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838200" y="4709160"/>
            <a:ext cx="298704" cy="224028"/>
          </a:xfrm>
          <a:custGeom>
            <a:avLst/>
            <a:gdLst/>
            <a:ahLst/>
            <a:cxnLst/>
            <a:rect l="l" t="t" r="r" b="b"/>
            <a:pathLst>
              <a:path w="298704" h="224028">
                <a:moveTo>
                  <a:pt x="0" y="224028"/>
                </a:moveTo>
                <a:lnTo>
                  <a:pt x="0" y="0"/>
                </a:lnTo>
                <a:lnTo>
                  <a:pt x="298704" y="0"/>
                </a:lnTo>
                <a:lnTo>
                  <a:pt x="298704" y="224028"/>
                </a:lnTo>
                <a:lnTo>
                  <a:pt x="0" y="22402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1138428" y="4709160"/>
            <a:ext cx="1703832" cy="224028"/>
          </a:xfrm>
          <a:custGeom>
            <a:avLst/>
            <a:gdLst/>
            <a:ahLst/>
            <a:cxnLst/>
            <a:rect l="l" t="t" r="r" b="b"/>
            <a:pathLst>
              <a:path w="1703832" h="224028">
                <a:moveTo>
                  <a:pt x="0" y="224028"/>
                </a:moveTo>
                <a:lnTo>
                  <a:pt x="0" y="0"/>
                </a:lnTo>
                <a:lnTo>
                  <a:pt x="1703832" y="0"/>
                </a:lnTo>
                <a:lnTo>
                  <a:pt x="1703832" y="224028"/>
                </a:lnTo>
                <a:lnTo>
                  <a:pt x="0" y="22402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2843784" y="4709160"/>
            <a:ext cx="6527291" cy="224028"/>
          </a:xfrm>
          <a:custGeom>
            <a:avLst/>
            <a:gdLst/>
            <a:ahLst/>
            <a:cxnLst/>
            <a:rect l="l" t="t" r="r" b="b"/>
            <a:pathLst>
              <a:path w="6527291" h="224028">
                <a:moveTo>
                  <a:pt x="0" y="224028"/>
                </a:moveTo>
                <a:lnTo>
                  <a:pt x="0" y="0"/>
                </a:lnTo>
                <a:lnTo>
                  <a:pt x="6527291" y="0"/>
                </a:lnTo>
                <a:lnTo>
                  <a:pt x="6527291" y="224028"/>
                </a:lnTo>
                <a:lnTo>
                  <a:pt x="0" y="22402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838200" y="4934712"/>
            <a:ext cx="298704" cy="222504"/>
          </a:xfrm>
          <a:custGeom>
            <a:avLst/>
            <a:gdLst/>
            <a:ahLst/>
            <a:cxnLst/>
            <a:rect l="l" t="t" r="r" b="b"/>
            <a:pathLst>
              <a:path w="298704" h="222504">
                <a:moveTo>
                  <a:pt x="0" y="222504"/>
                </a:moveTo>
                <a:lnTo>
                  <a:pt x="0" y="0"/>
                </a:lnTo>
                <a:lnTo>
                  <a:pt x="298704" y="0"/>
                </a:lnTo>
                <a:lnTo>
                  <a:pt x="298704" y="222504"/>
                </a:lnTo>
                <a:lnTo>
                  <a:pt x="0" y="222504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1138428" y="4934712"/>
            <a:ext cx="1703832" cy="222504"/>
          </a:xfrm>
          <a:custGeom>
            <a:avLst/>
            <a:gdLst/>
            <a:ahLst/>
            <a:cxnLst/>
            <a:rect l="l" t="t" r="r" b="b"/>
            <a:pathLst>
              <a:path w="1703832" h="222504">
                <a:moveTo>
                  <a:pt x="0" y="222504"/>
                </a:moveTo>
                <a:lnTo>
                  <a:pt x="0" y="0"/>
                </a:lnTo>
                <a:lnTo>
                  <a:pt x="1703832" y="0"/>
                </a:lnTo>
                <a:lnTo>
                  <a:pt x="1703832" y="222504"/>
                </a:lnTo>
                <a:lnTo>
                  <a:pt x="0" y="222504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2843784" y="4934712"/>
            <a:ext cx="6527291" cy="222504"/>
          </a:xfrm>
          <a:custGeom>
            <a:avLst/>
            <a:gdLst/>
            <a:ahLst/>
            <a:cxnLst/>
            <a:rect l="l" t="t" r="r" b="b"/>
            <a:pathLst>
              <a:path w="6527291" h="222504">
                <a:moveTo>
                  <a:pt x="0" y="222504"/>
                </a:moveTo>
                <a:lnTo>
                  <a:pt x="0" y="0"/>
                </a:lnTo>
                <a:lnTo>
                  <a:pt x="6527291" y="0"/>
                </a:lnTo>
                <a:lnTo>
                  <a:pt x="6527291" y="222504"/>
                </a:lnTo>
                <a:lnTo>
                  <a:pt x="0" y="222504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838200" y="5158740"/>
            <a:ext cx="298704" cy="224028"/>
          </a:xfrm>
          <a:custGeom>
            <a:avLst/>
            <a:gdLst/>
            <a:ahLst/>
            <a:cxnLst/>
            <a:rect l="l" t="t" r="r" b="b"/>
            <a:pathLst>
              <a:path w="298704" h="224028">
                <a:moveTo>
                  <a:pt x="0" y="224028"/>
                </a:moveTo>
                <a:lnTo>
                  <a:pt x="0" y="0"/>
                </a:lnTo>
                <a:lnTo>
                  <a:pt x="298704" y="0"/>
                </a:lnTo>
                <a:lnTo>
                  <a:pt x="298704" y="224028"/>
                </a:lnTo>
                <a:lnTo>
                  <a:pt x="0" y="22402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1138428" y="5158740"/>
            <a:ext cx="1703832" cy="224028"/>
          </a:xfrm>
          <a:custGeom>
            <a:avLst/>
            <a:gdLst/>
            <a:ahLst/>
            <a:cxnLst/>
            <a:rect l="l" t="t" r="r" b="b"/>
            <a:pathLst>
              <a:path w="1703832" h="224028">
                <a:moveTo>
                  <a:pt x="0" y="224028"/>
                </a:moveTo>
                <a:lnTo>
                  <a:pt x="0" y="0"/>
                </a:lnTo>
                <a:lnTo>
                  <a:pt x="1703832" y="0"/>
                </a:lnTo>
                <a:lnTo>
                  <a:pt x="1703832" y="224028"/>
                </a:lnTo>
                <a:lnTo>
                  <a:pt x="0" y="22402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2843784" y="5158740"/>
            <a:ext cx="6527291" cy="224028"/>
          </a:xfrm>
          <a:custGeom>
            <a:avLst/>
            <a:gdLst/>
            <a:ahLst/>
            <a:cxnLst/>
            <a:rect l="l" t="t" r="r" b="b"/>
            <a:pathLst>
              <a:path w="6527291" h="224028">
                <a:moveTo>
                  <a:pt x="0" y="224028"/>
                </a:moveTo>
                <a:lnTo>
                  <a:pt x="0" y="0"/>
                </a:lnTo>
                <a:lnTo>
                  <a:pt x="6527291" y="0"/>
                </a:lnTo>
                <a:lnTo>
                  <a:pt x="6527291" y="224028"/>
                </a:lnTo>
                <a:lnTo>
                  <a:pt x="0" y="22402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838200" y="5384292"/>
            <a:ext cx="298704" cy="222504"/>
          </a:xfrm>
          <a:custGeom>
            <a:avLst/>
            <a:gdLst/>
            <a:ahLst/>
            <a:cxnLst/>
            <a:rect l="l" t="t" r="r" b="b"/>
            <a:pathLst>
              <a:path w="298704" h="222504">
                <a:moveTo>
                  <a:pt x="0" y="222504"/>
                </a:moveTo>
                <a:lnTo>
                  <a:pt x="0" y="0"/>
                </a:lnTo>
                <a:lnTo>
                  <a:pt x="298704" y="0"/>
                </a:lnTo>
                <a:lnTo>
                  <a:pt x="298704" y="222504"/>
                </a:lnTo>
                <a:lnTo>
                  <a:pt x="0" y="222504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1138428" y="5384292"/>
            <a:ext cx="1703832" cy="222504"/>
          </a:xfrm>
          <a:custGeom>
            <a:avLst/>
            <a:gdLst/>
            <a:ahLst/>
            <a:cxnLst/>
            <a:rect l="l" t="t" r="r" b="b"/>
            <a:pathLst>
              <a:path w="1703832" h="222504">
                <a:moveTo>
                  <a:pt x="0" y="222504"/>
                </a:moveTo>
                <a:lnTo>
                  <a:pt x="0" y="0"/>
                </a:lnTo>
                <a:lnTo>
                  <a:pt x="1703832" y="0"/>
                </a:lnTo>
                <a:lnTo>
                  <a:pt x="1703832" y="222504"/>
                </a:lnTo>
                <a:lnTo>
                  <a:pt x="0" y="222504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2843784" y="5384292"/>
            <a:ext cx="6527291" cy="222504"/>
          </a:xfrm>
          <a:custGeom>
            <a:avLst/>
            <a:gdLst/>
            <a:ahLst/>
            <a:cxnLst/>
            <a:rect l="l" t="t" r="r" b="b"/>
            <a:pathLst>
              <a:path w="6527291" h="222504">
                <a:moveTo>
                  <a:pt x="0" y="222504"/>
                </a:moveTo>
                <a:lnTo>
                  <a:pt x="0" y="0"/>
                </a:lnTo>
                <a:lnTo>
                  <a:pt x="6527291" y="0"/>
                </a:lnTo>
                <a:lnTo>
                  <a:pt x="6527291" y="222504"/>
                </a:lnTo>
                <a:lnTo>
                  <a:pt x="0" y="222504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838200" y="5608320"/>
            <a:ext cx="298704" cy="405384"/>
          </a:xfrm>
          <a:custGeom>
            <a:avLst/>
            <a:gdLst/>
            <a:ahLst/>
            <a:cxnLst/>
            <a:rect l="l" t="t" r="r" b="b"/>
            <a:pathLst>
              <a:path w="298704" h="405384">
                <a:moveTo>
                  <a:pt x="0" y="405384"/>
                </a:moveTo>
                <a:lnTo>
                  <a:pt x="0" y="0"/>
                </a:lnTo>
                <a:lnTo>
                  <a:pt x="298704" y="0"/>
                </a:lnTo>
                <a:lnTo>
                  <a:pt x="298704" y="405384"/>
                </a:lnTo>
                <a:lnTo>
                  <a:pt x="0" y="405384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1138428" y="5608320"/>
            <a:ext cx="1703832" cy="405384"/>
          </a:xfrm>
          <a:custGeom>
            <a:avLst/>
            <a:gdLst/>
            <a:ahLst/>
            <a:cxnLst/>
            <a:rect l="l" t="t" r="r" b="b"/>
            <a:pathLst>
              <a:path w="1703832" h="405384">
                <a:moveTo>
                  <a:pt x="0" y="405384"/>
                </a:moveTo>
                <a:lnTo>
                  <a:pt x="0" y="0"/>
                </a:lnTo>
                <a:lnTo>
                  <a:pt x="1703832" y="0"/>
                </a:lnTo>
                <a:lnTo>
                  <a:pt x="1703832" y="405384"/>
                </a:lnTo>
                <a:lnTo>
                  <a:pt x="0" y="405384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2843784" y="5608320"/>
            <a:ext cx="6527291" cy="405384"/>
          </a:xfrm>
          <a:custGeom>
            <a:avLst/>
            <a:gdLst/>
            <a:ahLst/>
            <a:cxnLst/>
            <a:rect l="l" t="t" r="r" b="b"/>
            <a:pathLst>
              <a:path w="6527291" h="405384">
                <a:moveTo>
                  <a:pt x="0" y="405384"/>
                </a:moveTo>
                <a:lnTo>
                  <a:pt x="0" y="0"/>
                </a:lnTo>
                <a:lnTo>
                  <a:pt x="6527291" y="0"/>
                </a:lnTo>
                <a:lnTo>
                  <a:pt x="6527291" y="405384"/>
                </a:lnTo>
                <a:lnTo>
                  <a:pt x="0" y="405384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838200" y="6015228"/>
            <a:ext cx="298704" cy="370332"/>
          </a:xfrm>
          <a:custGeom>
            <a:avLst/>
            <a:gdLst/>
            <a:ahLst/>
            <a:cxnLst/>
            <a:rect l="l" t="t" r="r" b="b"/>
            <a:pathLst>
              <a:path w="298704" h="370332">
                <a:moveTo>
                  <a:pt x="0" y="370332"/>
                </a:moveTo>
                <a:lnTo>
                  <a:pt x="0" y="0"/>
                </a:lnTo>
                <a:lnTo>
                  <a:pt x="298704" y="0"/>
                </a:lnTo>
                <a:lnTo>
                  <a:pt x="298704" y="370332"/>
                </a:lnTo>
                <a:lnTo>
                  <a:pt x="0" y="37033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1138428" y="6015228"/>
            <a:ext cx="1703832" cy="370332"/>
          </a:xfrm>
          <a:custGeom>
            <a:avLst/>
            <a:gdLst/>
            <a:ahLst/>
            <a:cxnLst/>
            <a:rect l="l" t="t" r="r" b="b"/>
            <a:pathLst>
              <a:path w="1703832" h="370332">
                <a:moveTo>
                  <a:pt x="0" y="370332"/>
                </a:moveTo>
                <a:lnTo>
                  <a:pt x="0" y="0"/>
                </a:lnTo>
                <a:lnTo>
                  <a:pt x="1703832" y="0"/>
                </a:lnTo>
                <a:lnTo>
                  <a:pt x="1703832" y="370332"/>
                </a:lnTo>
                <a:lnTo>
                  <a:pt x="0" y="37033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2843784" y="6015228"/>
            <a:ext cx="6527291" cy="370332"/>
          </a:xfrm>
          <a:custGeom>
            <a:avLst/>
            <a:gdLst/>
            <a:ahLst/>
            <a:cxnLst/>
            <a:rect l="l" t="t" r="r" b="b"/>
            <a:pathLst>
              <a:path w="6527291" h="370332">
                <a:moveTo>
                  <a:pt x="0" y="370332"/>
                </a:moveTo>
                <a:lnTo>
                  <a:pt x="0" y="0"/>
                </a:lnTo>
                <a:lnTo>
                  <a:pt x="6527291" y="0"/>
                </a:lnTo>
                <a:lnTo>
                  <a:pt x="6527291" y="370332"/>
                </a:lnTo>
                <a:lnTo>
                  <a:pt x="0" y="37033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838200" y="6387084"/>
            <a:ext cx="298704" cy="585216"/>
          </a:xfrm>
          <a:custGeom>
            <a:avLst/>
            <a:gdLst/>
            <a:ahLst/>
            <a:cxnLst/>
            <a:rect l="l" t="t" r="r" b="b"/>
            <a:pathLst>
              <a:path w="298704" h="585216">
                <a:moveTo>
                  <a:pt x="0" y="585216"/>
                </a:moveTo>
                <a:lnTo>
                  <a:pt x="0" y="0"/>
                </a:lnTo>
                <a:lnTo>
                  <a:pt x="298704" y="0"/>
                </a:lnTo>
                <a:lnTo>
                  <a:pt x="298704" y="585216"/>
                </a:lnTo>
                <a:lnTo>
                  <a:pt x="0" y="585216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1138428" y="6387084"/>
            <a:ext cx="1703832" cy="585216"/>
          </a:xfrm>
          <a:custGeom>
            <a:avLst/>
            <a:gdLst/>
            <a:ahLst/>
            <a:cxnLst/>
            <a:rect l="l" t="t" r="r" b="b"/>
            <a:pathLst>
              <a:path w="1703832" h="585216">
                <a:moveTo>
                  <a:pt x="0" y="585216"/>
                </a:moveTo>
                <a:lnTo>
                  <a:pt x="0" y="0"/>
                </a:lnTo>
                <a:lnTo>
                  <a:pt x="1703832" y="0"/>
                </a:lnTo>
                <a:lnTo>
                  <a:pt x="1703832" y="585216"/>
                </a:lnTo>
                <a:lnTo>
                  <a:pt x="0" y="585216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2843784" y="6387084"/>
            <a:ext cx="6527291" cy="585216"/>
          </a:xfrm>
          <a:custGeom>
            <a:avLst/>
            <a:gdLst/>
            <a:ahLst/>
            <a:cxnLst/>
            <a:rect l="l" t="t" r="r" b="b"/>
            <a:pathLst>
              <a:path w="6527291" h="585216">
                <a:moveTo>
                  <a:pt x="0" y="585216"/>
                </a:moveTo>
                <a:lnTo>
                  <a:pt x="0" y="0"/>
                </a:lnTo>
                <a:lnTo>
                  <a:pt x="6527291" y="0"/>
                </a:lnTo>
                <a:lnTo>
                  <a:pt x="6527291" y="585216"/>
                </a:lnTo>
                <a:lnTo>
                  <a:pt x="0" y="585216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838200" y="6973824"/>
            <a:ext cx="298704" cy="257556"/>
          </a:xfrm>
          <a:custGeom>
            <a:avLst/>
            <a:gdLst/>
            <a:ahLst/>
            <a:cxnLst/>
            <a:rect l="l" t="t" r="r" b="b"/>
            <a:pathLst>
              <a:path w="298704" h="257556">
                <a:moveTo>
                  <a:pt x="0" y="257556"/>
                </a:moveTo>
                <a:lnTo>
                  <a:pt x="0" y="0"/>
                </a:lnTo>
                <a:lnTo>
                  <a:pt x="298704" y="0"/>
                </a:lnTo>
                <a:lnTo>
                  <a:pt x="298704" y="257556"/>
                </a:lnTo>
                <a:lnTo>
                  <a:pt x="0" y="257556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1138428" y="6973824"/>
            <a:ext cx="1703832" cy="257556"/>
          </a:xfrm>
          <a:custGeom>
            <a:avLst/>
            <a:gdLst/>
            <a:ahLst/>
            <a:cxnLst/>
            <a:rect l="l" t="t" r="r" b="b"/>
            <a:pathLst>
              <a:path w="1703832" h="257556">
                <a:moveTo>
                  <a:pt x="0" y="257556"/>
                </a:moveTo>
                <a:lnTo>
                  <a:pt x="0" y="0"/>
                </a:lnTo>
                <a:lnTo>
                  <a:pt x="1703832" y="0"/>
                </a:lnTo>
                <a:lnTo>
                  <a:pt x="1703832" y="257556"/>
                </a:lnTo>
                <a:lnTo>
                  <a:pt x="0" y="257556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2843784" y="6973824"/>
            <a:ext cx="6527291" cy="257556"/>
          </a:xfrm>
          <a:custGeom>
            <a:avLst/>
            <a:gdLst/>
            <a:ahLst/>
            <a:cxnLst/>
            <a:rect l="l" t="t" r="r" b="b"/>
            <a:pathLst>
              <a:path w="6527291" h="257556">
                <a:moveTo>
                  <a:pt x="0" y="257556"/>
                </a:moveTo>
                <a:lnTo>
                  <a:pt x="0" y="0"/>
                </a:lnTo>
                <a:lnTo>
                  <a:pt x="6527291" y="0"/>
                </a:lnTo>
                <a:lnTo>
                  <a:pt x="6527291" y="257556"/>
                </a:lnTo>
                <a:lnTo>
                  <a:pt x="0" y="257556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833628" y="1072896"/>
            <a:ext cx="8543544" cy="3191255"/>
          </a:xfrm>
          <a:custGeom>
            <a:avLst/>
            <a:gdLst/>
            <a:ahLst/>
            <a:cxnLst/>
            <a:rect l="l" t="t" r="r" b="b"/>
            <a:pathLst>
              <a:path w="8543544" h="3191255">
                <a:moveTo>
                  <a:pt x="8538972" y="4572"/>
                </a:moveTo>
                <a:moveTo>
                  <a:pt x="4572" y="3186684"/>
                </a:moveTo>
                <a:lnTo>
                  <a:pt x="8538972" y="318668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833628" y="4255008"/>
            <a:ext cx="8543544" cy="233171"/>
          </a:xfrm>
          <a:custGeom>
            <a:avLst/>
            <a:gdLst/>
            <a:ahLst/>
            <a:cxnLst/>
            <a:rect l="l" t="t" r="r" b="b"/>
            <a:pathLst>
              <a:path w="8543544" h="233171">
                <a:moveTo>
                  <a:pt x="8538972" y="4572"/>
                </a:moveTo>
                <a:moveTo>
                  <a:pt x="4572" y="228600"/>
                </a:moveTo>
                <a:lnTo>
                  <a:pt x="8538972" y="22860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833628" y="4479036"/>
            <a:ext cx="8543544" cy="234696"/>
          </a:xfrm>
          <a:custGeom>
            <a:avLst/>
            <a:gdLst/>
            <a:ahLst/>
            <a:cxnLst/>
            <a:rect l="l" t="t" r="r" b="b"/>
            <a:pathLst>
              <a:path w="8543544" h="234696">
                <a:moveTo>
                  <a:pt x="8538972" y="4572"/>
                </a:moveTo>
                <a:moveTo>
                  <a:pt x="4572" y="230124"/>
                </a:moveTo>
                <a:lnTo>
                  <a:pt x="8538972" y="23012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833628" y="4704588"/>
            <a:ext cx="8543544" cy="234696"/>
          </a:xfrm>
          <a:custGeom>
            <a:avLst/>
            <a:gdLst/>
            <a:ahLst/>
            <a:cxnLst/>
            <a:rect l="l" t="t" r="r" b="b"/>
            <a:pathLst>
              <a:path w="8543544" h="234696">
                <a:moveTo>
                  <a:pt x="8538972" y="4572"/>
                </a:moveTo>
                <a:moveTo>
                  <a:pt x="4572" y="230124"/>
                </a:moveTo>
                <a:lnTo>
                  <a:pt x="8538972" y="23012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833628" y="4930140"/>
            <a:ext cx="8543544" cy="233172"/>
          </a:xfrm>
          <a:custGeom>
            <a:avLst/>
            <a:gdLst/>
            <a:ahLst/>
            <a:cxnLst/>
            <a:rect l="l" t="t" r="r" b="b"/>
            <a:pathLst>
              <a:path w="8543544" h="233172">
                <a:moveTo>
                  <a:pt x="8538972" y="4572"/>
                </a:moveTo>
                <a:moveTo>
                  <a:pt x="4572" y="228600"/>
                </a:moveTo>
                <a:lnTo>
                  <a:pt x="8538972" y="22860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833628" y="5154168"/>
            <a:ext cx="8543544" cy="234696"/>
          </a:xfrm>
          <a:custGeom>
            <a:avLst/>
            <a:gdLst/>
            <a:ahLst/>
            <a:cxnLst/>
            <a:rect l="l" t="t" r="r" b="b"/>
            <a:pathLst>
              <a:path w="8543544" h="234696">
                <a:moveTo>
                  <a:pt x="8538972" y="4572"/>
                </a:moveTo>
                <a:moveTo>
                  <a:pt x="4572" y="230124"/>
                </a:moveTo>
                <a:lnTo>
                  <a:pt x="8538972" y="23012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833628" y="5379720"/>
            <a:ext cx="8543544" cy="233172"/>
          </a:xfrm>
          <a:custGeom>
            <a:avLst/>
            <a:gdLst/>
            <a:ahLst/>
            <a:cxnLst/>
            <a:rect l="l" t="t" r="r" b="b"/>
            <a:pathLst>
              <a:path w="8543544" h="233172">
                <a:moveTo>
                  <a:pt x="8538972" y="4572"/>
                </a:moveTo>
                <a:moveTo>
                  <a:pt x="4572" y="228600"/>
                </a:moveTo>
                <a:lnTo>
                  <a:pt x="8538972" y="22860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833628" y="5603748"/>
            <a:ext cx="8543544" cy="416052"/>
          </a:xfrm>
          <a:custGeom>
            <a:avLst/>
            <a:gdLst/>
            <a:ahLst/>
            <a:cxnLst/>
            <a:rect l="l" t="t" r="r" b="b"/>
            <a:pathLst>
              <a:path w="8543544" h="416052">
                <a:moveTo>
                  <a:pt x="8538972" y="4572"/>
                </a:moveTo>
                <a:moveTo>
                  <a:pt x="4572" y="411480"/>
                </a:moveTo>
                <a:lnTo>
                  <a:pt x="8538972" y="41148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833628" y="6010656"/>
            <a:ext cx="8543544" cy="381000"/>
          </a:xfrm>
          <a:custGeom>
            <a:avLst/>
            <a:gdLst/>
            <a:ahLst/>
            <a:cxnLst/>
            <a:rect l="l" t="t" r="r" b="b"/>
            <a:pathLst>
              <a:path w="8543544" h="381000">
                <a:moveTo>
                  <a:pt x="8538972" y="4572"/>
                </a:moveTo>
                <a:moveTo>
                  <a:pt x="4572" y="376428"/>
                </a:moveTo>
                <a:lnTo>
                  <a:pt x="8538972" y="376428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833628" y="6382512"/>
            <a:ext cx="8543544" cy="595884"/>
          </a:xfrm>
          <a:custGeom>
            <a:avLst/>
            <a:gdLst/>
            <a:ahLst/>
            <a:cxnLst/>
            <a:rect l="l" t="t" r="r" b="b"/>
            <a:pathLst>
              <a:path w="8543544" h="595884">
                <a:moveTo>
                  <a:pt x="8538972" y="4572"/>
                </a:moveTo>
                <a:moveTo>
                  <a:pt x="4572" y="591312"/>
                </a:moveTo>
                <a:lnTo>
                  <a:pt x="8538972" y="59131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833628" y="4034028"/>
            <a:ext cx="8543544" cy="2944367"/>
          </a:xfrm>
          <a:custGeom>
            <a:avLst/>
            <a:gdLst/>
            <a:ahLst/>
            <a:cxnLst/>
            <a:rect l="l" t="t" r="r" b="b"/>
            <a:pathLst>
              <a:path w="8543544" h="2944367">
                <a:moveTo>
                  <a:pt x="8538972" y="2939796"/>
                </a:moveTo>
                <a:moveTo>
                  <a:pt x="4572" y="4572"/>
                </a:moveTo>
                <a:lnTo>
                  <a:pt x="8538972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833628" y="4034028"/>
            <a:ext cx="8543544" cy="3203447"/>
          </a:xfrm>
          <a:custGeom>
            <a:avLst/>
            <a:gdLst/>
            <a:ahLst/>
            <a:cxnLst/>
            <a:rect l="l" t="t" r="r" b="b"/>
            <a:pathLst>
              <a:path w="8543544" h="3203447">
                <a:moveTo>
                  <a:pt x="8538972" y="4572"/>
                </a:moveTo>
                <a:moveTo>
                  <a:pt x="4572" y="3198876"/>
                </a:moveTo>
                <a:lnTo>
                  <a:pt x="8538972" y="319887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" name="text 1"/>
          <p:cNvSpPr txBox="1"/>
          <p:nvPr/>
        </p:nvSpPr>
        <p:spPr>
          <a:xfrm>
            <a:off x="853309" y="4044140"/>
            <a:ext cx="212525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e. UPAYA FISIK/UPAYA KERJA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9" name="text 1"/>
          <p:cNvSpPr txBox="1"/>
          <p:nvPr/>
        </p:nvSpPr>
        <p:spPr>
          <a:xfrm>
            <a:off x="946746" y="4246564"/>
            <a:ext cx="121962" cy="15483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4" name="text 1"/>
          <p:cNvSpPr txBox="1"/>
          <p:nvPr/>
        </p:nvSpPr>
        <p:spPr>
          <a:xfrm>
            <a:off x="1152762" y="4246564"/>
            <a:ext cx="892788" cy="15483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Berdiri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Berjalan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Duduk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Mengangkat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232526"/>
                </a:solidFill>
                <a:latin typeface="Arial"/>
                <a:cs typeface="Arial"/>
              </a:rPr>
              <a:t>Membawa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Mendorong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Menarik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5" name="text 1"/>
          <p:cNvSpPr txBox="1"/>
          <p:nvPr/>
        </p:nvSpPr>
        <p:spPr>
          <a:xfrm>
            <a:off x="2858157" y="4246564"/>
            <a:ext cx="6530610" cy="17190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Berada di suatu tern pat dalam posisi tegak ditempat tanpa pindah ke tempat lain.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Bergerak dengan jalan kaki.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Berada dalam suatu tempat dalam posisi duduk biasa.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Menaikkan atau menurunkan benda di satu tingkat ke tingkat lain (termasuk menarik ke atas).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Memindahkan benda, umumnya dengan menggunakan tang an, lengan atau bahu.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Menggunakan tenaga untuk memindahkan benda menjauhi badan.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Menggunakan tenaga untuk memindahkan suatu benda ke arah badan (termasuk menyentak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atau merenggut).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6" name="text 1"/>
          <p:cNvSpPr txBox="1"/>
          <p:nvPr/>
        </p:nvSpPr>
        <p:spPr>
          <a:xfrm>
            <a:off x="946746" y="6002287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7" name="text 1"/>
          <p:cNvSpPr txBox="1"/>
          <p:nvPr/>
        </p:nvSpPr>
        <p:spPr>
          <a:xfrm>
            <a:off x="1152762" y="6002287"/>
            <a:ext cx="71358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Memanjat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8" name="text 1"/>
          <p:cNvSpPr txBox="1"/>
          <p:nvPr/>
        </p:nvSpPr>
        <p:spPr>
          <a:xfrm>
            <a:off x="2858157" y="6002287"/>
            <a:ext cx="6303309" cy="3696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Naik atau turun tangga, tiang, lorong dan Iain-Iain dengan menggunakan kaki, tangan, dan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kaki.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9" name="text 1"/>
          <p:cNvSpPr txBox="1"/>
          <p:nvPr/>
        </p:nvSpPr>
        <p:spPr>
          <a:xfrm>
            <a:off x="946746" y="6373875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0" name="text 1"/>
          <p:cNvSpPr txBox="1"/>
          <p:nvPr/>
        </p:nvSpPr>
        <p:spPr>
          <a:xfrm>
            <a:off x="1152762" y="6373875"/>
            <a:ext cx="8208349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Menyimpan imbangan / Agar tidak jatuh badan waktu berjalan, berdiri, membungkuk, atau beiiari di atas tempat yang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1" name="text 1"/>
          <p:cNvSpPr txBox="1"/>
          <p:nvPr/>
        </p:nvSpPr>
        <p:spPr>
          <a:xfrm>
            <a:off x="1152762" y="6544563"/>
            <a:ext cx="1438199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mengatur imbangan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2" name="text 1"/>
          <p:cNvSpPr txBox="1"/>
          <p:nvPr/>
        </p:nvSpPr>
        <p:spPr>
          <a:xfrm>
            <a:off x="2858157" y="6544563"/>
            <a:ext cx="6108013" cy="3696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agak sempit, licin dan tinggi tanpa alat pegangan, atau mengatur imbangan pada waktu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melakukan olah raga senam.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3" name="text 1"/>
          <p:cNvSpPr txBox="1"/>
          <p:nvPr/>
        </p:nvSpPr>
        <p:spPr>
          <a:xfrm>
            <a:off x="907154" y="6993652"/>
            <a:ext cx="101857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10 Menunduk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4" name="text 1"/>
          <p:cNvSpPr txBox="1"/>
          <p:nvPr/>
        </p:nvSpPr>
        <p:spPr>
          <a:xfrm>
            <a:off x="2858157" y="6993652"/>
            <a:ext cx="526277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Melengkungkan tubuh dengan cara melekukkan tulang punggung dan kaki.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86" name="object 886"/>
          <p:cNvSpPr/>
          <p:nvPr/>
        </p:nvSpPr>
        <p:spPr>
          <a:xfrm>
            <a:off x="850392" y="615696"/>
            <a:ext cx="8522208" cy="6617208"/>
          </a:xfrm>
          <a:custGeom>
            <a:avLst/>
            <a:gdLst/>
            <a:ahLst/>
            <a:cxnLst/>
            <a:rect l="l" t="t" r="r" b="b"/>
            <a:pathLst>
              <a:path w="8522208" h="6617208">
                <a:moveTo>
                  <a:pt x="8522208" y="6617208"/>
                </a:moveTo>
                <a:moveTo>
                  <a:pt x="0" y="56388"/>
                </a:moveTo>
                <a:lnTo>
                  <a:pt x="342900" y="56388"/>
                </a:lnTo>
                <a:lnTo>
                  <a:pt x="342900" y="0"/>
                </a:lnTo>
                <a:lnTo>
                  <a:pt x="457200" y="114300"/>
                </a:lnTo>
                <a:lnTo>
                  <a:pt x="342900" y="228600"/>
                </a:lnTo>
                <a:lnTo>
                  <a:pt x="342900" y="170688"/>
                </a:lnTo>
                <a:lnTo>
                  <a:pt x="0" y="17068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844295" y="600456"/>
            <a:ext cx="472440" cy="259079"/>
          </a:xfrm>
          <a:custGeom>
            <a:avLst/>
            <a:gdLst/>
            <a:ahLst/>
            <a:cxnLst/>
            <a:rect l="l" t="t" r="r" b="b"/>
            <a:pathLst>
              <a:path w="472440" h="259079">
                <a:moveTo>
                  <a:pt x="0" y="65532"/>
                </a:moveTo>
                <a:lnTo>
                  <a:pt x="348997" y="65532"/>
                </a:lnTo>
                <a:lnTo>
                  <a:pt x="342901" y="71628"/>
                </a:lnTo>
                <a:lnTo>
                  <a:pt x="342901" y="0"/>
                </a:lnTo>
                <a:lnTo>
                  <a:pt x="472441" y="129540"/>
                </a:lnTo>
                <a:lnTo>
                  <a:pt x="342901" y="259080"/>
                </a:lnTo>
                <a:lnTo>
                  <a:pt x="342901" y="185928"/>
                </a:lnTo>
                <a:lnTo>
                  <a:pt x="348997" y="192024"/>
                </a:lnTo>
                <a:lnTo>
                  <a:pt x="0" y="192024"/>
                </a:lnTo>
                <a:lnTo>
                  <a:pt x="0" y="65532"/>
                </a:lnTo>
                <a:close/>
                <a:moveTo>
                  <a:pt x="12192" y="185928"/>
                </a:moveTo>
                <a:lnTo>
                  <a:pt x="6097" y="179832"/>
                </a:lnTo>
                <a:lnTo>
                  <a:pt x="355092" y="179832"/>
                </a:lnTo>
                <a:lnTo>
                  <a:pt x="355092" y="243840"/>
                </a:lnTo>
                <a:lnTo>
                  <a:pt x="344425" y="239268"/>
                </a:lnTo>
                <a:lnTo>
                  <a:pt x="458725" y="124968"/>
                </a:lnTo>
                <a:lnTo>
                  <a:pt x="458725" y="134112"/>
                </a:lnTo>
                <a:lnTo>
                  <a:pt x="344425" y="19812"/>
                </a:lnTo>
                <a:lnTo>
                  <a:pt x="355092" y="15240"/>
                </a:lnTo>
                <a:lnTo>
                  <a:pt x="355092" y="77724"/>
                </a:lnTo>
                <a:lnTo>
                  <a:pt x="6097" y="77724"/>
                </a:lnTo>
                <a:lnTo>
                  <a:pt x="12192" y="71628"/>
                </a:lnTo>
                <a:lnTo>
                  <a:pt x="12192" y="185928"/>
                </a:ln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6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26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26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888" name="object 888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21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94" name="object 894"/>
          <p:cNvSpPr/>
          <p:nvPr/>
        </p:nvSpPr>
        <p:spPr>
          <a:xfrm>
            <a:off x="762000" y="1098804"/>
            <a:ext cx="301751" cy="208788"/>
          </a:xfrm>
          <a:custGeom>
            <a:avLst/>
            <a:gdLst/>
            <a:ahLst/>
            <a:cxnLst/>
            <a:rect l="l" t="t" r="r" b="b"/>
            <a:pathLst>
              <a:path w="301751" h="208788">
                <a:moveTo>
                  <a:pt x="0" y="208788"/>
                </a:moveTo>
                <a:lnTo>
                  <a:pt x="0" y="0"/>
                </a:lnTo>
                <a:lnTo>
                  <a:pt x="301751" y="0"/>
                </a:lnTo>
                <a:lnTo>
                  <a:pt x="301751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1065276" y="1098804"/>
            <a:ext cx="1781556" cy="208788"/>
          </a:xfrm>
          <a:custGeom>
            <a:avLst/>
            <a:gdLst/>
            <a:ahLst/>
            <a:cxnLst/>
            <a:rect l="l" t="t" r="r" b="b"/>
            <a:pathLst>
              <a:path w="1781556" h="208788">
                <a:moveTo>
                  <a:pt x="0" y="208788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2848356" y="1098804"/>
            <a:ext cx="6522720" cy="208788"/>
          </a:xfrm>
          <a:custGeom>
            <a:avLst/>
            <a:gdLst/>
            <a:ahLst/>
            <a:cxnLst/>
            <a:rect l="l" t="t" r="r" b="b"/>
            <a:pathLst>
              <a:path w="6522720" h="208788">
                <a:moveTo>
                  <a:pt x="0" y="208788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762000" y="1309116"/>
            <a:ext cx="301751" cy="393192"/>
          </a:xfrm>
          <a:custGeom>
            <a:avLst/>
            <a:gdLst/>
            <a:ahLst/>
            <a:cxnLst/>
            <a:rect l="l" t="t" r="r" b="b"/>
            <a:pathLst>
              <a:path w="301751" h="393192">
                <a:moveTo>
                  <a:pt x="0" y="393192"/>
                </a:moveTo>
                <a:lnTo>
                  <a:pt x="0" y="0"/>
                </a:lnTo>
                <a:lnTo>
                  <a:pt x="301751" y="0"/>
                </a:lnTo>
                <a:lnTo>
                  <a:pt x="301751" y="393192"/>
                </a:lnTo>
                <a:lnTo>
                  <a:pt x="0" y="39319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1065276" y="1309116"/>
            <a:ext cx="1781556" cy="393192"/>
          </a:xfrm>
          <a:custGeom>
            <a:avLst/>
            <a:gdLst/>
            <a:ahLst/>
            <a:cxnLst/>
            <a:rect l="l" t="t" r="r" b="b"/>
            <a:pathLst>
              <a:path w="1781556" h="393192">
                <a:moveTo>
                  <a:pt x="0" y="393192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393192"/>
                </a:lnTo>
                <a:lnTo>
                  <a:pt x="0" y="39319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2848356" y="1309116"/>
            <a:ext cx="6522720" cy="393192"/>
          </a:xfrm>
          <a:custGeom>
            <a:avLst/>
            <a:gdLst/>
            <a:ahLst/>
            <a:cxnLst/>
            <a:rect l="l" t="t" r="r" b="b"/>
            <a:pathLst>
              <a:path w="6522720" h="393192">
                <a:moveTo>
                  <a:pt x="0" y="393192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393192"/>
                </a:lnTo>
                <a:lnTo>
                  <a:pt x="0" y="39319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762000" y="1703832"/>
            <a:ext cx="301751" cy="208788"/>
          </a:xfrm>
          <a:custGeom>
            <a:avLst/>
            <a:gdLst/>
            <a:ahLst/>
            <a:cxnLst/>
            <a:rect l="l" t="t" r="r" b="b"/>
            <a:pathLst>
              <a:path w="301751" h="208788">
                <a:moveTo>
                  <a:pt x="0" y="208788"/>
                </a:moveTo>
                <a:lnTo>
                  <a:pt x="0" y="0"/>
                </a:lnTo>
                <a:lnTo>
                  <a:pt x="301751" y="0"/>
                </a:lnTo>
                <a:lnTo>
                  <a:pt x="301751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1065276" y="1703832"/>
            <a:ext cx="1781556" cy="208788"/>
          </a:xfrm>
          <a:custGeom>
            <a:avLst/>
            <a:gdLst/>
            <a:ahLst/>
            <a:cxnLst/>
            <a:rect l="l" t="t" r="r" b="b"/>
            <a:pathLst>
              <a:path w="1781556" h="208788">
                <a:moveTo>
                  <a:pt x="0" y="208788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2848356" y="1703832"/>
            <a:ext cx="6522720" cy="208788"/>
          </a:xfrm>
          <a:custGeom>
            <a:avLst/>
            <a:gdLst/>
            <a:ahLst/>
            <a:cxnLst/>
            <a:rect l="l" t="t" r="r" b="b"/>
            <a:pathLst>
              <a:path w="6522720" h="208788">
                <a:moveTo>
                  <a:pt x="0" y="208788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762000" y="1914144"/>
            <a:ext cx="301751" cy="208788"/>
          </a:xfrm>
          <a:custGeom>
            <a:avLst/>
            <a:gdLst/>
            <a:ahLst/>
            <a:cxnLst/>
            <a:rect l="l" t="t" r="r" b="b"/>
            <a:pathLst>
              <a:path w="301751" h="208788">
                <a:moveTo>
                  <a:pt x="0" y="208788"/>
                </a:moveTo>
                <a:lnTo>
                  <a:pt x="0" y="0"/>
                </a:lnTo>
                <a:lnTo>
                  <a:pt x="301751" y="0"/>
                </a:lnTo>
                <a:lnTo>
                  <a:pt x="301751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1065276" y="1914144"/>
            <a:ext cx="1781556" cy="208788"/>
          </a:xfrm>
          <a:custGeom>
            <a:avLst/>
            <a:gdLst/>
            <a:ahLst/>
            <a:cxnLst/>
            <a:rect l="l" t="t" r="r" b="b"/>
            <a:pathLst>
              <a:path w="1781556" h="208788">
                <a:moveTo>
                  <a:pt x="0" y="208788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2848356" y="1914144"/>
            <a:ext cx="6522720" cy="208788"/>
          </a:xfrm>
          <a:custGeom>
            <a:avLst/>
            <a:gdLst/>
            <a:ahLst/>
            <a:cxnLst/>
            <a:rect l="l" t="t" r="r" b="b"/>
            <a:pathLst>
              <a:path w="6522720" h="208788">
                <a:moveTo>
                  <a:pt x="0" y="208788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762000" y="2124456"/>
            <a:ext cx="301751" cy="208788"/>
          </a:xfrm>
          <a:custGeom>
            <a:avLst/>
            <a:gdLst/>
            <a:ahLst/>
            <a:cxnLst/>
            <a:rect l="l" t="t" r="r" b="b"/>
            <a:pathLst>
              <a:path w="301751" h="208788">
                <a:moveTo>
                  <a:pt x="0" y="208788"/>
                </a:moveTo>
                <a:lnTo>
                  <a:pt x="0" y="0"/>
                </a:lnTo>
                <a:lnTo>
                  <a:pt x="301751" y="0"/>
                </a:lnTo>
                <a:lnTo>
                  <a:pt x="301751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1065276" y="2124456"/>
            <a:ext cx="1781556" cy="208788"/>
          </a:xfrm>
          <a:custGeom>
            <a:avLst/>
            <a:gdLst/>
            <a:ahLst/>
            <a:cxnLst/>
            <a:rect l="l" t="t" r="r" b="b"/>
            <a:pathLst>
              <a:path w="1781556" h="208788">
                <a:moveTo>
                  <a:pt x="0" y="208788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2848356" y="2124456"/>
            <a:ext cx="6522720" cy="208788"/>
          </a:xfrm>
          <a:custGeom>
            <a:avLst/>
            <a:gdLst/>
            <a:ahLst/>
            <a:cxnLst/>
            <a:rect l="l" t="t" r="r" b="b"/>
            <a:pathLst>
              <a:path w="6522720" h="208788">
                <a:moveTo>
                  <a:pt x="0" y="208788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762000" y="2334768"/>
            <a:ext cx="301751" cy="391668"/>
          </a:xfrm>
          <a:custGeom>
            <a:avLst/>
            <a:gdLst/>
            <a:ahLst/>
            <a:cxnLst/>
            <a:rect l="l" t="t" r="r" b="b"/>
            <a:pathLst>
              <a:path w="301751" h="391668">
                <a:moveTo>
                  <a:pt x="0" y="391668"/>
                </a:moveTo>
                <a:lnTo>
                  <a:pt x="0" y="0"/>
                </a:lnTo>
                <a:lnTo>
                  <a:pt x="301751" y="0"/>
                </a:lnTo>
                <a:lnTo>
                  <a:pt x="301751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1065276" y="2334768"/>
            <a:ext cx="1781556" cy="391668"/>
          </a:xfrm>
          <a:custGeom>
            <a:avLst/>
            <a:gdLst/>
            <a:ahLst/>
            <a:cxnLst/>
            <a:rect l="l" t="t" r="r" b="b"/>
            <a:pathLst>
              <a:path w="1781556" h="391668">
                <a:moveTo>
                  <a:pt x="0" y="391668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2848356" y="2334768"/>
            <a:ext cx="6522720" cy="391668"/>
          </a:xfrm>
          <a:custGeom>
            <a:avLst/>
            <a:gdLst/>
            <a:ahLst/>
            <a:cxnLst/>
            <a:rect l="l" t="t" r="r" b="b"/>
            <a:pathLst>
              <a:path w="6522720" h="391668">
                <a:moveTo>
                  <a:pt x="0" y="391668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762000" y="2727960"/>
            <a:ext cx="301751" cy="393192"/>
          </a:xfrm>
          <a:custGeom>
            <a:avLst/>
            <a:gdLst/>
            <a:ahLst/>
            <a:cxnLst/>
            <a:rect l="l" t="t" r="r" b="b"/>
            <a:pathLst>
              <a:path w="301751" h="393192">
                <a:moveTo>
                  <a:pt x="0" y="393192"/>
                </a:moveTo>
                <a:lnTo>
                  <a:pt x="0" y="0"/>
                </a:lnTo>
                <a:lnTo>
                  <a:pt x="301751" y="0"/>
                </a:lnTo>
                <a:lnTo>
                  <a:pt x="301751" y="393192"/>
                </a:lnTo>
                <a:lnTo>
                  <a:pt x="0" y="39319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1065276" y="2727960"/>
            <a:ext cx="1781556" cy="393192"/>
          </a:xfrm>
          <a:custGeom>
            <a:avLst/>
            <a:gdLst/>
            <a:ahLst/>
            <a:cxnLst/>
            <a:rect l="l" t="t" r="r" b="b"/>
            <a:pathLst>
              <a:path w="1781556" h="393192">
                <a:moveTo>
                  <a:pt x="0" y="393192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393192"/>
                </a:lnTo>
                <a:lnTo>
                  <a:pt x="0" y="39319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2848356" y="2727960"/>
            <a:ext cx="6522720" cy="393192"/>
          </a:xfrm>
          <a:custGeom>
            <a:avLst/>
            <a:gdLst/>
            <a:ahLst/>
            <a:cxnLst/>
            <a:rect l="l" t="t" r="r" b="b"/>
            <a:pathLst>
              <a:path w="6522720" h="393192">
                <a:moveTo>
                  <a:pt x="0" y="393192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393192"/>
                </a:lnTo>
                <a:lnTo>
                  <a:pt x="0" y="39319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762000" y="3122676"/>
            <a:ext cx="301751" cy="208788"/>
          </a:xfrm>
          <a:custGeom>
            <a:avLst/>
            <a:gdLst/>
            <a:ahLst/>
            <a:cxnLst/>
            <a:rect l="l" t="t" r="r" b="b"/>
            <a:pathLst>
              <a:path w="301751" h="208788">
                <a:moveTo>
                  <a:pt x="0" y="208788"/>
                </a:moveTo>
                <a:lnTo>
                  <a:pt x="0" y="0"/>
                </a:lnTo>
                <a:lnTo>
                  <a:pt x="301751" y="0"/>
                </a:lnTo>
                <a:lnTo>
                  <a:pt x="301751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1065276" y="3122676"/>
            <a:ext cx="1781556" cy="208788"/>
          </a:xfrm>
          <a:custGeom>
            <a:avLst/>
            <a:gdLst/>
            <a:ahLst/>
            <a:cxnLst/>
            <a:rect l="l" t="t" r="r" b="b"/>
            <a:pathLst>
              <a:path w="1781556" h="208788">
                <a:moveTo>
                  <a:pt x="0" y="208788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2848356" y="3122676"/>
            <a:ext cx="6522720" cy="208788"/>
          </a:xfrm>
          <a:custGeom>
            <a:avLst/>
            <a:gdLst/>
            <a:ahLst/>
            <a:cxnLst/>
            <a:rect l="l" t="t" r="r" b="b"/>
            <a:pathLst>
              <a:path w="6522720" h="208788">
                <a:moveTo>
                  <a:pt x="0" y="208788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762000" y="3332988"/>
            <a:ext cx="301751" cy="208788"/>
          </a:xfrm>
          <a:custGeom>
            <a:avLst/>
            <a:gdLst/>
            <a:ahLst/>
            <a:cxnLst/>
            <a:rect l="l" t="t" r="r" b="b"/>
            <a:pathLst>
              <a:path w="301751" h="208788">
                <a:moveTo>
                  <a:pt x="0" y="208788"/>
                </a:moveTo>
                <a:lnTo>
                  <a:pt x="0" y="0"/>
                </a:lnTo>
                <a:lnTo>
                  <a:pt x="301751" y="0"/>
                </a:lnTo>
                <a:lnTo>
                  <a:pt x="301751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1065276" y="3332988"/>
            <a:ext cx="1781556" cy="208788"/>
          </a:xfrm>
          <a:custGeom>
            <a:avLst/>
            <a:gdLst/>
            <a:ahLst/>
            <a:cxnLst/>
            <a:rect l="l" t="t" r="r" b="b"/>
            <a:pathLst>
              <a:path w="1781556" h="208788">
                <a:moveTo>
                  <a:pt x="0" y="208788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2848356" y="3332988"/>
            <a:ext cx="6522720" cy="208788"/>
          </a:xfrm>
          <a:custGeom>
            <a:avLst/>
            <a:gdLst/>
            <a:ahLst/>
            <a:cxnLst/>
            <a:rect l="l" t="t" r="r" b="b"/>
            <a:pathLst>
              <a:path w="6522720" h="208788">
                <a:moveTo>
                  <a:pt x="0" y="208788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762000" y="3543300"/>
            <a:ext cx="301751" cy="208788"/>
          </a:xfrm>
          <a:custGeom>
            <a:avLst/>
            <a:gdLst/>
            <a:ahLst/>
            <a:cxnLst/>
            <a:rect l="l" t="t" r="r" b="b"/>
            <a:pathLst>
              <a:path w="301751" h="208788">
                <a:moveTo>
                  <a:pt x="0" y="208788"/>
                </a:moveTo>
                <a:lnTo>
                  <a:pt x="0" y="0"/>
                </a:lnTo>
                <a:lnTo>
                  <a:pt x="301751" y="0"/>
                </a:lnTo>
                <a:lnTo>
                  <a:pt x="301751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1065276" y="3543300"/>
            <a:ext cx="1781556" cy="208788"/>
          </a:xfrm>
          <a:custGeom>
            <a:avLst/>
            <a:gdLst/>
            <a:ahLst/>
            <a:cxnLst/>
            <a:rect l="l" t="t" r="r" b="b"/>
            <a:pathLst>
              <a:path w="1781556" h="208788">
                <a:moveTo>
                  <a:pt x="0" y="208788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2848356" y="3543300"/>
            <a:ext cx="6522720" cy="208788"/>
          </a:xfrm>
          <a:custGeom>
            <a:avLst/>
            <a:gdLst/>
            <a:ahLst/>
            <a:cxnLst/>
            <a:rect l="l" t="t" r="r" b="b"/>
            <a:pathLst>
              <a:path w="6522720" h="208788">
                <a:moveTo>
                  <a:pt x="0" y="208788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762000" y="3753612"/>
            <a:ext cx="301751" cy="208788"/>
          </a:xfrm>
          <a:custGeom>
            <a:avLst/>
            <a:gdLst/>
            <a:ahLst/>
            <a:cxnLst/>
            <a:rect l="l" t="t" r="r" b="b"/>
            <a:pathLst>
              <a:path w="301751" h="208788">
                <a:moveTo>
                  <a:pt x="0" y="208788"/>
                </a:moveTo>
                <a:lnTo>
                  <a:pt x="0" y="0"/>
                </a:lnTo>
                <a:lnTo>
                  <a:pt x="301751" y="0"/>
                </a:lnTo>
                <a:lnTo>
                  <a:pt x="301751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1065276" y="3753612"/>
            <a:ext cx="1781556" cy="208788"/>
          </a:xfrm>
          <a:custGeom>
            <a:avLst/>
            <a:gdLst/>
            <a:ahLst/>
            <a:cxnLst/>
            <a:rect l="l" t="t" r="r" b="b"/>
            <a:pathLst>
              <a:path w="1781556" h="208788">
                <a:moveTo>
                  <a:pt x="0" y="208788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2848356" y="3753612"/>
            <a:ext cx="6522720" cy="208788"/>
          </a:xfrm>
          <a:custGeom>
            <a:avLst/>
            <a:gdLst/>
            <a:ahLst/>
            <a:cxnLst/>
            <a:rect l="l" t="t" r="r" b="b"/>
            <a:pathLst>
              <a:path w="6522720" h="208788">
                <a:moveTo>
                  <a:pt x="0" y="208788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762000" y="3963924"/>
            <a:ext cx="301751" cy="208788"/>
          </a:xfrm>
          <a:custGeom>
            <a:avLst/>
            <a:gdLst/>
            <a:ahLst/>
            <a:cxnLst/>
            <a:rect l="l" t="t" r="r" b="b"/>
            <a:pathLst>
              <a:path w="301751" h="208788">
                <a:moveTo>
                  <a:pt x="0" y="208788"/>
                </a:moveTo>
                <a:lnTo>
                  <a:pt x="0" y="0"/>
                </a:lnTo>
                <a:lnTo>
                  <a:pt x="301751" y="0"/>
                </a:lnTo>
                <a:lnTo>
                  <a:pt x="301751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1065276" y="3963924"/>
            <a:ext cx="1781556" cy="208788"/>
          </a:xfrm>
          <a:custGeom>
            <a:avLst/>
            <a:gdLst/>
            <a:ahLst/>
            <a:cxnLst/>
            <a:rect l="l" t="t" r="r" b="b"/>
            <a:pathLst>
              <a:path w="1781556" h="208788">
                <a:moveTo>
                  <a:pt x="0" y="208788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2848356" y="3963924"/>
            <a:ext cx="6522720" cy="208788"/>
          </a:xfrm>
          <a:custGeom>
            <a:avLst/>
            <a:gdLst/>
            <a:ahLst/>
            <a:cxnLst/>
            <a:rect l="l" t="t" r="r" b="b"/>
            <a:pathLst>
              <a:path w="6522720" h="208788">
                <a:moveTo>
                  <a:pt x="0" y="208788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762000" y="4174236"/>
            <a:ext cx="301751" cy="391668"/>
          </a:xfrm>
          <a:custGeom>
            <a:avLst/>
            <a:gdLst/>
            <a:ahLst/>
            <a:cxnLst/>
            <a:rect l="l" t="t" r="r" b="b"/>
            <a:pathLst>
              <a:path w="301751" h="391668">
                <a:moveTo>
                  <a:pt x="0" y="391668"/>
                </a:moveTo>
                <a:lnTo>
                  <a:pt x="0" y="0"/>
                </a:lnTo>
                <a:lnTo>
                  <a:pt x="301751" y="0"/>
                </a:lnTo>
                <a:lnTo>
                  <a:pt x="301751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1065276" y="4174236"/>
            <a:ext cx="1781556" cy="391668"/>
          </a:xfrm>
          <a:custGeom>
            <a:avLst/>
            <a:gdLst/>
            <a:ahLst/>
            <a:cxnLst/>
            <a:rect l="l" t="t" r="r" b="b"/>
            <a:pathLst>
              <a:path w="1781556" h="391668">
                <a:moveTo>
                  <a:pt x="0" y="391668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2848356" y="4174236"/>
            <a:ext cx="6522720" cy="391668"/>
          </a:xfrm>
          <a:custGeom>
            <a:avLst/>
            <a:gdLst/>
            <a:ahLst/>
            <a:cxnLst/>
            <a:rect l="l" t="t" r="r" b="b"/>
            <a:pathLst>
              <a:path w="6522720" h="391668">
                <a:moveTo>
                  <a:pt x="0" y="391668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762000" y="4567428"/>
            <a:ext cx="301751" cy="393192"/>
          </a:xfrm>
          <a:custGeom>
            <a:avLst/>
            <a:gdLst/>
            <a:ahLst/>
            <a:cxnLst/>
            <a:rect l="l" t="t" r="r" b="b"/>
            <a:pathLst>
              <a:path w="301751" h="393192">
                <a:moveTo>
                  <a:pt x="0" y="393192"/>
                </a:moveTo>
                <a:lnTo>
                  <a:pt x="0" y="0"/>
                </a:lnTo>
                <a:lnTo>
                  <a:pt x="301751" y="0"/>
                </a:lnTo>
                <a:lnTo>
                  <a:pt x="301751" y="393192"/>
                </a:lnTo>
                <a:lnTo>
                  <a:pt x="0" y="39319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1065276" y="4567428"/>
            <a:ext cx="1781556" cy="393192"/>
          </a:xfrm>
          <a:custGeom>
            <a:avLst/>
            <a:gdLst/>
            <a:ahLst/>
            <a:cxnLst/>
            <a:rect l="l" t="t" r="r" b="b"/>
            <a:pathLst>
              <a:path w="1781556" h="393192">
                <a:moveTo>
                  <a:pt x="0" y="393192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393192"/>
                </a:lnTo>
                <a:lnTo>
                  <a:pt x="0" y="39319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2848356" y="4567428"/>
            <a:ext cx="6522720" cy="393192"/>
          </a:xfrm>
          <a:custGeom>
            <a:avLst/>
            <a:gdLst/>
            <a:ahLst/>
            <a:cxnLst/>
            <a:rect l="l" t="t" r="r" b="b"/>
            <a:pathLst>
              <a:path w="6522720" h="393192">
                <a:moveTo>
                  <a:pt x="0" y="393192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393192"/>
                </a:lnTo>
                <a:lnTo>
                  <a:pt x="0" y="39319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762000" y="4962144"/>
            <a:ext cx="301751" cy="208788"/>
          </a:xfrm>
          <a:custGeom>
            <a:avLst/>
            <a:gdLst/>
            <a:ahLst/>
            <a:cxnLst/>
            <a:rect l="l" t="t" r="r" b="b"/>
            <a:pathLst>
              <a:path w="301751" h="208788">
                <a:moveTo>
                  <a:pt x="0" y="208788"/>
                </a:moveTo>
                <a:lnTo>
                  <a:pt x="0" y="0"/>
                </a:lnTo>
                <a:lnTo>
                  <a:pt x="301751" y="0"/>
                </a:lnTo>
                <a:lnTo>
                  <a:pt x="301751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1065276" y="4962144"/>
            <a:ext cx="1781556" cy="208788"/>
          </a:xfrm>
          <a:custGeom>
            <a:avLst/>
            <a:gdLst/>
            <a:ahLst/>
            <a:cxnLst/>
            <a:rect l="l" t="t" r="r" b="b"/>
            <a:pathLst>
              <a:path w="1781556" h="208788">
                <a:moveTo>
                  <a:pt x="0" y="208788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2848356" y="4962144"/>
            <a:ext cx="6522720" cy="208788"/>
          </a:xfrm>
          <a:custGeom>
            <a:avLst/>
            <a:gdLst/>
            <a:ahLst/>
            <a:cxnLst/>
            <a:rect l="l" t="t" r="r" b="b"/>
            <a:pathLst>
              <a:path w="6522720" h="208788">
                <a:moveTo>
                  <a:pt x="0" y="208788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208788"/>
                </a:lnTo>
                <a:lnTo>
                  <a:pt x="0" y="208788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762000" y="5172456"/>
            <a:ext cx="301751" cy="393192"/>
          </a:xfrm>
          <a:custGeom>
            <a:avLst/>
            <a:gdLst/>
            <a:ahLst/>
            <a:cxnLst/>
            <a:rect l="l" t="t" r="r" b="b"/>
            <a:pathLst>
              <a:path w="301751" h="393192">
                <a:moveTo>
                  <a:pt x="0" y="393192"/>
                </a:moveTo>
                <a:lnTo>
                  <a:pt x="0" y="0"/>
                </a:lnTo>
                <a:lnTo>
                  <a:pt x="301751" y="0"/>
                </a:lnTo>
                <a:lnTo>
                  <a:pt x="301751" y="393192"/>
                </a:lnTo>
                <a:lnTo>
                  <a:pt x="0" y="39319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1065276" y="5172456"/>
            <a:ext cx="1781556" cy="393192"/>
          </a:xfrm>
          <a:custGeom>
            <a:avLst/>
            <a:gdLst/>
            <a:ahLst/>
            <a:cxnLst/>
            <a:rect l="l" t="t" r="r" b="b"/>
            <a:pathLst>
              <a:path w="1781556" h="393192">
                <a:moveTo>
                  <a:pt x="0" y="393192"/>
                </a:moveTo>
                <a:lnTo>
                  <a:pt x="0" y="0"/>
                </a:lnTo>
                <a:lnTo>
                  <a:pt x="1781556" y="0"/>
                </a:lnTo>
                <a:lnTo>
                  <a:pt x="1781556" y="393192"/>
                </a:lnTo>
                <a:lnTo>
                  <a:pt x="0" y="39319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2848356" y="5172456"/>
            <a:ext cx="6522720" cy="393192"/>
          </a:xfrm>
          <a:custGeom>
            <a:avLst/>
            <a:gdLst/>
            <a:ahLst/>
            <a:cxnLst/>
            <a:rect l="l" t="t" r="r" b="b"/>
            <a:pathLst>
              <a:path w="6522720" h="393192">
                <a:moveTo>
                  <a:pt x="0" y="393192"/>
                </a:moveTo>
                <a:lnTo>
                  <a:pt x="0" y="0"/>
                </a:lnTo>
                <a:lnTo>
                  <a:pt x="6522720" y="0"/>
                </a:lnTo>
                <a:lnTo>
                  <a:pt x="6522720" y="393192"/>
                </a:lnTo>
                <a:lnTo>
                  <a:pt x="0" y="39319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757428" y="1304544"/>
            <a:ext cx="8619744" cy="9143"/>
          </a:xfrm>
          <a:custGeom>
            <a:avLst/>
            <a:gdLst/>
            <a:ahLst/>
            <a:cxnLst/>
            <a:rect l="l" t="t" r="r" b="b"/>
            <a:pathLst>
              <a:path w="8619744" h="9143">
                <a:moveTo>
                  <a:pt x="4572" y="4572"/>
                </a:moveTo>
                <a:lnTo>
                  <a:pt x="8615172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757428" y="1304544"/>
            <a:ext cx="8619744" cy="403860"/>
          </a:xfrm>
          <a:custGeom>
            <a:avLst/>
            <a:gdLst/>
            <a:ahLst/>
            <a:cxnLst/>
            <a:rect l="l" t="t" r="r" b="b"/>
            <a:pathLst>
              <a:path w="8619744" h="403860">
                <a:moveTo>
                  <a:pt x="8615172" y="4572"/>
                </a:moveTo>
                <a:moveTo>
                  <a:pt x="4572" y="399288"/>
                </a:moveTo>
                <a:lnTo>
                  <a:pt x="8615172" y="399288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757428" y="1699260"/>
            <a:ext cx="8619744" cy="219456"/>
          </a:xfrm>
          <a:custGeom>
            <a:avLst/>
            <a:gdLst/>
            <a:ahLst/>
            <a:cxnLst/>
            <a:rect l="l" t="t" r="r" b="b"/>
            <a:pathLst>
              <a:path w="8619744" h="219456">
                <a:moveTo>
                  <a:pt x="8615172" y="4572"/>
                </a:moveTo>
                <a:moveTo>
                  <a:pt x="4572" y="214884"/>
                </a:moveTo>
                <a:lnTo>
                  <a:pt x="8615172" y="21488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757428" y="1909572"/>
            <a:ext cx="8619744" cy="219456"/>
          </a:xfrm>
          <a:custGeom>
            <a:avLst/>
            <a:gdLst/>
            <a:ahLst/>
            <a:cxnLst/>
            <a:rect l="l" t="t" r="r" b="b"/>
            <a:pathLst>
              <a:path w="8619744" h="219456">
                <a:moveTo>
                  <a:pt x="8615172" y="4572"/>
                </a:moveTo>
                <a:moveTo>
                  <a:pt x="4572" y="214884"/>
                </a:moveTo>
                <a:lnTo>
                  <a:pt x="8615172" y="21488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757428" y="2119884"/>
            <a:ext cx="8619744" cy="219456"/>
          </a:xfrm>
          <a:custGeom>
            <a:avLst/>
            <a:gdLst/>
            <a:ahLst/>
            <a:cxnLst/>
            <a:rect l="l" t="t" r="r" b="b"/>
            <a:pathLst>
              <a:path w="8619744" h="219456">
                <a:moveTo>
                  <a:pt x="8615172" y="4572"/>
                </a:moveTo>
                <a:moveTo>
                  <a:pt x="4572" y="214884"/>
                </a:moveTo>
                <a:lnTo>
                  <a:pt x="8615172" y="21488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757428" y="2330196"/>
            <a:ext cx="8619744" cy="402335"/>
          </a:xfrm>
          <a:custGeom>
            <a:avLst/>
            <a:gdLst/>
            <a:ahLst/>
            <a:cxnLst/>
            <a:rect l="l" t="t" r="r" b="b"/>
            <a:pathLst>
              <a:path w="8619744" h="402335">
                <a:moveTo>
                  <a:pt x="8615172" y="4572"/>
                </a:moveTo>
                <a:moveTo>
                  <a:pt x="4572" y="397764"/>
                </a:moveTo>
                <a:lnTo>
                  <a:pt x="8615172" y="39776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757428" y="2723388"/>
            <a:ext cx="8619744" cy="403860"/>
          </a:xfrm>
          <a:custGeom>
            <a:avLst/>
            <a:gdLst/>
            <a:ahLst/>
            <a:cxnLst/>
            <a:rect l="l" t="t" r="r" b="b"/>
            <a:pathLst>
              <a:path w="8619744" h="403860">
                <a:moveTo>
                  <a:pt x="8615172" y="4572"/>
                </a:moveTo>
                <a:moveTo>
                  <a:pt x="4572" y="399288"/>
                </a:moveTo>
                <a:lnTo>
                  <a:pt x="8615172" y="399288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757428" y="3118104"/>
            <a:ext cx="8619744" cy="219456"/>
          </a:xfrm>
          <a:custGeom>
            <a:avLst/>
            <a:gdLst/>
            <a:ahLst/>
            <a:cxnLst/>
            <a:rect l="l" t="t" r="r" b="b"/>
            <a:pathLst>
              <a:path w="8619744" h="219456">
                <a:moveTo>
                  <a:pt x="8615172" y="4572"/>
                </a:moveTo>
                <a:moveTo>
                  <a:pt x="4572" y="214884"/>
                </a:moveTo>
                <a:lnTo>
                  <a:pt x="8615172" y="21488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757428" y="3328416"/>
            <a:ext cx="8619744" cy="219456"/>
          </a:xfrm>
          <a:custGeom>
            <a:avLst/>
            <a:gdLst/>
            <a:ahLst/>
            <a:cxnLst/>
            <a:rect l="l" t="t" r="r" b="b"/>
            <a:pathLst>
              <a:path w="8619744" h="219456">
                <a:moveTo>
                  <a:pt x="8615172" y="4572"/>
                </a:moveTo>
                <a:moveTo>
                  <a:pt x="4572" y="214884"/>
                </a:moveTo>
                <a:lnTo>
                  <a:pt x="8615172" y="21488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757428" y="3538728"/>
            <a:ext cx="8619744" cy="219455"/>
          </a:xfrm>
          <a:custGeom>
            <a:avLst/>
            <a:gdLst/>
            <a:ahLst/>
            <a:cxnLst/>
            <a:rect l="l" t="t" r="r" b="b"/>
            <a:pathLst>
              <a:path w="8619744" h="219455">
                <a:moveTo>
                  <a:pt x="8615172" y="4572"/>
                </a:moveTo>
                <a:moveTo>
                  <a:pt x="4572" y="214884"/>
                </a:moveTo>
                <a:lnTo>
                  <a:pt x="8615172" y="21488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757428" y="3749040"/>
            <a:ext cx="8619744" cy="219455"/>
          </a:xfrm>
          <a:custGeom>
            <a:avLst/>
            <a:gdLst/>
            <a:ahLst/>
            <a:cxnLst/>
            <a:rect l="l" t="t" r="r" b="b"/>
            <a:pathLst>
              <a:path w="8619744" h="219455">
                <a:moveTo>
                  <a:pt x="8615172" y="4572"/>
                </a:moveTo>
                <a:moveTo>
                  <a:pt x="4572" y="214884"/>
                </a:moveTo>
                <a:lnTo>
                  <a:pt x="8615172" y="21488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757428" y="3959352"/>
            <a:ext cx="8619744" cy="219455"/>
          </a:xfrm>
          <a:custGeom>
            <a:avLst/>
            <a:gdLst/>
            <a:ahLst/>
            <a:cxnLst/>
            <a:rect l="l" t="t" r="r" b="b"/>
            <a:pathLst>
              <a:path w="8619744" h="219455">
                <a:moveTo>
                  <a:pt x="8615172" y="4572"/>
                </a:moveTo>
                <a:moveTo>
                  <a:pt x="4572" y="214884"/>
                </a:moveTo>
                <a:lnTo>
                  <a:pt x="8615172" y="21488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757428" y="4169664"/>
            <a:ext cx="8619744" cy="402336"/>
          </a:xfrm>
          <a:custGeom>
            <a:avLst/>
            <a:gdLst/>
            <a:ahLst/>
            <a:cxnLst/>
            <a:rect l="l" t="t" r="r" b="b"/>
            <a:pathLst>
              <a:path w="8619744" h="402336">
                <a:moveTo>
                  <a:pt x="8615172" y="4572"/>
                </a:moveTo>
                <a:moveTo>
                  <a:pt x="4572" y="397764"/>
                </a:moveTo>
                <a:lnTo>
                  <a:pt x="8615172" y="39776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757428" y="4562856"/>
            <a:ext cx="8619744" cy="403860"/>
          </a:xfrm>
          <a:custGeom>
            <a:avLst/>
            <a:gdLst/>
            <a:ahLst/>
            <a:cxnLst/>
            <a:rect l="l" t="t" r="r" b="b"/>
            <a:pathLst>
              <a:path w="8619744" h="403860">
                <a:moveTo>
                  <a:pt x="8615172" y="4572"/>
                </a:moveTo>
                <a:moveTo>
                  <a:pt x="4572" y="399288"/>
                </a:moveTo>
                <a:lnTo>
                  <a:pt x="8615172" y="399288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757428" y="4957572"/>
            <a:ext cx="8619744" cy="219456"/>
          </a:xfrm>
          <a:custGeom>
            <a:avLst/>
            <a:gdLst/>
            <a:ahLst/>
            <a:cxnLst/>
            <a:rect l="l" t="t" r="r" b="b"/>
            <a:pathLst>
              <a:path w="8619744" h="219456">
                <a:moveTo>
                  <a:pt x="8615172" y="4572"/>
                </a:moveTo>
                <a:moveTo>
                  <a:pt x="4572" y="214884"/>
                </a:moveTo>
                <a:lnTo>
                  <a:pt x="8615172" y="21488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757428" y="1094232"/>
            <a:ext cx="8619744" cy="4082795"/>
          </a:xfrm>
          <a:custGeom>
            <a:avLst/>
            <a:gdLst/>
            <a:ahLst/>
            <a:cxnLst/>
            <a:rect l="l" t="t" r="r" b="b"/>
            <a:pathLst>
              <a:path w="8619744" h="4082795">
                <a:moveTo>
                  <a:pt x="8615172" y="4078224"/>
                </a:moveTo>
                <a:moveTo>
                  <a:pt x="4572" y="4572"/>
                </a:moveTo>
                <a:lnTo>
                  <a:pt x="8615172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832227" y="1086400"/>
            <a:ext cx="1230375" cy="4091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047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11 Berlutut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12 Membungkuk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863084" y="1086400"/>
            <a:ext cx="6529892" cy="5798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Melengkungkan paha kaki pada lutut dan berdiam di suatu tempat dengan tubuh diatas lutut.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Melengkungkan tubuh dengan cara melengkungkan tulang punggung sampai kira-kira sejajar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dengan pinggang.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32227" y="1690827"/>
            <a:ext cx="1131771" cy="6193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13 Merangkak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14 Menjangkau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15 Memegang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863084" y="1690827"/>
            <a:ext cx="6104158" cy="6193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232526"/>
                </a:solidFill>
                <a:latin typeface="Arial"/>
                <a:cs typeface="Arial"/>
              </a:rPr>
              <a:t>Bergerak dengan menggunakan tangan dan lutut atau kaki dan tangan.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Mengulurkan tangan dan lengan ke jurusan tertentu.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Dengan satu atau dua tangan mengukur, menggenggam, memutar dan lain sebagainya.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32227" y="2321325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16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079234" y="2321325"/>
            <a:ext cx="1385987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Bekerja dengan jari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2863084" y="2321325"/>
            <a:ext cx="6113611" cy="3696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Memungut, menjepit, menekan dan lain sebagainya dengan menggunakan jari (berbeda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dengan "memegang" yang terutama menggunakan seluruh bagian tangan).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32227" y="2715586"/>
            <a:ext cx="79833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17 Meraba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863084" y="2715586"/>
            <a:ext cx="6492776" cy="3696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Menyentuh dengan jari atau telapak tangan untuk mengetahui sifat-sifat benda seperti, suhu,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bentuk.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32227" y="3109847"/>
            <a:ext cx="1067224" cy="619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232526"/>
                </a:solidFill>
                <a:latin typeface="Arial"/>
                <a:cs typeface="Arial"/>
              </a:rPr>
              <a:t>18 Berbicara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19 Mendengar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20 Melihat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863084" y="3109847"/>
            <a:ext cx="4746271" cy="619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Menyatakan atau bertukar pikiran secara lisan agar dapat dipahami.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232526"/>
                </a:solidFill>
                <a:latin typeface="Arial"/>
                <a:cs typeface="Arial"/>
              </a:rPr>
              <a:t>Menggunakan telinga untuk mengetahui adanya suara.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Usaha mengetahui dengan menggunakan mata.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32227" y="3740345"/>
            <a:ext cx="202736" cy="4091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21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22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32227" y="3740345"/>
            <a:ext cx="1828421" cy="7900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47007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Ketajaman jarak jauh</a:t>
            </a:r>
            <a:endParaRPr sz="1200">
              <a:latin typeface="Arial"/>
              <a:cs typeface="Arial"/>
            </a:endParaRPr>
          </a:p>
          <a:p>
            <a:pPr marL="247007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Ketajaman jarak dekat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23 Pengamatan secara</a:t>
            </a:r>
            <a:endParaRPr sz="1100">
              <a:latin typeface="Arial"/>
              <a:cs typeface="Arial"/>
            </a:endParaRPr>
          </a:p>
          <a:p>
            <a:pPr marL="247007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mendalam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832227" y="3740345"/>
            <a:ext cx="8442328" cy="118427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030856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Kejelasan penglihatan dalam jarak lebih dari 5 meter.</a:t>
            </a:r>
            <a:endParaRPr sz="1400">
              <a:latin typeface="Arial"/>
              <a:cs typeface="Arial"/>
            </a:endParaRPr>
          </a:p>
          <a:p>
            <a:pPr marL="2030856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Kejelasan penglihatan kejelasan dalam jarak kurang dari 5 meter.</a:t>
            </a:r>
            <a:endParaRPr sz="1400">
              <a:latin typeface="Arial"/>
              <a:cs typeface="Arial"/>
            </a:endParaRPr>
          </a:p>
          <a:p>
            <a:pPr marL="2030856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Penglihatan dalam 3 dimensi, untuk menetapkan hubungan antara jarak, ruang serta cara</a:t>
            </a:r>
            <a:endParaRPr sz="1100">
              <a:latin typeface="Arial"/>
              <a:cs typeface="Arial"/>
            </a:endParaRPr>
          </a:p>
          <a:p>
            <a:pPr marL="2030856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melihat benda dimana benda tersebut berada dan sebagaimana adanya.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859" b="1" spc="10" dirty="0">
                <a:solidFill>
                  <a:srgbClr val="232526"/>
                </a:solidFill>
                <a:latin typeface="Arial"/>
                <a:cs typeface="Arial"/>
              </a:rPr>
              <a:t>24 Penyesuaian lensa mata Penyesuaian lensa mata untuk melihat suatu benda yang sangat penting bila melaksanakan</a:t>
            </a:r>
            <a:endParaRPr sz="800">
              <a:latin typeface="Arial"/>
              <a:cs typeface="Arial"/>
            </a:endParaRPr>
          </a:p>
          <a:p>
            <a:pPr marL="2030856">
              <a:lnSpc>
                <a:spcPct val="100000"/>
              </a:lnSpc>
            </a:pPr>
            <a:r>
              <a:rPr sz="1189" b="1" spc="10" dirty="0">
                <a:solidFill>
                  <a:srgbClr val="232526"/>
                </a:solidFill>
                <a:latin typeface="Arial"/>
                <a:cs typeface="Arial"/>
              </a:rPr>
              <a:t>pekerjaan yang perlu dengan melihat benda-benda dalam jarak dan arah yang berbeda.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32227" y="4949199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25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32227" y="4949199"/>
            <a:ext cx="1902953" cy="4091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47007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Melihat berbagai warna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26 Luas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2863084" y="4949199"/>
            <a:ext cx="6175606" cy="5798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Membedakan warna yang terdapat dalam pekerjaan.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Melihat suatu daerah pandang, ke atas dan ke bawah pandang atau ke kanan atau ke kiri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sedang mata tetap berada di titik tertentu.</a:t>
            </a:r>
            <a:endParaRPr sz="1400">
              <a:latin typeface="Arial"/>
              <a:cs typeface="Arial"/>
            </a:endParaRPr>
          </a:p>
        </p:txBody>
      </p:sp>
      <p:sp>
        <p:nvSpPr>
          <p:cNvPr id="958" name="object 958"/>
          <p:cNvSpPr/>
          <p:nvPr/>
        </p:nvSpPr>
        <p:spPr>
          <a:xfrm>
            <a:off x="762000" y="5667756"/>
            <a:ext cx="8580120" cy="220980"/>
          </a:xfrm>
          <a:custGeom>
            <a:avLst/>
            <a:gdLst/>
            <a:ahLst/>
            <a:cxnLst/>
            <a:rect l="l" t="t" r="r" b="b"/>
            <a:pathLst>
              <a:path w="8580120" h="220980">
                <a:moveTo>
                  <a:pt x="0" y="220980"/>
                </a:moveTo>
                <a:lnTo>
                  <a:pt x="0" y="0"/>
                </a:lnTo>
                <a:lnTo>
                  <a:pt x="8580120" y="0"/>
                </a:lnTo>
                <a:lnTo>
                  <a:pt x="8580120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762000" y="5890260"/>
            <a:ext cx="393192" cy="220980"/>
          </a:xfrm>
          <a:custGeom>
            <a:avLst/>
            <a:gdLst/>
            <a:ahLst/>
            <a:cxnLst/>
            <a:rect l="l" t="t" r="r" b="b"/>
            <a:pathLst>
              <a:path w="393192" h="220980">
                <a:moveTo>
                  <a:pt x="0" y="220980"/>
                </a:moveTo>
                <a:lnTo>
                  <a:pt x="0" y="0"/>
                </a:lnTo>
                <a:lnTo>
                  <a:pt x="393192" y="0"/>
                </a:lnTo>
                <a:lnTo>
                  <a:pt x="393192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1156715" y="5890260"/>
            <a:ext cx="2071116" cy="220980"/>
          </a:xfrm>
          <a:custGeom>
            <a:avLst/>
            <a:gdLst/>
            <a:ahLst/>
            <a:cxnLst/>
            <a:rect l="l" t="t" r="r" b="b"/>
            <a:pathLst>
              <a:path w="2071116" h="220980">
                <a:moveTo>
                  <a:pt x="0" y="220980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3229356" y="5890260"/>
            <a:ext cx="6112764" cy="220980"/>
          </a:xfrm>
          <a:custGeom>
            <a:avLst/>
            <a:gdLst/>
            <a:ahLst/>
            <a:cxnLst/>
            <a:rect l="l" t="t" r="r" b="b"/>
            <a:pathLst>
              <a:path w="6112764" h="220980">
                <a:moveTo>
                  <a:pt x="0" y="220980"/>
                </a:moveTo>
                <a:lnTo>
                  <a:pt x="0" y="0"/>
                </a:lnTo>
                <a:lnTo>
                  <a:pt x="6112764" y="0"/>
                </a:lnTo>
                <a:lnTo>
                  <a:pt x="6112764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762000" y="6112764"/>
            <a:ext cx="393192" cy="220980"/>
          </a:xfrm>
          <a:custGeom>
            <a:avLst/>
            <a:gdLst/>
            <a:ahLst/>
            <a:cxnLst/>
            <a:rect l="l" t="t" r="r" b="b"/>
            <a:pathLst>
              <a:path w="393192" h="220980">
                <a:moveTo>
                  <a:pt x="0" y="220980"/>
                </a:moveTo>
                <a:lnTo>
                  <a:pt x="0" y="0"/>
                </a:lnTo>
                <a:lnTo>
                  <a:pt x="393192" y="0"/>
                </a:lnTo>
                <a:lnTo>
                  <a:pt x="393192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1156715" y="6112764"/>
            <a:ext cx="2071116" cy="220980"/>
          </a:xfrm>
          <a:custGeom>
            <a:avLst/>
            <a:gdLst/>
            <a:ahLst/>
            <a:cxnLst/>
            <a:rect l="l" t="t" r="r" b="b"/>
            <a:pathLst>
              <a:path w="2071116" h="220980">
                <a:moveTo>
                  <a:pt x="0" y="220980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3229356" y="6112764"/>
            <a:ext cx="6112764" cy="220980"/>
          </a:xfrm>
          <a:custGeom>
            <a:avLst/>
            <a:gdLst/>
            <a:ahLst/>
            <a:cxnLst/>
            <a:rect l="l" t="t" r="r" b="b"/>
            <a:pathLst>
              <a:path w="6112764" h="220980">
                <a:moveTo>
                  <a:pt x="0" y="220980"/>
                </a:moveTo>
                <a:lnTo>
                  <a:pt x="0" y="0"/>
                </a:lnTo>
                <a:lnTo>
                  <a:pt x="6112764" y="0"/>
                </a:lnTo>
                <a:lnTo>
                  <a:pt x="6112764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762000" y="6335268"/>
            <a:ext cx="393192" cy="220980"/>
          </a:xfrm>
          <a:custGeom>
            <a:avLst/>
            <a:gdLst/>
            <a:ahLst/>
            <a:cxnLst/>
            <a:rect l="l" t="t" r="r" b="b"/>
            <a:pathLst>
              <a:path w="393192" h="220980">
                <a:moveTo>
                  <a:pt x="0" y="220980"/>
                </a:moveTo>
                <a:lnTo>
                  <a:pt x="0" y="0"/>
                </a:lnTo>
                <a:lnTo>
                  <a:pt x="393192" y="0"/>
                </a:lnTo>
                <a:lnTo>
                  <a:pt x="393192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1156715" y="6335268"/>
            <a:ext cx="2071116" cy="220980"/>
          </a:xfrm>
          <a:custGeom>
            <a:avLst/>
            <a:gdLst/>
            <a:ahLst/>
            <a:cxnLst/>
            <a:rect l="l" t="t" r="r" b="b"/>
            <a:pathLst>
              <a:path w="2071116" h="220980">
                <a:moveTo>
                  <a:pt x="0" y="220980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3229356" y="6335268"/>
            <a:ext cx="6112764" cy="220980"/>
          </a:xfrm>
          <a:custGeom>
            <a:avLst/>
            <a:gdLst/>
            <a:ahLst/>
            <a:cxnLst/>
            <a:rect l="l" t="t" r="r" b="b"/>
            <a:pathLst>
              <a:path w="6112764" h="220980">
                <a:moveTo>
                  <a:pt x="0" y="220980"/>
                </a:moveTo>
                <a:lnTo>
                  <a:pt x="0" y="0"/>
                </a:lnTo>
                <a:lnTo>
                  <a:pt x="6112764" y="0"/>
                </a:lnTo>
                <a:lnTo>
                  <a:pt x="6112764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762000" y="6557772"/>
            <a:ext cx="393192" cy="219456"/>
          </a:xfrm>
          <a:custGeom>
            <a:avLst/>
            <a:gdLst/>
            <a:ahLst/>
            <a:cxnLst/>
            <a:rect l="l" t="t" r="r" b="b"/>
            <a:pathLst>
              <a:path w="393192" h="219456">
                <a:moveTo>
                  <a:pt x="0" y="219456"/>
                </a:moveTo>
                <a:lnTo>
                  <a:pt x="0" y="0"/>
                </a:lnTo>
                <a:lnTo>
                  <a:pt x="393192" y="0"/>
                </a:lnTo>
                <a:lnTo>
                  <a:pt x="393192" y="219456"/>
                </a:lnTo>
                <a:lnTo>
                  <a:pt x="0" y="219456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1156715" y="6557772"/>
            <a:ext cx="2071116" cy="219456"/>
          </a:xfrm>
          <a:custGeom>
            <a:avLst/>
            <a:gdLst/>
            <a:ahLst/>
            <a:cxnLst/>
            <a:rect l="l" t="t" r="r" b="b"/>
            <a:pathLst>
              <a:path w="2071116" h="219456">
                <a:moveTo>
                  <a:pt x="0" y="219456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219456"/>
                </a:lnTo>
                <a:lnTo>
                  <a:pt x="0" y="219456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3229356" y="6557772"/>
            <a:ext cx="6112764" cy="219456"/>
          </a:xfrm>
          <a:custGeom>
            <a:avLst/>
            <a:gdLst/>
            <a:ahLst/>
            <a:cxnLst/>
            <a:rect l="l" t="t" r="r" b="b"/>
            <a:pathLst>
              <a:path w="6112764" h="219456">
                <a:moveTo>
                  <a:pt x="0" y="219456"/>
                </a:moveTo>
                <a:lnTo>
                  <a:pt x="0" y="0"/>
                </a:lnTo>
                <a:lnTo>
                  <a:pt x="6112764" y="0"/>
                </a:lnTo>
                <a:lnTo>
                  <a:pt x="6112764" y="219456"/>
                </a:lnTo>
                <a:lnTo>
                  <a:pt x="0" y="219456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762000" y="6778752"/>
            <a:ext cx="393192" cy="220980"/>
          </a:xfrm>
          <a:custGeom>
            <a:avLst/>
            <a:gdLst/>
            <a:ahLst/>
            <a:cxnLst/>
            <a:rect l="l" t="t" r="r" b="b"/>
            <a:pathLst>
              <a:path w="393192" h="220980">
                <a:moveTo>
                  <a:pt x="0" y="220980"/>
                </a:moveTo>
                <a:lnTo>
                  <a:pt x="0" y="0"/>
                </a:lnTo>
                <a:lnTo>
                  <a:pt x="393192" y="0"/>
                </a:lnTo>
                <a:lnTo>
                  <a:pt x="393192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1156715" y="6778752"/>
            <a:ext cx="2071116" cy="220980"/>
          </a:xfrm>
          <a:custGeom>
            <a:avLst/>
            <a:gdLst/>
            <a:ahLst/>
            <a:cxnLst/>
            <a:rect l="l" t="t" r="r" b="b"/>
            <a:pathLst>
              <a:path w="2071116" h="220980">
                <a:moveTo>
                  <a:pt x="0" y="220980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3229356" y="6778752"/>
            <a:ext cx="6112764" cy="220980"/>
          </a:xfrm>
          <a:custGeom>
            <a:avLst/>
            <a:gdLst/>
            <a:ahLst/>
            <a:cxnLst/>
            <a:rect l="l" t="t" r="r" b="b"/>
            <a:pathLst>
              <a:path w="6112764" h="220980">
                <a:moveTo>
                  <a:pt x="0" y="220980"/>
                </a:moveTo>
                <a:lnTo>
                  <a:pt x="0" y="0"/>
                </a:lnTo>
                <a:lnTo>
                  <a:pt x="6112764" y="0"/>
                </a:lnTo>
                <a:lnTo>
                  <a:pt x="6112764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762000" y="7001256"/>
            <a:ext cx="393192" cy="220980"/>
          </a:xfrm>
          <a:custGeom>
            <a:avLst/>
            <a:gdLst/>
            <a:ahLst/>
            <a:cxnLst/>
            <a:rect l="l" t="t" r="r" b="b"/>
            <a:pathLst>
              <a:path w="393192" h="220980">
                <a:moveTo>
                  <a:pt x="0" y="220980"/>
                </a:moveTo>
                <a:lnTo>
                  <a:pt x="0" y="0"/>
                </a:lnTo>
                <a:lnTo>
                  <a:pt x="393192" y="0"/>
                </a:lnTo>
                <a:lnTo>
                  <a:pt x="393192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1156715" y="7001256"/>
            <a:ext cx="2071116" cy="220980"/>
          </a:xfrm>
          <a:custGeom>
            <a:avLst/>
            <a:gdLst/>
            <a:ahLst/>
            <a:cxnLst/>
            <a:rect l="l" t="t" r="r" b="b"/>
            <a:pathLst>
              <a:path w="2071116" h="220980">
                <a:moveTo>
                  <a:pt x="0" y="220980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3229356" y="7001256"/>
            <a:ext cx="6112764" cy="220980"/>
          </a:xfrm>
          <a:custGeom>
            <a:avLst/>
            <a:gdLst/>
            <a:ahLst/>
            <a:cxnLst/>
            <a:rect l="l" t="t" r="r" b="b"/>
            <a:pathLst>
              <a:path w="6112764" h="220980">
                <a:moveTo>
                  <a:pt x="0" y="220980"/>
                </a:moveTo>
                <a:lnTo>
                  <a:pt x="0" y="0"/>
                </a:lnTo>
                <a:lnTo>
                  <a:pt x="6112764" y="0"/>
                </a:lnTo>
                <a:lnTo>
                  <a:pt x="6112764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CF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1150619" y="1092708"/>
            <a:ext cx="8228076" cy="6146291"/>
          </a:xfrm>
          <a:custGeom>
            <a:avLst/>
            <a:gdLst/>
            <a:ahLst/>
            <a:cxnLst/>
            <a:rect l="l" t="t" r="r" b="b"/>
            <a:pathLst>
              <a:path w="8228076" h="6146291">
                <a:moveTo>
                  <a:pt x="8221981" y="6096"/>
                </a:moveTo>
                <a:moveTo>
                  <a:pt x="6096" y="4792980"/>
                </a:moveTo>
                <a:lnTo>
                  <a:pt x="6096" y="6140196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1150619" y="5879592"/>
            <a:ext cx="2084832" cy="1359408"/>
          </a:xfrm>
          <a:custGeom>
            <a:avLst/>
            <a:gdLst/>
            <a:ahLst/>
            <a:cxnLst/>
            <a:rect l="l" t="t" r="r" b="b"/>
            <a:pathLst>
              <a:path w="2084832" h="1359408">
                <a:moveTo>
                  <a:pt x="6096" y="1353312"/>
                </a:moveTo>
                <a:moveTo>
                  <a:pt x="2078737" y="6096"/>
                </a:moveTo>
                <a:lnTo>
                  <a:pt x="2078737" y="1353312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752856" y="5885688"/>
            <a:ext cx="8599931" cy="1351788"/>
          </a:xfrm>
          <a:custGeom>
            <a:avLst/>
            <a:gdLst/>
            <a:ahLst/>
            <a:cxnLst/>
            <a:rect l="l" t="t" r="r" b="b"/>
            <a:pathLst>
              <a:path w="8599931" h="1351788">
                <a:moveTo>
                  <a:pt x="2476500" y="1347216"/>
                </a:moveTo>
                <a:moveTo>
                  <a:pt x="4572" y="4572"/>
                </a:moveTo>
                <a:lnTo>
                  <a:pt x="8595359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752856" y="5885688"/>
            <a:ext cx="8599931" cy="231648"/>
          </a:xfrm>
          <a:custGeom>
            <a:avLst/>
            <a:gdLst/>
            <a:ahLst/>
            <a:cxnLst/>
            <a:rect l="l" t="t" r="r" b="b"/>
            <a:pathLst>
              <a:path w="8599931" h="231648">
                <a:moveTo>
                  <a:pt x="8595359" y="4572"/>
                </a:moveTo>
                <a:moveTo>
                  <a:pt x="4572" y="227076"/>
                </a:moveTo>
                <a:lnTo>
                  <a:pt x="8595359" y="22707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752856" y="6108192"/>
            <a:ext cx="8599931" cy="231648"/>
          </a:xfrm>
          <a:custGeom>
            <a:avLst/>
            <a:gdLst/>
            <a:ahLst/>
            <a:cxnLst/>
            <a:rect l="l" t="t" r="r" b="b"/>
            <a:pathLst>
              <a:path w="8599931" h="231648">
                <a:moveTo>
                  <a:pt x="8595359" y="4572"/>
                </a:moveTo>
                <a:moveTo>
                  <a:pt x="4572" y="227076"/>
                </a:moveTo>
                <a:lnTo>
                  <a:pt x="8595359" y="22707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752856" y="6330696"/>
            <a:ext cx="8599931" cy="231648"/>
          </a:xfrm>
          <a:custGeom>
            <a:avLst/>
            <a:gdLst/>
            <a:ahLst/>
            <a:cxnLst/>
            <a:rect l="l" t="t" r="r" b="b"/>
            <a:pathLst>
              <a:path w="8599931" h="231648">
                <a:moveTo>
                  <a:pt x="8595359" y="4572"/>
                </a:moveTo>
                <a:moveTo>
                  <a:pt x="4572" y="227076"/>
                </a:moveTo>
                <a:lnTo>
                  <a:pt x="8595359" y="22707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752856" y="6553200"/>
            <a:ext cx="8599931" cy="230124"/>
          </a:xfrm>
          <a:custGeom>
            <a:avLst/>
            <a:gdLst/>
            <a:ahLst/>
            <a:cxnLst/>
            <a:rect l="l" t="t" r="r" b="b"/>
            <a:pathLst>
              <a:path w="8599931" h="230124">
                <a:moveTo>
                  <a:pt x="8595359" y="4572"/>
                </a:moveTo>
                <a:moveTo>
                  <a:pt x="4572" y="225552"/>
                </a:moveTo>
                <a:lnTo>
                  <a:pt x="8595359" y="22555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752856" y="6774180"/>
            <a:ext cx="8599931" cy="231648"/>
          </a:xfrm>
          <a:custGeom>
            <a:avLst/>
            <a:gdLst/>
            <a:ahLst/>
            <a:cxnLst/>
            <a:rect l="l" t="t" r="r" b="b"/>
            <a:pathLst>
              <a:path w="8599931" h="231648">
                <a:moveTo>
                  <a:pt x="8595359" y="4572"/>
                </a:moveTo>
                <a:moveTo>
                  <a:pt x="4572" y="227076"/>
                </a:moveTo>
                <a:lnTo>
                  <a:pt x="8595359" y="22707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757428" y="5658612"/>
            <a:ext cx="8595359" cy="1578864"/>
          </a:xfrm>
          <a:custGeom>
            <a:avLst/>
            <a:gdLst/>
            <a:ahLst/>
            <a:cxnLst/>
            <a:rect l="l" t="t" r="r" b="b"/>
            <a:pathLst>
              <a:path w="8595359" h="1578864">
                <a:moveTo>
                  <a:pt x="8590787" y="1342644"/>
                </a:moveTo>
                <a:moveTo>
                  <a:pt x="4572" y="4572"/>
                </a:moveTo>
                <a:lnTo>
                  <a:pt x="4572" y="157429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757428" y="5658612"/>
            <a:ext cx="8590787" cy="1578864"/>
          </a:xfrm>
          <a:custGeom>
            <a:avLst/>
            <a:gdLst/>
            <a:ahLst/>
            <a:cxnLst/>
            <a:rect l="l" t="t" r="r" b="b"/>
            <a:pathLst>
              <a:path w="8590787" h="1578864">
                <a:moveTo>
                  <a:pt x="4572" y="1574292"/>
                </a:moveTo>
                <a:moveTo>
                  <a:pt x="8586216" y="4572"/>
                </a:moveTo>
                <a:lnTo>
                  <a:pt x="8586216" y="157429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752856" y="5663184"/>
            <a:ext cx="8599931" cy="1574292"/>
          </a:xfrm>
          <a:custGeom>
            <a:avLst/>
            <a:gdLst/>
            <a:ahLst/>
            <a:cxnLst/>
            <a:rect l="l" t="t" r="r" b="b"/>
            <a:pathLst>
              <a:path w="8599931" h="1574292">
                <a:moveTo>
                  <a:pt x="8590788" y="1569720"/>
                </a:moveTo>
                <a:moveTo>
                  <a:pt x="4572" y="4572"/>
                </a:moveTo>
                <a:lnTo>
                  <a:pt x="8595359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748284" y="5658612"/>
            <a:ext cx="8609075" cy="1574292"/>
          </a:xfrm>
          <a:custGeom>
            <a:avLst/>
            <a:gdLst/>
            <a:ahLst/>
            <a:cxnLst/>
            <a:rect l="l" t="t" r="r" b="b"/>
            <a:pathLst>
              <a:path w="8609075" h="1574292">
                <a:moveTo>
                  <a:pt x="8599931" y="9144"/>
                </a:moveTo>
                <a:moveTo>
                  <a:pt x="9144" y="1565148"/>
                </a:moveTo>
                <a:lnTo>
                  <a:pt x="8599931" y="1565148"/>
                </a:lnTo>
              </a:path>
            </a:pathLst>
          </a:custGeom>
          <a:ln w="18288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828924" y="5664399"/>
            <a:ext cx="1235560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f. KONDISI FISIK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917777" y="5888125"/>
            <a:ext cx="121962" cy="13087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181563" y="5888125"/>
            <a:ext cx="1311225" cy="13087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Jenis Kelamin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Umur (tahun)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Tinggi Badan (cm)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Berat Badan (kg)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Postur Badan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Penampilan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3254132" y="5888125"/>
            <a:ext cx="1666643" cy="13087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Pria Wanita Pria/Wanita</a:t>
            </a:r>
            <a:endParaRPr sz="1100">
              <a:latin typeface="Arial"/>
              <a:cs typeface="Arial"/>
            </a:endParaRPr>
          </a:p>
          <a:p>
            <a:pPr marL="82296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50 Tahun</a:t>
            </a:r>
            <a:endParaRPr sz="1400">
              <a:latin typeface="Arial"/>
              <a:cs typeface="Arial"/>
            </a:endParaRPr>
          </a:p>
          <a:p>
            <a:pPr marL="82295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70 Cm</a:t>
            </a:r>
            <a:endParaRPr sz="1400">
              <a:latin typeface="Arial"/>
              <a:cs typeface="Arial"/>
            </a:endParaRPr>
          </a:p>
          <a:p>
            <a:pPr marL="41147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60 Kg</a:t>
            </a:r>
            <a:endParaRPr sz="1400">
              <a:latin typeface="Arial"/>
              <a:cs typeface="Arial"/>
            </a:endParaRPr>
          </a:p>
          <a:p>
            <a:pPr marL="41147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...</a:t>
            </a:r>
            <a:endParaRPr sz="1400">
              <a:latin typeface="Arial"/>
              <a:cs typeface="Arial"/>
            </a:endParaRPr>
          </a:p>
          <a:p>
            <a:pPr marL="41147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Menarik</a:t>
            </a:r>
            <a:endParaRPr sz="1400">
              <a:latin typeface="Arial"/>
              <a:cs typeface="Arial"/>
            </a:endParaRPr>
          </a:p>
        </p:txBody>
      </p:sp>
      <p:sp>
        <p:nvSpPr>
          <p:cNvPr id="989" name="object 989"/>
          <p:cNvSpPr/>
          <p:nvPr/>
        </p:nvSpPr>
        <p:spPr>
          <a:xfrm>
            <a:off x="850392" y="615696"/>
            <a:ext cx="8497823" cy="6608064"/>
          </a:xfrm>
          <a:custGeom>
            <a:avLst/>
            <a:gdLst/>
            <a:ahLst/>
            <a:cxnLst/>
            <a:rect l="l" t="t" r="r" b="b"/>
            <a:pathLst>
              <a:path w="8497823" h="6608064">
                <a:moveTo>
                  <a:pt x="8497823" y="6608064"/>
                </a:moveTo>
                <a:moveTo>
                  <a:pt x="0" y="56388"/>
                </a:moveTo>
                <a:lnTo>
                  <a:pt x="342900" y="56388"/>
                </a:lnTo>
                <a:lnTo>
                  <a:pt x="342900" y="0"/>
                </a:lnTo>
                <a:lnTo>
                  <a:pt x="457200" y="114300"/>
                </a:lnTo>
                <a:lnTo>
                  <a:pt x="342900" y="228600"/>
                </a:lnTo>
                <a:lnTo>
                  <a:pt x="342900" y="170688"/>
                </a:lnTo>
                <a:lnTo>
                  <a:pt x="0" y="17068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844295" y="600456"/>
            <a:ext cx="472440" cy="259079"/>
          </a:xfrm>
          <a:custGeom>
            <a:avLst/>
            <a:gdLst/>
            <a:ahLst/>
            <a:cxnLst/>
            <a:rect l="l" t="t" r="r" b="b"/>
            <a:pathLst>
              <a:path w="472440" h="259079">
                <a:moveTo>
                  <a:pt x="0" y="65532"/>
                </a:moveTo>
                <a:lnTo>
                  <a:pt x="348997" y="65532"/>
                </a:lnTo>
                <a:lnTo>
                  <a:pt x="342901" y="71628"/>
                </a:lnTo>
                <a:lnTo>
                  <a:pt x="342901" y="0"/>
                </a:lnTo>
                <a:lnTo>
                  <a:pt x="472441" y="129540"/>
                </a:lnTo>
                <a:lnTo>
                  <a:pt x="342901" y="259080"/>
                </a:lnTo>
                <a:lnTo>
                  <a:pt x="342901" y="185928"/>
                </a:lnTo>
                <a:lnTo>
                  <a:pt x="348997" y="192024"/>
                </a:lnTo>
                <a:lnTo>
                  <a:pt x="0" y="192024"/>
                </a:lnTo>
                <a:lnTo>
                  <a:pt x="0" y="65532"/>
                </a:lnTo>
                <a:close/>
                <a:moveTo>
                  <a:pt x="12192" y="185928"/>
                </a:moveTo>
                <a:lnTo>
                  <a:pt x="6097" y="179832"/>
                </a:lnTo>
                <a:lnTo>
                  <a:pt x="355092" y="179832"/>
                </a:lnTo>
                <a:lnTo>
                  <a:pt x="355092" y="243840"/>
                </a:lnTo>
                <a:lnTo>
                  <a:pt x="344425" y="239268"/>
                </a:lnTo>
                <a:lnTo>
                  <a:pt x="458725" y="124968"/>
                </a:lnTo>
                <a:lnTo>
                  <a:pt x="458725" y="134112"/>
                </a:lnTo>
                <a:lnTo>
                  <a:pt x="344425" y="19812"/>
                </a:lnTo>
                <a:lnTo>
                  <a:pt x="355092" y="15240"/>
                </a:lnTo>
                <a:lnTo>
                  <a:pt x="355092" y="77724"/>
                </a:lnTo>
                <a:lnTo>
                  <a:pt x="6097" y="77724"/>
                </a:lnTo>
                <a:lnTo>
                  <a:pt x="12192" y="71628"/>
                </a:lnTo>
                <a:lnTo>
                  <a:pt x="12192" y="185928"/>
                </a:ln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6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27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27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991" name="object 991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22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97" name="object 997"/>
          <p:cNvSpPr/>
          <p:nvPr/>
        </p:nvSpPr>
        <p:spPr>
          <a:xfrm>
            <a:off x="838200" y="1120140"/>
            <a:ext cx="8532876" cy="303276"/>
          </a:xfrm>
          <a:custGeom>
            <a:avLst/>
            <a:gdLst/>
            <a:ahLst/>
            <a:cxnLst/>
            <a:rect l="l" t="t" r="r" b="b"/>
            <a:pathLst>
              <a:path w="8532876" h="303276">
                <a:moveTo>
                  <a:pt x="0" y="303276"/>
                </a:moveTo>
                <a:lnTo>
                  <a:pt x="0" y="0"/>
                </a:lnTo>
                <a:lnTo>
                  <a:pt x="8532876" y="0"/>
                </a:lnTo>
                <a:lnTo>
                  <a:pt x="8532876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838200" y="1424940"/>
            <a:ext cx="303276" cy="373380"/>
          </a:xfrm>
          <a:custGeom>
            <a:avLst/>
            <a:gdLst/>
            <a:ahLst/>
            <a:cxnLst/>
            <a:rect l="l" t="t" r="r" b="b"/>
            <a:pathLst>
              <a:path w="303276" h="373380">
                <a:moveTo>
                  <a:pt x="0" y="373380"/>
                </a:moveTo>
                <a:lnTo>
                  <a:pt x="0" y="0"/>
                </a:lnTo>
                <a:lnTo>
                  <a:pt x="303276" y="0"/>
                </a:lnTo>
                <a:lnTo>
                  <a:pt x="3032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1143000" y="1424940"/>
            <a:ext cx="1827275" cy="373380"/>
          </a:xfrm>
          <a:custGeom>
            <a:avLst/>
            <a:gdLst/>
            <a:ahLst/>
            <a:cxnLst/>
            <a:rect l="l" t="t" r="r" b="b"/>
            <a:pathLst>
              <a:path w="1827275" h="373380">
                <a:moveTo>
                  <a:pt x="0" y="373380"/>
                </a:moveTo>
                <a:lnTo>
                  <a:pt x="0" y="0"/>
                </a:lnTo>
                <a:lnTo>
                  <a:pt x="1827275" y="0"/>
                </a:lnTo>
                <a:lnTo>
                  <a:pt x="1827275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2971800" y="1424940"/>
            <a:ext cx="6399276" cy="373380"/>
          </a:xfrm>
          <a:custGeom>
            <a:avLst/>
            <a:gdLst/>
            <a:ahLst/>
            <a:cxnLst/>
            <a:rect l="l" t="t" r="r" b="b"/>
            <a:pathLst>
              <a:path w="6399276" h="373380">
                <a:moveTo>
                  <a:pt x="0" y="373380"/>
                </a:moveTo>
                <a:lnTo>
                  <a:pt x="0" y="0"/>
                </a:lnTo>
                <a:lnTo>
                  <a:pt x="6399276" y="0"/>
                </a:lnTo>
                <a:lnTo>
                  <a:pt x="63992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838200" y="1799844"/>
            <a:ext cx="303276" cy="544068"/>
          </a:xfrm>
          <a:custGeom>
            <a:avLst/>
            <a:gdLst/>
            <a:ahLst/>
            <a:cxnLst/>
            <a:rect l="l" t="t" r="r" b="b"/>
            <a:pathLst>
              <a:path w="303276" h="544068">
                <a:moveTo>
                  <a:pt x="0" y="544068"/>
                </a:moveTo>
                <a:lnTo>
                  <a:pt x="0" y="0"/>
                </a:lnTo>
                <a:lnTo>
                  <a:pt x="303276" y="0"/>
                </a:lnTo>
                <a:lnTo>
                  <a:pt x="303276" y="544068"/>
                </a:lnTo>
                <a:lnTo>
                  <a:pt x="0" y="544068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1143000" y="1799844"/>
            <a:ext cx="1827275" cy="544068"/>
          </a:xfrm>
          <a:custGeom>
            <a:avLst/>
            <a:gdLst/>
            <a:ahLst/>
            <a:cxnLst/>
            <a:rect l="l" t="t" r="r" b="b"/>
            <a:pathLst>
              <a:path w="1827275" h="544068">
                <a:moveTo>
                  <a:pt x="0" y="544068"/>
                </a:moveTo>
                <a:lnTo>
                  <a:pt x="0" y="0"/>
                </a:lnTo>
                <a:lnTo>
                  <a:pt x="1827275" y="0"/>
                </a:lnTo>
                <a:lnTo>
                  <a:pt x="1827275" y="544068"/>
                </a:lnTo>
                <a:lnTo>
                  <a:pt x="0" y="544068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2971800" y="1799844"/>
            <a:ext cx="6399276" cy="544068"/>
          </a:xfrm>
          <a:custGeom>
            <a:avLst/>
            <a:gdLst/>
            <a:ahLst/>
            <a:cxnLst/>
            <a:rect l="l" t="t" r="r" b="b"/>
            <a:pathLst>
              <a:path w="6399276" h="544068">
                <a:moveTo>
                  <a:pt x="0" y="544068"/>
                </a:moveTo>
                <a:lnTo>
                  <a:pt x="0" y="0"/>
                </a:lnTo>
                <a:lnTo>
                  <a:pt x="6399276" y="0"/>
                </a:lnTo>
                <a:lnTo>
                  <a:pt x="6399276" y="544068"/>
                </a:lnTo>
                <a:lnTo>
                  <a:pt x="0" y="544068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838200" y="2345436"/>
            <a:ext cx="303276" cy="373380"/>
          </a:xfrm>
          <a:custGeom>
            <a:avLst/>
            <a:gdLst/>
            <a:ahLst/>
            <a:cxnLst/>
            <a:rect l="l" t="t" r="r" b="b"/>
            <a:pathLst>
              <a:path w="303276" h="373380">
                <a:moveTo>
                  <a:pt x="0" y="373380"/>
                </a:moveTo>
                <a:lnTo>
                  <a:pt x="0" y="0"/>
                </a:lnTo>
                <a:lnTo>
                  <a:pt x="303276" y="0"/>
                </a:lnTo>
                <a:lnTo>
                  <a:pt x="3032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1143000" y="2345436"/>
            <a:ext cx="1827275" cy="373380"/>
          </a:xfrm>
          <a:custGeom>
            <a:avLst/>
            <a:gdLst/>
            <a:ahLst/>
            <a:cxnLst/>
            <a:rect l="l" t="t" r="r" b="b"/>
            <a:pathLst>
              <a:path w="1827275" h="373380">
                <a:moveTo>
                  <a:pt x="0" y="373380"/>
                </a:moveTo>
                <a:lnTo>
                  <a:pt x="0" y="0"/>
                </a:lnTo>
                <a:lnTo>
                  <a:pt x="1827275" y="0"/>
                </a:lnTo>
                <a:lnTo>
                  <a:pt x="1827275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2971800" y="2345436"/>
            <a:ext cx="6399276" cy="373380"/>
          </a:xfrm>
          <a:custGeom>
            <a:avLst/>
            <a:gdLst/>
            <a:ahLst/>
            <a:cxnLst/>
            <a:rect l="l" t="t" r="r" b="b"/>
            <a:pathLst>
              <a:path w="6399276" h="373380">
                <a:moveTo>
                  <a:pt x="0" y="373380"/>
                </a:moveTo>
                <a:lnTo>
                  <a:pt x="0" y="0"/>
                </a:lnTo>
                <a:lnTo>
                  <a:pt x="6399276" y="0"/>
                </a:lnTo>
                <a:lnTo>
                  <a:pt x="63992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838200" y="2720340"/>
            <a:ext cx="303276" cy="542544"/>
          </a:xfrm>
          <a:custGeom>
            <a:avLst/>
            <a:gdLst/>
            <a:ahLst/>
            <a:cxnLst/>
            <a:rect l="l" t="t" r="r" b="b"/>
            <a:pathLst>
              <a:path w="303276" h="542544">
                <a:moveTo>
                  <a:pt x="0" y="542544"/>
                </a:moveTo>
                <a:lnTo>
                  <a:pt x="0" y="0"/>
                </a:lnTo>
                <a:lnTo>
                  <a:pt x="303276" y="0"/>
                </a:lnTo>
                <a:lnTo>
                  <a:pt x="303276" y="542544"/>
                </a:lnTo>
                <a:lnTo>
                  <a:pt x="0" y="54254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1143000" y="2720340"/>
            <a:ext cx="1827275" cy="542544"/>
          </a:xfrm>
          <a:custGeom>
            <a:avLst/>
            <a:gdLst/>
            <a:ahLst/>
            <a:cxnLst/>
            <a:rect l="l" t="t" r="r" b="b"/>
            <a:pathLst>
              <a:path w="1827275" h="542544">
                <a:moveTo>
                  <a:pt x="0" y="542544"/>
                </a:moveTo>
                <a:lnTo>
                  <a:pt x="0" y="0"/>
                </a:lnTo>
                <a:lnTo>
                  <a:pt x="1827275" y="0"/>
                </a:lnTo>
                <a:lnTo>
                  <a:pt x="1827275" y="542544"/>
                </a:lnTo>
                <a:lnTo>
                  <a:pt x="0" y="54254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2971800" y="2720340"/>
            <a:ext cx="6399276" cy="542544"/>
          </a:xfrm>
          <a:custGeom>
            <a:avLst/>
            <a:gdLst/>
            <a:ahLst/>
            <a:cxnLst/>
            <a:rect l="l" t="t" r="r" b="b"/>
            <a:pathLst>
              <a:path w="6399276" h="542544">
                <a:moveTo>
                  <a:pt x="0" y="542544"/>
                </a:moveTo>
                <a:lnTo>
                  <a:pt x="0" y="0"/>
                </a:lnTo>
                <a:lnTo>
                  <a:pt x="6399276" y="0"/>
                </a:lnTo>
                <a:lnTo>
                  <a:pt x="6399276" y="542544"/>
                </a:lnTo>
                <a:lnTo>
                  <a:pt x="0" y="54254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838200" y="3264408"/>
            <a:ext cx="303276" cy="544068"/>
          </a:xfrm>
          <a:custGeom>
            <a:avLst/>
            <a:gdLst/>
            <a:ahLst/>
            <a:cxnLst/>
            <a:rect l="l" t="t" r="r" b="b"/>
            <a:pathLst>
              <a:path w="303276" h="544068">
                <a:moveTo>
                  <a:pt x="0" y="544068"/>
                </a:moveTo>
                <a:lnTo>
                  <a:pt x="0" y="0"/>
                </a:lnTo>
                <a:lnTo>
                  <a:pt x="303276" y="0"/>
                </a:lnTo>
                <a:lnTo>
                  <a:pt x="303276" y="544068"/>
                </a:lnTo>
                <a:lnTo>
                  <a:pt x="0" y="544068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1143000" y="3264408"/>
            <a:ext cx="1827275" cy="544068"/>
          </a:xfrm>
          <a:custGeom>
            <a:avLst/>
            <a:gdLst/>
            <a:ahLst/>
            <a:cxnLst/>
            <a:rect l="l" t="t" r="r" b="b"/>
            <a:pathLst>
              <a:path w="1827275" h="544068">
                <a:moveTo>
                  <a:pt x="0" y="544068"/>
                </a:moveTo>
                <a:lnTo>
                  <a:pt x="0" y="0"/>
                </a:lnTo>
                <a:lnTo>
                  <a:pt x="1827275" y="0"/>
                </a:lnTo>
                <a:lnTo>
                  <a:pt x="1827275" y="544068"/>
                </a:lnTo>
                <a:lnTo>
                  <a:pt x="0" y="544068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2971800" y="3264408"/>
            <a:ext cx="6399276" cy="544068"/>
          </a:xfrm>
          <a:custGeom>
            <a:avLst/>
            <a:gdLst/>
            <a:ahLst/>
            <a:cxnLst/>
            <a:rect l="l" t="t" r="r" b="b"/>
            <a:pathLst>
              <a:path w="6399276" h="544068">
                <a:moveTo>
                  <a:pt x="0" y="544068"/>
                </a:moveTo>
                <a:lnTo>
                  <a:pt x="0" y="0"/>
                </a:lnTo>
                <a:lnTo>
                  <a:pt x="6399276" y="0"/>
                </a:lnTo>
                <a:lnTo>
                  <a:pt x="6399276" y="544068"/>
                </a:lnTo>
                <a:lnTo>
                  <a:pt x="0" y="544068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838200" y="3810000"/>
            <a:ext cx="303276" cy="202692"/>
          </a:xfrm>
          <a:custGeom>
            <a:avLst/>
            <a:gdLst/>
            <a:ahLst/>
            <a:cxnLst/>
            <a:rect l="l" t="t" r="r" b="b"/>
            <a:pathLst>
              <a:path w="303276" h="202692">
                <a:moveTo>
                  <a:pt x="0" y="202692"/>
                </a:moveTo>
                <a:lnTo>
                  <a:pt x="0" y="0"/>
                </a:lnTo>
                <a:lnTo>
                  <a:pt x="303276" y="0"/>
                </a:lnTo>
                <a:lnTo>
                  <a:pt x="303276" y="202692"/>
                </a:lnTo>
                <a:lnTo>
                  <a:pt x="0" y="202692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1143000" y="3810000"/>
            <a:ext cx="1827275" cy="202692"/>
          </a:xfrm>
          <a:custGeom>
            <a:avLst/>
            <a:gdLst/>
            <a:ahLst/>
            <a:cxnLst/>
            <a:rect l="l" t="t" r="r" b="b"/>
            <a:pathLst>
              <a:path w="1827275" h="202692">
                <a:moveTo>
                  <a:pt x="0" y="202692"/>
                </a:moveTo>
                <a:lnTo>
                  <a:pt x="0" y="0"/>
                </a:lnTo>
                <a:lnTo>
                  <a:pt x="1827275" y="0"/>
                </a:lnTo>
                <a:lnTo>
                  <a:pt x="1827275" y="202692"/>
                </a:lnTo>
                <a:lnTo>
                  <a:pt x="0" y="202692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2971800" y="3810000"/>
            <a:ext cx="6399276" cy="202692"/>
          </a:xfrm>
          <a:custGeom>
            <a:avLst/>
            <a:gdLst/>
            <a:ahLst/>
            <a:cxnLst/>
            <a:rect l="l" t="t" r="r" b="b"/>
            <a:pathLst>
              <a:path w="6399276" h="202692">
                <a:moveTo>
                  <a:pt x="0" y="202692"/>
                </a:moveTo>
                <a:lnTo>
                  <a:pt x="0" y="0"/>
                </a:lnTo>
                <a:lnTo>
                  <a:pt x="6399276" y="0"/>
                </a:lnTo>
                <a:lnTo>
                  <a:pt x="6399276" y="202692"/>
                </a:lnTo>
                <a:lnTo>
                  <a:pt x="0" y="202692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838200" y="4014215"/>
            <a:ext cx="303276" cy="544068"/>
          </a:xfrm>
          <a:custGeom>
            <a:avLst/>
            <a:gdLst/>
            <a:ahLst/>
            <a:cxnLst/>
            <a:rect l="l" t="t" r="r" b="b"/>
            <a:pathLst>
              <a:path w="303276" h="544068">
                <a:moveTo>
                  <a:pt x="0" y="544069"/>
                </a:moveTo>
                <a:lnTo>
                  <a:pt x="0" y="0"/>
                </a:lnTo>
                <a:lnTo>
                  <a:pt x="303276" y="0"/>
                </a:lnTo>
                <a:lnTo>
                  <a:pt x="303276" y="544069"/>
                </a:lnTo>
                <a:lnTo>
                  <a:pt x="0" y="544069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1143000" y="4014215"/>
            <a:ext cx="1827275" cy="544068"/>
          </a:xfrm>
          <a:custGeom>
            <a:avLst/>
            <a:gdLst/>
            <a:ahLst/>
            <a:cxnLst/>
            <a:rect l="l" t="t" r="r" b="b"/>
            <a:pathLst>
              <a:path w="1827275" h="544068">
                <a:moveTo>
                  <a:pt x="0" y="544069"/>
                </a:moveTo>
                <a:lnTo>
                  <a:pt x="0" y="0"/>
                </a:lnTo>
                <a:lnTo>
                  <a:pt x="1827275" y="0"/>
                </a:lnTo>
                <a:lnTo>
                  <a:pt x="1827275" y="544069"/>
                </a:lnTo>
                <a:lnTo>
                  <a:pt x="0" y="544069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2971800" y="4014215"/>
            <a:ext cx="6399276" cy="544068"/>
          </a:xfrm>
          <a:custGeom>
            <a:avLst/>
            <a:gdLst/>
            <a:ahLst/>
            <a:cxnLst/>
            <a:rect l="l" t="t" r="r" b="b"/>
            <a:pathLst>
              <a:path w="6399276" h="544068">
                <a:moveTo>
                  <a:pt x="0" y="544069"/>
                </a:moveTo>
                <a:lnTo>
                  <a:pt x="0" y="0"/>
                </a:lnTo>
                <a:lnTo>
                  <a:pt x="6399276" y="0"/>
                </a:lnTo>
                <a:lnTo>
                  <a:pt x="6399276" y="544069"/>
                </a:lnTo>
                <a:lnTo>
                  <a:pt x="0" y="544069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838200" y="4559808"/>
            <a:ext cx="303276" cy="373380"/>
          </a:xfrm>
          <a:custGeom>
            <a:avLst/>
            <a:gdLst/>
            <a:ahLst/>
            <a:cxnLst/>
            <a:rect l="l" t="t" r="r" b="b"/>
            <a:pathLst>
              <a:path w="303276" h="373380">
                <a:moveTo>
                  <a:pt x="0" y="373380"/>
                </a:moveTo>
                <a:lnTo>
                  <a:pt x="0" y="0"/>
                </a:lnTo>
                <a:lnTo>
                  <a:pt x="303276" y="0"/>
                </a:lnTo>
                <a:lnTo>
                  <a:pt x="3032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1143000" y="4559808"/>
            <a:ext cx="1827275" cy="373380"/>
          </a:xfrm>
          <a:custGeom>
            <a:avLst/>
            <a:gdLst/>
            <a:ahLst/>
            <a:cxnLst/>
            <a:rect l="l" t="t" r="r" b="b"/>
            <a:pathLst>
              <a:path w="1827275" h="373380">
                <a:moveTo>
                  <a:pt x="0" y="373380"/>
                </a:moveTo>
                <a:lnTo>
                  <a:pt x="0" y="0"/>
                </a:lnTo>
                <a:lnTo>
                  <a:pt x="1827275" y="0"/>
                </a:lnTo>
                <a:lnTo>
                  <a:pt x="1827275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2971800" y="4559808"/>
            <a:ext cx="6399276" cy="373380"/>
          </a:xfrm>
          <a:custGeom>
            <a:avLst/>
            <a:gdLst/>
            <a:ahLst/>
            <a:cxnLst/>
            <a:rect l="l" t="t" r="r" b="b"/>
            <a:pathLst>
              <a:path w="6399276" h="373380">
                <a:moveTo>
                  <a:pt x="0" y="373380"/>
                </a:moveTo>
                <a:lnTo>
                  <a:pt x="0" y="0"/>
                </a:lnTo>
                <a:lnTo>
                  <a:pt x="6399276" y="0"/>
                </a:lnTo>
                <a:lnTo>
                  <a:pt x="63992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838200" y="4934712"/>
            <a:ext cx="303276" cy="603504"/>
          </a:xfrm>
          <a:custGeom>
            <a:avLst/>
            <a:gdLst/>
            <a:ahLst/>
            <a:cxnLst/>
            <a:rect l="l" t="t" r="r" b="b"/>
            <a:pathLst>
              <a:path w="303276" h="603504">
                <a:moveTo>
                  <a:pt x="0" y="603504"/>
                </a:moveTo>
                <a:lnTo>
                  <a:pt x="0" y="0"/>
                </a:lnTo>
                <a:lnTo>
                  <a:pt x="303276" y="0"/>
                </a:lnTo>
                <a:lnTo>
                  <a:pt x="303276" y="603504"/>
                </a:lnTo>
                <a:lnTo>
                  <a:pt x="0" y="60350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1143000" y="4934712"/>
            <a:ext cx="1827275" cy="603504"/>
          </a:xfrm>
          <a:custGeom>
            <a:avLst/>
            <a:gdLst/>
            <a:ahLst/>
            <a:cxnLst/>
            <a:rect l="l" t="t" r="r" b="b"/>
            <a:pathLst>
              <a:path w="1827275" h="603504">
                <a:moveTo>
                  <a:pt x="0" y="603504"/>
                </a:moveTo>
                <a:lnTo>
                  <a:pt x="0" y="0"/>
                </a:lnTo>
                <a:lnTo>
                  <a:pt x="1827275" y="0"/>
                </a:lnTo>
                <a:lnTo>
                  <a:pt x="1827275" y="603504"/>
                </a:lnTo>
                <a:lnTo>
                  <a:pt x="0" y="60350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2971800" y="4934712"/>
            <a:ext cx="6399276" cy="603504"/>
          </a:xfrm>
          <a:custGeom>
            <a:avLst/>
            <a:gdLst/>
            <a:ahLst/>
            <a:cxnLst/>
            <a:rect l="l" t="t" r="r" b="b"/>
            <a:pathLst>
              <a:path w="6399276" h="603504">
                <a:moveTo>
                  <a:pt x="0" y="603504"/>
                </a:moveTo>
                <a:lnTo>
                  <a:pt x="0" y="0"/>
                </a:lnTo>
                <a:lnTo>
                  <a:pt x="6399276" y="0"/>
                </a:lnTo>
                <a:lnTo>
                  <a:pt x="6399276" y="603504"/>
                </a:lnTo>
                <a:lnTo>
                  <a:pt x="0" y="60350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838200" y="5539740"/>
            <a:ext cx="303276" cy="714756"/>
          </a:xfrm>
          <a:custGeom>
            <a:avLst/>
            <a:gdLst/>
            <a:ahLst/>
            <a:cxnLst/>
            <a:rect l="l" t="t" r="r" b="b"/>
            <a:pathLst>
              <a:path w="303276" h="714756">
                <a:moveTo>
                  <a:pt x="0" y="714756"/>
                </a:moveTo>
                <a:lnTo>
                  <a:pt x="0" y="0"/>
                </a:lnTo>
                <a:lnTo>
                  <a:pt x="303276" y="0"/>
                </a:lnTo>
                <a:lnTo>
                  <a:pt x="303276" y="714756"/>
                </a:lnTo>
                <a:lnTo>
                  <a:pt x="0" y="714756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1143000" y="5539740"/>
            <a:ext cx="1827275" cy="714756"/>
          </a:xfrm>
          <a:custGeom>
            <a:avLst/>
            <a:gdLst/>
            <a:ahLst/>
            <a:cxnLst/>
            <a:rect l="l" t="t" r="r" b="b"/>
            <a:pathLst>
              <a:path w="1827275" h="714756">
                <a:moveTo>
                  <a:pt x="0" y="714756"/>
                </a:moveTo>
                <a:lnTo>
                  <a:pt x="0" y="0"/>
                </a:lnTo>
                <a:lnTo>
                  <a:pt x="1827275" y="0"/>
                </a:lnTo>
                <a:lnTo>
                  <a:pt x="1827275" y="714756"/>
                </a:lnTo>
                <a:lnTo>
                  <a:pt x="0" y="714756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2971800" y="5539740"/>
            <a:ext cx="6399276" cy="714756"/>
          </a:xfrm>
          <a:custGeom>
            <a:avLst/>
            <a:gdLst/>
            <a:ahLst/>
            <a:cxnLst/>
            <a:rect l="l" t="t" r="r" b="b"/>
            <a:pathLst>
              <a:path w="6399276" h="714756">
                <a:moveTo>
                  <a:pt x="0" y="714756"/>
                </a:moveTo>
                <a:lnTo>
                  <a:pt x="0" y="0"/>
                </a:lnTo>
                <a:lnTo>
                  <a:pt x="6399276" y="0"/>
                </a:lnTo>
                <a:lnTo>
                  <a:pt x="6399276" y="714756"/>
                </a:lnTo>
                <a:lnTo>
                  <a:pt x="0" y="714756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838200" y="6256020"/>
            <a:ext cx="303276" cy="458724"/>
          </a:xfrm>
          <a:custGeom>
            <a:avLst/>
            <a:gdLst/>
            <a:ahLst/>
            <a:cxnLst/>
            <a:rect l="l" t="t" r="r" b="b"/>
            <a:pathLst>
              <a:path w="303276" h="458724">
                <a:moveTo>
                  <a:pt x="0" y="458724"/>
                </a:moveTo>
                <a:lnTo>
                  <a:pt x="0" y="0"/>
                </a:lnTo>
                <a:lnTo>
                  <a:pt x="303276" y="0"/>
                </a:lnTo>
                <a:lnTo>
                  <a:pt x="303276" y="458724"/>
                </a:lnTo>
                <a:lnTo>
                  <a:pt x="0" y="45872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1143000" y="6256020"/>
            <a:ext cx="1827275" cy="458724"/>
          </a:xfrm>
          <a:custGeom>
            <a:avLst/>
            <a:gdLst/>
            <a:ahLst/>
            <a:cxnLst/>
            <a:rect l="l" t="t" r="r" b="b"/>
            <a:pathLst>
              <a:path w="1827275" h="458724">
                <a:moveTo>
                  <a:pt x="0" y="458724"/>
                </a:moveTo>
                <a:lnTo>
                  <a:pt x="0" y="0"/>
                </a:lnTo>
                <a:lnTo>
                  <a:pt x="1827275" y="0"/>
                </a:lnTo>
                <a:lnTo>
                  <a:pt x="1827275" y="458724"/>
                </a:lnTo>
                <a:lnTo>
                  <a:pt x="0" y="45872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2971800" y="6256020"/>
            <a:ext cx="6399276" cy="458724"/>
          </a:xfrm>
          <a:custGeom>
            <a:avLst/>
            <a:gdLst/>
            <a:ahLst/>
            <a:cxnLst/>
            <a:rect l="l" t="t" r="r" b="b"/>
            <a:pathLst>
              <a:path w="6399276" h="458724">
                <a:moveTo>
                  <a:pt x="0" y="458724"/>
                </a:moveTo>
                <a:lnTo>
                  <a:pt x="0" y="0"/>
                </a:lnTo>
                <a:lnTo>
                  <a:pt x="6399276" y="0"/>
                </a:lnTo>
                <a:lnTo>
                  <a:pt x="6399276" y="458724"/>
                </a:lnTo>
                <a:lnTo>
                  <a:pt x="0" y="45872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838200" y="6716268"/>
            <a:ext cx="303276" cy="243840"/>
          </a:xfrm>
          <a:custGeom>
            <a:avLst/>
            <a:gdLst/>
            <a:ahLst/>
            <a:cxnLst/>
            <a:rect l="l" t="t" r="r" b="b"/>
            <a:pathLst>
              <a:path w="303276" h="243840">
                <a:moveTo>
                  <a:pt x="0" y="243840"/>
                </a:moveTo>
                <a:lnTo>
                  <a:pt x="0" y="0"/>
                </a:lnTo>
                <a:lnTo>
                  <a:pt x="303276" y="0"/>
                </a:lnTo>
                <a:lnTo>
                  <a:pt x="303276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1143000" y="6716268"/>
            <a:ext cx="1827275" cy="243840"/>
          </a:xfrm>
          <a:custGeom>
            <a:avLst/>
            <a:gdLst/>
            <a:ahLst/>
            <a:cxnLst/>
            <a:rect l="l" t="t" r="r" b="b"/>
            <a:pathLst>
              <a:path w="1827275" h="243840">
                <a:moveTo>
                  <a:pt x="0" y="243840"/>
                </a:moveTo>
                <a:lnTo>
                  <a:pt x="0" y="0"/>
                </a:lnTo>
                <a:lnTo>
                  <a:pt x="1827275" y="0"/>
                </a:lnTo>
                <a:lnTo>
                  <a:pt x="1827275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2971800" y="6716268"/>
            <a:ext cx="6399276" cy="243840"/>
          </a:xfrm>
          <a:custGeom>
            <a:avLst/>
            <a:gdLst/>
            <a:ahLst/>
            <a:cxnLst/>
            <a:rect l="l" t="t" r="r" b="b"/>
            <a:pathLst>
              <a:path w="6399276" h="243840">
                <a:moveTo>
                  <a:pt x="0" y="243840"/>
                </a:moveTo>
                <a:lnTo>
                  <a:pt x="0" y="0"/>
                </a:lnTo>
                <a:lnTo>
                  <a:pt x="6399276" y="0"/>
                </a:lnTo>
                <a:lnTo>
                  <a:pt x="6399276" y="243840"/>
                </a:lnTo>
                <a:lnTo>
                  <a:pt x="0" y="243840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833628" y="1420368"/>
            <a:ext cx="8543544" cy="9143"/>
          </a:xfrm>
          <a:custGeom>
            <a:avLst/>
            <a:gdLst/>
            <a:ahLst/>
            <a:cxnLst/>
            <a:rect l="l" t="t" r="r" b="b"/>
            <a:pathLst>
              <a:path w="8543544" h="9143">
                <a:moveTo>
                  <a:pt x="4572" y="4572"/>
                </a:moveTo>
                <a:lnTo>
                  <a:pt x="8538972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833628" y="1420368"/>
            <a:ext cx="8543544" cy="384047"/>
          </a:xfrm>
          <a:custGeom>
            <a:avLst/>
            <a:gdLst/>
            <a:ahLst/>
            <a:cxnLst/>
            <a:rect l="l" t="t" r="r" b="b"/>
            <a:pathLst>
              <a:path w="8543544" h="384047">
                <a:moveTo>
                  <a:pt x="8538972" y="4572"/>
                </a:moveTo>
                <a:moveTo>
                  <a:pt x="4572" y="379476"/>
                </a:moveTo>
                <a:lnTo>
                  <a:pt x="8538972" y="37947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833628" y="1795272"/>
            <a:ext cx="8543544" cy="554735"/>
          </a:xfrm>
          <a:custGeom>
            <a:avLst/>
            <a:gdLst/>
            <a:ahLst/>
            <a:cxnLst/>
            <a:rect l="l" t="t" r="r" b="b"/>
            <a:pathLst>
              <a:path w="8543544" h="554735">
                <a:moveTo>
                  <a:pt x="8538972" y="4572"/>
                </a:moveTo>
                <a:moveTo>
                  <a:pt x="4572" y="550164"/>
                </a:moveTo>
                <a:lnTo>
                  <a:pt x="8538972" y="55016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833628" y="2340864"/>
            <a:ext cx="8543544" cy="384047"/>
          </a:xfrm>
          <a:custGeom>
            <a:avLst/>
            <a:gdLst/>
            <a:ahLst/>
            <a:cxnLst/>
            <a:rect l="l" t="t" r="r" b="b"/>
            <a:pathLst>
              <a:path w="8543544" h="384047">
                <a:moveTo>
                  <a:pt x="8538972" y="4572"/>
                </a:moveTo>
                <a:moveTo>
                  <a:pt x="4572" y="379476"/>
                </a:moveTo>
                <a:lnTo>
                  <a:pt x="8538972" y="37947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833628" y="2715768"/>
            <a:ext cx="8543544" cy="553212"/>
          </a:xfrm>
          <a:custGeom>
            <a:avLst/>
            <a:gdLst/>
            <a:ahLst/>
            <a:cxnLst/>
            <a:rect l="l" t="t" r="r" b="b"/>
            <a:pathLst>
              <a:path w="8543544" h="553212">
                <a:moveTo>
                  <a:pt x="8538972" y="4572"/>
                </a:moveTo>
                <a:moveTo>
                  <a:pt x="4572" y="548640"/>
                </a:moveTo>
                <a:lnTo>
                  <a:pt x="8538972" y="54864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833628" y="3259836"/>
            <a:ext cx="8543544" cy="554735"/>
          </a:xfrm>
          <a:custGeom>
            <a:avLst/>
            <a:gdLst/>
            <a:ahLst/>
            <a:cxnLst/>
            <a:rect l="l" t="t" r="r" b="b"/>
            <a:pathLst>
              <a:path w="8543544" h="554735">
                <a:moveTo>
                  <a:pt x="8538972" y="4572"/>
                </a:moveTo>
                <a:moveTo>
                  <a:pt x="4572" y="550164"/>
                </a:moveTo>
                <a:lnTo>
                  <a:pt x="8538972" y="55016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833628" y="3805428"/>
            <a:ext cx="8543544" cy="213359"/>
          </a:xfrm>
          <a:custGeom>
            <a:avLst/>
            <a:gdLst/>
            <a:ahLst/>
            <a:cxnLst/>
            <a:rect l="l" t="t" r="r" b="b"/>
            <a:pathLst>
              <a:path w="8543544" h="213359">
                <a:moveTo>
                  <a:pt x="8538972" y="4572"/>
                </a:moveTo>
                <a:moveTo>
                  <a:pt x="4572" y="208787"/>
                </a:moveTo>
                <a:lnTo>
                  <a:pt x="8538972" y="208787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833628" y="4009644"/>
            <a:ext cx="8543544" cy="554736"/>
          </a:xfrm>
          <a:custGeom>
            <a:avLst/>
            <a:gdLst/>
            <a:ahLst/>
            <a:cxnLst/>
            <a:rect l="l" t="t" r="r" b="b"/>
            <a:pathLst>
              <a:path w="8543544" h="554736">
                <a:moveTo>
                  <a:pt x="8538972" y="4571"/>
                </a:moveTo>
                <a:moveTo>
                  <a:pt x="4572" y="550164"/>
                </a:moveTo>
                <a:lnTo>
                  <a:pt x="8538972" y="55016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833628" y="4555236"/>
            <a:ext cx="8543544" cy="384048"/>
          </a:xfrm>
          <a:custGeom>
            <a:avLst/>
            <a:gdLst/>
            <a:ahLst/>
            <a:cxnLst/>
            <a:rect l="l" t="t" r="r" b="b"/>
            <a:pathLst>
              <a:path w="8543544" h="384048">
                <a:moveTo>
                  <a:pt x="8538972" y="4572"/>
                </a:moveTo>
                <a:moveTo>
                  <a:pt x="4572" y="379476"/>
                </a:moveTo>
                <a:lnTo>
                  <a:pt x="8538972" y="37947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833628" y="4930140"/>
            <a:ext cx="8543544" cy="614172"/>
          </a:xfrm>
          <a:custGeom>
            <a:avLst/>
            <a:gdLst/>
            <a:ahLst/>
            <a:cxnLst/>
            <a:rect l="l" t="t" r="r" b="b"/>
            <a:pathLst>
              <a:path w="8543544" h="614172">
                <a:moveTo>
                  <a:pt x="8538972" y="4572"/>
                </a:moveTo>
                <a:moveTo>
                  <a:pt x="4572" y="609600"/>
                </a:moveTo>
                <a:lnTo>
                  <a:pt x="8538972" y="60960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833628" y="5535168"/>
            <a:ext cx="8543544" cy="725424"/>
          </a:xfrm>
          <a:custGeom>
            <a:avLst/>
            <a:gdLst/>
            <a:ahLst/>
            <a:cxnLst/>
            <a:rect l="l" t="t" r="r" b="b"/>
            <a:pathLst>
              <a:path w="8543544" h="725424">
                <a:moveTo>
                  <a:pt x="8538972" y="4572"/>
                </a:moveTo>
                <a:moveTo>
                  <a:pt x="4572" y="720852"/>
                </a:moveTo>
                <a:lnTo>
                  <a:pt x="8538972" y="72085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833628" y="6251448"/>
            <a:ext cx="8543544" cy="469392"/>
          </a:xfrm>
          <a:custGeom>
            <a:avLst/>
            <a:gdLst/>
            <a:ahLst/>
            <a:cxnLst/>
            <a:rect l="l" t="t" r="r" b="b"/>
            <a:pathLst>
              <a:path w="8543544" h="469392">
                <a:moveTo>
                  <a:pt x="8538972" y="4572"/>
                </a:moveTo>
                <a:moveTo>
                  <a:pt x="4572" y="464820"/>
                </a:moveTo>
                <a:lnTo>
                  <a:pt x="8538972" y="46482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833628" y="1115568"/>
            <a:ext cx="8543544" cy="5605271"/>
          </a:xfrm>
          <a:custGeom>
            <a:avLst/>
            <a:gdLst/>
            <a:ahLst/>
            <a:cxnLst/>
            <a:rect l="l" t="t" r="r" b="b"/>
            <a:pathLst>
              <a:path w="8543544" h="5605271">
                <a:moveTo>
                  <a:pt x="8538972" y="5600700"/>
                </a:moveTo>
                <a:moveTo>
                  <a:pt x="4572" y="4572"/>
                </a:moveTo>
                <a:lnTo>
                  <a:pt x="8538972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833628" y="1115568"/>
            <a:ext cx="8543544" cy="5850635"/>
          </a:xfrm>
          <a:custGeom>
            <a:avLst/>
            <a:gdLst/>
            <a:ahLst/>
            <a:cxnLst/>
            <a:rect l="l" t="t" r="r" b="b"/>
            <a:pathLst>
              <a:path w="8543544" h="5850635">
                <a:moveTo>
                  <a:pt x="8538972" y="4572"/>
                </a:moveTo>
                <a:moveTo>
                  <a:pt x="4572" y="5846064"/>
                </a:moveTo>
                <a:lnTo>
                  <a:pt x="8538972" y="5846064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854885" y="1158982"/>
            <a:ext cx="2520430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g. FUNGSI FISIK /FUNGSI 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50182" y="1413404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159685" y="1413404"/>
            <a:ext cx="152574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B0, Memasang mesin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988483" y="1413404"/>
            <a:ext cx="5875555" cy="3696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Menyesuaikan mesin untuk melakukan suatu pekerjaan tertentu dengan memasang,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232526"/>
                </a:solidFill>
                <a:latin typeface="Arial"/>
                <a:cs typeface="Arial"/>
              </a:rPr>
              <a:t>mengubah komponen-komponennya atau memperbaiki mesin menurut standar.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50182" y="1788148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159685" y="1788148"/>
            <a:ext cx="1713110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B1, Mengerjakan persisi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2988483" y="1788148"/>
            <a:ext cx="6395372" cy="54036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232526"/>
                </a:solidFill>
                <a:latin typeface="Arial"/>
                <a:cs typeface="Arial"/>
              </a:rPr>
              <a:t>Menggunakan anggota badan atau perkakas untuk mengerjakan, memindahkan, menga-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rahkan atau menempatkan obyek secara tepat sesuai dengan standar yang telah ditetapkan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dengan toleransi yang kecil.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950182" y="2333580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159685" y="2333580"/>
            <a:ext cx="1306292" cy="3696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B2, Menjalankan -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mengontrol mesin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988483" y="2333580"/>
            <a:ext cx="5905383" cy="3696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Menghidupkan, menyetel, mengatur kerja dan menghentikan mesin serta mengamati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berbagai alat petunjuk pada mesin.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950182" y="2708324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159685" y="2708324"/>
            <a:ext cx="1452908" cy="3696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B3, Mengemudikan /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menjalankan mesin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988483" y="2708324"/>
            <a:ext cx="6179369" cy="5403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Menghidupkan, menghentikan, mengatur jalan mesin atau peralatan yang arahnya harus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dikemudikan untuk memproses atau memindahkan benda atau orang. Dalam fungsi ini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mesin sifatnya bergerak atau berjalan.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950182" y="3253756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159685" y="3253756"/>
            <a:ext cx="1672707" cy="54036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B4, Mengerjakan benda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232526"/>
                </a:solidFill>
                <a:latin typeface="Arial"/>
                <a:cs typeface="Arial"/>
              </a:rPr>
              <a:t>dengan tangan atau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perkakas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2988483" y="3253756"/>
            <a:ext cx="6014593" cy="3696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Menggunakan anggota badan, seperangkat alat perkakas tangan atau alat-alat khusus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49" b="1" spc="10" dirty="0">
                <a:solidFill>
                  <a:srgbClr val="232526"/>
                </a:solidFill>
                <a:latin typeface="Arial"/>
                <a:cs typeface="Arial"/>
              </a:rPr>
              <a:t>untuk mengerjakan, menggerakkan, menga-rahkan atau menempatkan benda.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950182" y="3799188"/>
            <a:ext cx="121962" cy="4030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159685" y="3799188"/>
            <a:ext cx="1598450" cy="7444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B5, Melayani mesin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B6, Memasukkan,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mengeluar kan barang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ke/dari mesin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988483" y="3799188"/>
            <a:ext cx="5942122" cy="7444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232526"/>
                </a:solidFill>
                <a:latin typeface="Arial"/>
                <a:cs typeface="Arial"/>
              </a:rPr>
              <a:t>Menghidupkan, menghentikan dan mengamati kerja mesin beserta peralatannya.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232526"/>
                </a:solidFill>
                <a:latin typeface="Arial"/>
                <a:cs typeface="Arial"/>
              </a:rPr>
              <a:t>Menyisipkan, memasukan, mencelupkan atau menempatkan bahan ke dalam atau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memindahkan dari mesin, atau dari peralatan otomatis, atau yang dilayani, atau yang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dioperasikan oleh karyawan- karyawan lainnya.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950182" y="4548676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159685" y="4548676"/>
            <a:ext cx="1070739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B7, Memegang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2988483" y="4548676"/>
            <a:ext cx="6248981" cy="3696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Menggunakan anggota badan, perkakas tangan atau alat khusus lain dalam mengerjakan,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memindahkan atau membawa benda.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950182" y="4923420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159685" y="4923420"/>
            <a:ext cx="149208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D0, Memadukan data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2988483" y="4923420"/>
            <a:ext cx="6377761" cy="54036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Menyatukan atau memadukan hasil analisis data untuk menemukan fakta menyusun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karangan atau mengembangkan konsep, pengetahuan, interprestasi, menciptakan gagasan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dengan menggunakan imajinasi.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909003" y="5528167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10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159685" y="5528167"/>
            <a:ext cx="8208307" cy="7110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89" b="1" spc="10" dirty="0">
                <a:solidFill>
                  <a:srgbClr val="232526"/>
                </a:solidFill>
                <a:latin typeface="Arial"/>
                <a:cs typeface="Arial"/>
              </a:rPr>
              <a:t>D1, Mengkoordinasi data Menentukan waktu, tempat atau urutan operasi yang akan dilaksanakan atau tindakan yang</a:t>
            </a:r>
            <a:endParaRPr sz="800">
              <a:latin typeface="Arial"/>
              <a:cs typeface="Arial"/>
            </a:endParaRPr>
          </a:p>
          <a:p>
            <a:pPr marL="1828798">
              <a:lnSpc>
                <a:spcPct val="100000"/>
              </a:lnSpc>
            </a:pPr>
            <a:r>
              <a:rPr sz="1189" b="1" spc="10" dirty="0">
                <a:solidFill>
                  <a:srgbClr val="232526"/>
                </a:solidFill>
                <a:latin typeface="Arial"/>
                <a:cs typeface="Arial"/>
              </a:rPr>
              <a:t>harus diambil berdasarkan hasil analisa data, melaksanakan ketentuan atau melaporkan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kejadian dengan cara menghubung-hubungkan mencari kaitan sella membandingkan data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setelah data tersebut dianalisa.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922718" y="6275354"/>
            <a:ext cx="1581592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11  D2, Menganalisis data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2988483" y="6276291"/>
            <a:ext cx="6087615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Mempelajari, mengurangi, merinci dan menilai data untuk mendapatkan kejelasan, atau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menyajikan tindakan alternatif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6" name="text 1"/>
          <p:cNvSpPr txBox="1"/>
          <p:nvPr/>
        </p:nvSpPr>
        <p:spPr>
          <a:xfrm>
            <a:off x="919670" y="6735442"/>
            <a:ext cx="174193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7" name="text 1"/>
          <p:cNvSpPr txBox="1"/>
          <p:nvPr/>
        </p:nvSpPr>
        <p:spPr>
          <a:xfrm>
            <a:off x="1159685" y="6735442"/>
            <a:ext cx="1174393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D3, Menyusun data</a:t>
            </a:r>
            <a:endParaRPr sz="900">
              <a:latin typeface="Arial"/>
              <a:cs typeface="Arial"/>
            </a:endParaRPr>
          </a:p>
        </p:txBody>
      </p:sp>
      <p:sp>
        <p:nvSpPr>
          <p:cNvPr id="258" name="text 1"/>
          <p:cNvSpPr txBox="1"/>
          <p:nvPr/>
        </p:nvSpPr>
        <p:spPr>
          <a:xfrm>
            <a:off x="2988483" y="6736379"/>
            <a:ext cx="575703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Mengerjakan, Menghimpun atau mengelompokkan tentang data, orang atau benda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48" name="object 1048"/>
          <p:cNvSpPr/>
          <p:nvPr/>
        </p:nvSpPr>
        <p:spPr>
          <a:xfrm>
            <a:off x="850392" y="615696"/>
            <a:ext cx="8522208" cy="6345936"/>
          </a:xfrm>
          <a:custGeom>
            <a:avLst/>
            <a:gdLst/>
            <a:ahLst/>
            <a:cxnLst/>
            <a:rect l="l" t="t" r="r" b="b"/>
            <a:pathLst>
              <a:path w="8522208" h="6345936">
                <a:moveTo>
                  <a:pt x="8522208" y="6345936"/>
                </a:moveTo>
                <a:moveTo>
                  <a:pt x="0" y="56388"/>
                </a:moveTo>
                <a:lnTo>
                  <a:pt x="342900" y="56388"/>
                </a:lnTo>
                <a:lnTo>
                  <a:pt x="342900" y="0"/>
                </a:lnTo>
                <a:lnTo>
                  <a:pt x="457200" y="114300"/>
                </a:lnTo>
                <a:lnTo>
                  <a:pt x="342900" y="228600"/>
                </a:lnTo>
                <a:lnTo>
                  <a:pt x="342900" y="170688"/>
                </a:lnTo>
                <a:lnTo>
                  <a:pt x="0" y="17068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844295" y="600456"/>
            <a:ext cx="472440" cy="259079"/>
          </a:xfrm>
          <a:custGeom>
            <a:avLst/>
            <a:gdLst/>
            <a:ahLst/>
            <a:cxnLst/>
            <a:rect l="l" t="t" r="r" b="b"/>
            <a:pathLst>
              <a:path w="472440" h="259079">
                <a:moveTo>
                  <a:pt x="0" y="65532"/>
                </a:moveTo>
                <a:lnTo>
                  <a:pt x="348997" y="65532"/>
                </a:lnTo>
                <a:lnTo>
                  <a:pt x="342901" y="71628"/>
                </a:lnTo>
                <a:lnTo>
                  <a:pt x="342901" y="0"/>
                </a:lnTo>
                <a:lnTo>
                  <a:pt x="472441" y="129540"/>
                </a:lnTo>
                <a:lnTo>
                  <a:pt x="342901" y="259080"/>
                </a:lnTo>
                <a:lnTo>
                  <a:pt x="342901" y="185928"/>
                </a:lnTo>
                <a:lnTo>
                  <a:pt x="348997" y="192024"/>
                </a:lnTo>
                <a:lnTo>
                  <a:pt x="0" y="192024"/>
                </a:lnTo>
                <a:lnTo>
                  <a:pt x="0" y="65532"/>
                </a:lnTo>
                <a:close/>
                <a:moveTo>
                  <a:pt x="12192" y="185928"/>
                </a:moveTo>
                <a:lnTo>
                  <a:pt x="6097" y="179832"/>
                </a:lnTo>
                <a:lnTo>
                  <a:pt x="355092" y="179832"/>
                </a:lnTo>
                <a:lnTo>
                  <a:pt x="355092" y="243840"/>
                </a:lnTo>
                <a:lnTo>
                  <a:pt x="344425" y="239268"/>
                </a:lnTo>
                <a:lnTo>
                  <a:pt x="458725" y="124968"/>
                </a:lnTo>
                <a:lnTo>
                  <a:pt x="458725" y="134112"/>
                </a:lnTo>
                <a:lnTo>
                  <a:pt x="344425" y="19812"/>
                </a:lnTo>
                <a:lnTo>
                  <a:pt x="355092" y="15240"/>
                </a:lnTo>
                <a:lnTo>
                  <a:pt x="355092" y="77724"/>
                </a:lnTo>
                <a:lnTo>
                  <a:pt x="6097" y="77724"/>
                </a:lnTo>
                <a:lnTo>
                  <a:pt x="12192" y="71628"/>
                </a:lnTo>
                <a:lnTo>
                  <a:pt x="12192" y="185928"/>
                </a:ln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7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27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27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050" name="object 1050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23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56" name="object 1056"/>
          <p:cNvSpPr/>
          <p:nvPr/>
        </p:nvSpPr>
        <p:spPr>
          <a:xfrm>
            <a:off x="774192" y="1066800"/>
            <a:ext cx="307848" cy="275844"/>
          </a:xfrm>
          <a:custGeom>
            <a:avLst/>
            <a:gdLst/>
            <a:ahLst/>
            <a:cxnLst/>
            <a:rect l="l" t="t" r="r" b="b"/>
            <a:pathLst>
              <a:path w="307848" h="275844">
                <a:moveTo>
                  <a:pt x="0" y="275844"/>
                </a:moveTo>
                <a:lnTo>
                  <a:pt x="0" y="0"/>
                </a:lnTo>
                <a:lnTo>
                  <a:pt x="307848" y="0"/>
                </a:lnTo>
                <a:lnTo>
                  <a:pt x="307848" y="275844"/>
                </a:lnTo>
                <a:lnTo>
                  <a:pt x="0" y="27584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1083564" y="1066800"/>
            <a:ext cx="1773936" cy="275844"/>
          </a:xfrm>
          <a:custGeom>
            <a:avLst/>
            <a:gdLst/>
            <a:ahLst/>
            <a:cxnLst/>
            <a:rect l="l" t="t" r="r" b="b"/>
            <a:pathLst>
              <a:path w="1773936" h="275844">
                <a:moveTo>
                  <a:pt x="0" y="275844"/>
                </a:moveTo>
                <a:lnTo>
                  <a:pt x="0" y="0"/>
                </a:lnTo>
                <a:lnTo>
                  <a:pt x="1773936" y="0"/>
                </a:lnTo>
                <a:lnTo>
                  <a:pt x="1773936" y="275844"/>
                </a:lnTo>
                <a:lnTo>
                  <a:pt x="0" y="27584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2859024" y="1066800"/>
            <a:ext cx="6573012" cy="275844"/>
          </a:xfrm>
          <a:custGeom>
            <a:avLst/>
            <a:gdLst/>
            <a:ahLst/>
            <a:cxnLst/>
            <a:rect l="l" t="t" r="r" b="b"/>
            <a:pathLst>
              <a:path w="6573012" h="275844">
                <a:moveTo>
                  <a:pt x="0" y="275844"/>
                </a:moveTo>
                <a:lnTo>
                  <a:pt x="0" y="0"/>
                </a:lnTo>
                <a:lnTo>
                  <a:pt x="6573012" y="0"/>
                </a:lnTo>
                <a:lnTo>
                  <a:pt x="6573012" y="275844"/>
                </a:lnTo>
                <a:lnTo>
                  <a:pt x="0" y="27584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774192" y="1344168"/>
            <a:ext cx="307848" cy="318516"/>
          </a:xfrm>
          <a:custGeom>
            <a:avLst/>
            <a:gdLst/>
            <a:ahLst/>
            <a:cxnLst/>
            <a:rect l="l" t="t" r="r" b="b"/>
            <a:pathLst>
              <a:path w="307848" h="318516">
                <a:moveTo>
                  <a:pt x="0" y="318516"/>
                </a:moveTo>
                <a:lnTo>
                  <a:pt x="0" y="0"/>
                </a:lnTo>
                <a:lnTo>
                  <a:pt x="307848" y="0"/>
                </a:lnTo>
                <a:lnTo>
                  <a:pt x="307848" y="318516"/>
                </a:lnTo>
                <a:lnTo>
                  <a:pt x="0" y="318516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1083564" y="1344168"/>
            <a:ext cx="1773936" cy="318516"/>
          </a:xfrm>
          <a:custGeom>
            <a:avLst/>
            <a:gdLst/>
            <a:ahLst/>
            <a:cxnLst/>
            <a:rect l="l" t="t" r="r" b="b"/>
            <a:pathLst>
              <a:path w="1773936" h="318516">
                <a:moveTo>
                  <a:pt x="0" y="318516"/>
                </a:moveTo>
                <a:lnTo>
                  <a:pt x="0" y="0"/>
                </a:lnTo>
                <a:lnTo>
                  <a:pt x="1773936" y="0"/>
                </a:lnTo>
                <a:lnTo>
                  <a:pt x="1773936" y="318516"/>
                </a:lnTo>
                <a:lnTo>
                  <a:pt x="0" y="318516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2859024" y="1344168"/>
            <a:ext cx="6573012" cy="318516"/>
          </a:xfrm>
          <a:custGeom>
            <a:avLst/>
            <a:gdLst/>
            <a:ahLst/>
            <a:cxnLst/>
            <a:rect l="l" t="t" r="r" b="b"/>
            <a:pathLst>
              <a:path w="6573012" h="318516">
                <a:moveTo>
                  <a:pt x="0" y="318516"/>
                </a:moveTo>
                <a:lnTo>
                  <a:pt x="0" y="0"/>
                </a:lnTo>
                <a:lnTo>
                  <a:pt x="6573012" y="0"/>
                </a:lnTo>
                <a:lnTo>
                  <a:pt x="6573012" y="318516"/>
                </a:lnTo>
                <a:lnTo>
                  <a:pt x="0" y="318516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774192" y="1664207"/>
            <a:ext cx="307848" cy="672084"/>
          </a:xfrm>
          <a:custGeom>
            <a:avLst/>
            <a:gdLst/>
            <a:ahLst/>
            <a:cxnLst/>
            <a:rect l="l" t="t" r="r" b="b"/>
            <a:pathLst>
              <a:path w="307848" h="672084">
                <a:moveTo>
                  <a:pt x="0" y="672085"/>
                </a:moveTo>
                <a:lnTo>
                  <a:pt x="0" y="0"/>
                </a:lnTo>
                <a:lnTo>
                  <a:pt x="307848" y="0"/>
                </a:lnTo>
                <a:lnTo>
                  <a:pt x="307848" y="672085"/>
                </a:lnTo>
                <a:lnTo>
                  <a:pt x="0" y="672085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1083564" y="1664207"/>
            <a:ext cx="1773936" cy="672084"/>
          </a:xfrm>
          <a:custGeom>
            <a:avLst/>
            <a:gdLst/>
            <a:ahLst/>
            <a:cxnLst/>
            <a:rect l="l" t="t" r="r" b="b"/>
            <a:pathLst>
              <a:path w="1773936" h="672084">
                <a:moveTo>
                  <a:pt x="0" y="672085"/>
                </a:moveTo>
                <a:lnTo>
                  <a:pt x="0" y="0"/>
                </a:lnTo>
                <a:lnTo>
                  <a:pt x="1773936" y="0"/>
                </a:lnTo>
                <a:lnTo>
                  <a:pt x="1773936" y="672085"/>
                </a:lnTo>
                <a:lnTo>
                  <a:pt x="0" y="672085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2859024" y="1664207"/>
            <a:ext cx="6573012" cy="672084"/>
          </a:xfrm>
          <a:custGeom>
            <a:avLst/>
            <a:gdLst/>
            <a:ahLst/>
            <a:cxnLst/>
            <a:rect l="l" t="t" r="r" b="b"/>
            <a:pathLst>
              <a:path w="6573012" h="672084">
                <a:moveTo>
                  <a:pt x="0" y="672085"/>
                </a:moveTo>
                <a:lnTo>
                  <a:pt x="0" y="0"/>
                </a:lnTo>
                <a:lnTo>
                  <a:pt x="6573012" y="0"/>
                </a:lnTo>
                <a:lnTo>
                  <a:pt x="6573012" y="672085"/>
                </a:lnTo>
                <a:lnTo>
                  <a:pt x="0" y="672085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774192" y="2337816"/>
            <a:ext cx="307848" cy="672084"/>
          </a:xfrm>
          <a:custGeom>
            <a:avLst/>
            <a:gdLst/>
            <a:ahLst/>
            <a:cxnLst/>
            <a:rect l="l" t="t" r="r" b="b"/>
            <a:pathLst>
              <a:path w="307848" h="672084">
                <a:moveTo>
                  <a:pt x="0" y="672084"/>
                </a:moveTo>
                <a:lnTo>
                  <a:pt x="0" y="0"/>
                </a:lnTo>
                <a:lnTo>
                  <a:pt x="307848" y="0"/>
                </a:lnTo>
                <a:lnTo>
                  <a:pt x="307848" y="672084"/>
                </a:lnTo>
                <a:lnTo>
                  <a:pt x="0" y="67208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1083564" y="2337816"/>
            <a:ext cx="1773936" cy="672084"/>
          </a:xfrm>
          <a:custGeom>
            <a:avLst/>
            <a:gdLst/>
            <a:ahLst/>
            <a:cxnLst/>
            <a:rect l="l" t="t" r="r" b="b"/>
            <a:pathLst>
              <a:path w="1773936" h="672084">
                <a:moveTo>
                  <a:pt x="0" y="672084"/>
                </a:moveTo>
                <a:lnTo>
                  <a:pt x="0" y="0"/>
                </a:lnTo>
                <a:lnTo>
                  <a:pt x="1773936" y="0"/>
                </a:lnTo>
                <a:lnTo>
                  <a:pt x="1773936" y="672084"/>
                </a:lnTo>
                <a:lnTo>
                  <a:pt x="0" y="67208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2859024" y="2337816"/>
            <a:ext cx="6573012" cy="672084"/>
          </a:xfrm>
          <a:custGeom>
            <a:avLst/>
            <a:gdLst/>
            <a:ahLst/>
            <a:cxnLst/>
            <a:rect l="l" t="t" r="r" b="b"/>
            <a:pathLst>
              <a:path w="6573012" h="672084">
                <a:moveTo>
                  <a:pt x="0" y="672084"/>
                </a:moveTo>
                <a:lnTo>
                  <a:pt x="0" y="0"/>
                </a:lnTo>
                <a:lnTo>
                  <a:pt x="6573012" y="0"/>
                </a:lnTo>
                <a:lnTo>
                  <a:pt x="6573012" y="672084"/>
                </a:lnTo>
                <a:lnTo>
                  <a:pt x="0" y="67208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774192" y="3011424"/>
            <a:ext cx="307848" cy="458724"/>
          </a:xfrm>
          <a:custGeom>
            <a:avLst/>
            <a:gdLst/>
            <a:ahLst/>
            <a:cxnLst/>
            <a:rect l="l" t="t" r="r" b="b"/>
            <a:pathLst>
              <a:path w="307848" h="458724">
                <a:moveTo>
                  <a:pt x="0" y="458724"/>
                </a:moveTo>
                <a:lnTo>
                  <a:pt x="0" y="0"/>
                </a:lnTo>
                <a:lnTo>
                  <a:pt x="307848" y="0"/>
                </a:lnTo>
                <a:lnTo>
                  <a:pt x="307848" y="458724"/>
                </a:lnTo>
                <a:lnTo>
                  <a:pt x="0" y="45872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1083564" y="3011424"/>
            <a:ext cx="1773936" cy="458724"/>
          </a:xfrm>
          <a:custGeom>
            <a:avLst/>
            <a:gdLst/>
            <a:ahLst/>
            <a:cxnLst/>
            <a:rect l="l" t="t" r="r" b="b"/>
            <a:pathLst>
              <a:path w="1773936" h="458724">
                <a:moveTo>
                  <a:pt x="0" y="458724"/>
                </a:moveTo>
                <a:lnTo>
                  <a:pt x="0" y="0"/>
                </a:lnTo>
                <a:lnTo>
                  <a:pt x="1773936" y="0"/>
                </a:lnTo>
                <a:lnTo>
                  <a:pt x="1773936" y="458724"/>
                </a:lnTo>
                <a:lnTo>
                  <a:pt x="0" y="45872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2859024" y="3011424"/>
            <a:ext cx="6573012" cy="458724"/>
          </a:xfrm>
          <a:custGeom>
            <a:avLst/>
            <a:gdLst/>
            <a:ahLst/>
            <a:cxnLst/>
            <a:rect l="l" t="t" r="r" b="b"/>
            <a:pathLst>
              <a:path w="6573012" h="458724">
                <a:moveTo>
                  <a:pt x="0" y="458724"/>
                </a:moveTo>
                <a:lnTo>
                  <a:pt x="0" y="0"/>
                </a:lnTo>
                <a:lnTo>
                  <a:pt x="6573012" y="0"/>
                </a:lnTo>
                <a:lnTo>
                  <a:pt x="6573012" y="458724"/>
                </a:lnTo>
                <a:lnTo>
                  <a:pt x="0" y="45872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774192" y="3471672"/>
            <a:ext cx="307848" cy="580643"/>
          </a:xfrm>
          <a:custGeom>
            <a:avLst/>
            <a:gdLst/>
            <a:ahLst/>
            <a:cxnLst/>
            <a:rect l="l" t="t" r="r" b="b"/>
            <a:pathLst>
              <a:path w="307848" h="580643">
                <a:moveTo>
                  <a:pt x="0" y="580643"/>
                </a:moveTo>
                <a:lnTo>
                  <a:pt x="0" y="0"/>
                </a:lnTo>
                <a:lnTo>
                  <a:pt x="307848" y="0"/>
                </a:lnTo>
                <a:lnTo>
                  <a:pt x="307848" y="580643"/>
                </a:lnTo>
                <a:lnTo>
                  <a:pt x="0" y="580643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1083564" y="3471672"/>
            <a:ext cx="1773936" cy="580643"/>
          </a:xfrm>
          <a:custGeom>
            <a:avLst/>
            <a:gdLst/>
            <a:ahLst/>
            <a:cxnLst/>
            <a:rect l="l" t="t" r="r" b="b"/>
            <a:pathLst>
              <a:path w="1773936" h="580643">
                <a:moveTo>
                  <a:pt x="0" y="580643"/>
                </a:moveTo>
                <a:lnTo>
                  <a:pt x="0" y="0"/>
                </a:lnTo>
                <a:lnTo>
                  <a:pt x="1773936" y="0"/>
                </a:lnTo>
                <a:lnTo>
                  <a:pt x="1773936" y="580643"/>
                </a:lnTo>
                <a:lnTo>
                  <a:pt x="0" y="580643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2859024" y="3471672"/>
            <a:ext cx="6573012" cy="580643"/>
          </a:xfrm>
          <a:custGeom>
            <a:avLst/>
            <a:gdLst/>
            <a:ahLst/>
            <a:cxnLst/>
            <a:rect l="l" t="t" r="r" b="b"/>
            <a:pathLst>
              <a:path w="6573012" h="580643">
                <a:moveTo>
                  <a:pt x="0" y="580643"/>
                </a:moveTo>
                <a:lnTo>
                  <a:pt x="0" y="0"/>
                </a:lnTo>
                <a:lnTo>
                  <a:pt x="6573012" y="0"/>
                </a:lnTo>
                <a:lnTo>
                  <a:pt x="6573012" y="580643"/>
                </a:lnTo>
                <a:lnTo>
                  <a:pt x="0" y="580643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774192" y="4053839"/>
            <a:ext cx="307848" cy="579120"/>
          </a:xfrm>
          <a:custGeom>
            <a:avLst/>
            <a:gdLst/>
            <a:ahLst/>
            <a:cxnLst/>
            <a:rect l="l" t="t" r="r" b="b"/>
            <a:pathLst>
              <a:path w="307848" h="579120">
                <a:moveTo>
                  <a:pt x="0" y="579121"/>
                </a:moveTo>
                <a:lnTo>
                  <a:pt x="0" y="0"/>
                </a:lnTo>
                <a:lnTo>
                  <a:pt x="307848" y="0"/>
                </a:lnTo>
                <a:lnTo>
                  <a:pt x="307848" y="579121"/>
                </a:lnTo>
                <a:lnTo>
                  <a:pt x="0" y="579121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1083564" y="4053839"/>
            <a:ext cx="1773936" cy="579120"/>
          </a:xfrm>
          <a:custGeom>
            <a:avLst/>
            <a:gdLst/>
            <a:ahLst/>
            <a:cxnLst/>
            <a:rect l="l" t="t" r="r" b="b"/>
            <a:pathLst>
              <a:path w="1773936" h="579120">
                <a:moveTo>
                  <a:pt x="0" y="579121"/>
                </a:moveTo>
                <a:lnTo>
                  <a:pt x="0" y="0"/>
                </a:lnTo>
                <a:lnTo>
                  <a:pt x="1773936" y="0"/>
                </a:lnTo>
                <a:lnTo>
                  <a:pt x="1773936" y="579121"/>
                </a:lnTo>
                <a:lnTo>
                  <a:pt x="0" y="579121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2859024" y="4053839"/>
            <a:ext cx="6573012" cy="579120"/>
          </a:xfrm>
          <a:custGeom>
            <a:avLst/>
            <a:gdLst/>
            <a:ahLst/>
            <a:cxnLst/>
            <a:rect l="l" t="t" r="r" b="b"/>
            <a:pathLst>
              <a:path w="6573012" h="579120">
                <a:moveTo>
                  <a:pt x="0" y="579121"/>
                </a:moveTo>
                <a:lnTo>
                  <a:pt x="0" y="0"/>
                </a:lnTo>
                <a:lnTo>
                  <a:pt x="6573012" y="0"/>
                </a:lnTo>
                <a:lnTo>
                  <a:pt x="6573012" y="579121"/>
                </a:lnTo>
                <a:lnTo>
                  <a:pt x="0" y="579121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774192" y="4634484"/>
            <a:ext cx="307848" cy="318516"/>
          </a:xfrm>
          <a:custGeom>
            <a:avLst/>
            <a:gdLst/>
            <a:ahLst/>
            <a:cxnLst/>
            <a:rect l="l" t="t" r="r" b="b"/>
            <a:pathLst>
              <a:path w="307848" h="318516">
                <a:moveTo>
                  <a:pt x="0" y="318516"/>
                </a:moveTo>
                <a:lnTo>
                  <a:pt x="0" y="0"/>
                </a:lnTo>
                <a:lnTo>
                  <a:pt x="307848" y="0"/>
                </a:lnTo>
                <a:lnTo>
                  <a:pt x="307848" y="318516"/>
                </a:lnTo>
                <a:lnTo>
                  <a:pt x="0" y="318516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1083564" y="4634484"/>
            <a:ext cx="1773936" cy="318516"/>
          </a:xfrm>
          <a:custGeom>
            <a:avLst/>
            <a:gdLst/>
            <a:ahLst/>
            <a:cxnLst/>
            <a:rect l="l" t="t" r="r" b="b"/>
            <a:pathLst>
              <a:path w="1773936" h="318516">
                <a:moveTo>
                  <a:pt x="0" y="318516"/>
                </a:moveTo>
                <a:lnTo>
                  <a:pt x="0" y="0"/>
                </a:lnTo>
                <a:lnTo>
                  <a:pt x="1773936" y="0"/>
                </a:lnTo>
                <a:lnTo>
                  <a:pt x="1773936" y="318516"/>
                </a:lnTo>
                <a:lnTo>
                  <a:pt x="0" y="318516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2859024" y="4634484"/>
            <a:ext cx="6573012" cy="318516"/>
          </a:xfrm>
          <a:custGeom>
            <a:avLst/>
            <a:gdLst/>
            <a:ahLst/>
            <a:cxnLst/>
            <a:rect l="l" t="t" r="r" b="b"/>
            <a:pathLst>
              <a:path w="6573012" h="318516">
                <a:moveTo>
                  <a:pt x="0" y="318516"/>
                </a:moveTo>
                <a:lnTo>
                  <a:pt x="0" y="0"/>
                </a:lnTo>
                <a:lnTo>
                  <a:pt x="6573012" y="0"/>
                </a:lnTo>
                <a:lnTo>
                  <a:pt x="6573012" y="318516"/>
                </a:lnTo>
                <a:lnTo>
                  <a:pt x="0" y="318516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774192" y="4954524"/>
            <a:ext cx="307848" cy="318516"/>
          </a:xfrm>
          <a:custGeom>
            <a:avLst/>
            <a:gdLst/>
            <a:ahLst/>
            <a:cxnLst/>
            <a:rect l="l" t="t" r="r" b="b"/>
            <a:pathLst>
              <a:path w="307848" h="318516">
                <a:moveTo>
                  <a:pt x="0" y="318516"/>
                </a:moveTo>
                <a:lnTo>
                  <a:pt x="0" y="0"/>
                </a:lnTo>
                <a:lnTo>
                  <a:pt x="307848" y="0"/>
                </a:lnTo>
                <a:lnTo>
                  <a:pt x="307848" y="318516"/>
                </a:lnTo>
                <a:lnTo>
                  <a:pt x="0" y="318516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1083564" y="4954524"/>
            <a:ext cx="1773936" cy="318516"/>
          </a:xfrm>
          <a:custGeom>
            <a:avLst/>
            <a:gdLst/>
            <a:ahLst/>
            <a:cxnLst/>
            <a:rect l="l" t="t" r="r" b="b"/>
            <a:pathLst>
              <a:path w="1773936" h="318516">
                <a:moveTo>
                  <a:pt x="0" y="318516"/>
                </a:moveTo>
                <a:lnTo>
                  <a:pt x="0" y="0"/>
                </a:lnTo>
                <a:lnTo>
                  <a:pt x="1773936" y="0"/>
                </a:lnTo>
                <a:lnTo>
                  <a:pt x="1773936" y="318516"/>
                </a:lnTo>
                <a:lnTo>
                  <a:pt x="0" y="318516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2859024" y="4954524"/>
            <a:ext cx="6573012" cy="318516"/>
          </a:xfrm>
          <a:custGeom>
            <a:avLst/>
            <a:gdLst/>
            <a:ahLst/>
            <a:cxnLst/>
            <a:rect l="l" t="t" r="r" b="b"/>
            <a:pathLst>
              <a:path w="6573012" h="318516">
                <a:moveTo>
                  <a:pt x="0" y="318516"/>
                </a:moveTo>
                <a:lnTo>
                  <a:pt x="0" y="0"/>
                </a:lnTo>
                <a:lnTo>
                  <a:pt x="6573012" y="0"/>
                </a:lnTo>
                <a:lnTo>
                  <a:pt x="6573012" y="318516"/>
                </a:lnTo>
                <a:lnTo>
                  <a:pt x="0" y="318516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774192" y="5274564"/>
            <a:ext cx="307848" cy="580644"/>
          </a:xfrm>
          <a:custGeom>
            <a:avLst/>
            <a:gdLst/>
            <a:ahLst/>
            <a:cxnLst/>
            <a:rect l="l" t="t" r="r" b="b"/>
            <a:pathLst>
              <a:path w="307848" h="580644">
                <a:moveTo>
                  <a:pt x="0" y="580644"/>
                </a:moveTo>
                <a:lnTo>
                  <a:pt x="0" y="0"/>
                </a:lnTo>
                <a:lnTo>
                  <a:pt x="307848" y="0"/>
                </a:lnTo>
                <a:lnTo>
                  <a:pt x="307848" y="580644"/>
                </a:lnTo>
                <a:lnTo>
                  <a:pt x="0" y="58064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1083564" y="5274564"/>
            <a:ext cx="1773936" cy="580644"/>
          </a:xfrm>
          <a:custGeom>
            <a:avLst/>
            <a:gdLst/>
            <a:ahLst/>
            <a:cxnLst/>
            <a:rect l="l" t="t" r="r" b="b"/>
            <a:pathLst>
              <a:path w="1773936" h="580644">
                <a:moveTo>
                  <a:pt x="0" y="580644"/>
                </a:moveTo>
                <a:lnTo>
                  <a:pt x="0" y="0"/>
                </a:lnTo>
                <a:lnTo>
                  <a:pt x="1773936" y="0"/>
                </a:lnTo>
                <a:lnTo>
                  <a:pt x="1773936" y="580644"/>
                </a:lnTo>
                <a:lnTo>
                  <a:pt x="0" y="58064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2859024" y="5274564"/>
            <a:ext cx="6573012" cy="580644"/>
          </a:xfrm>
          <a:custGeom>
            <a:avLst/>
            <a:gdLst/>
            <a:ahLst/>
            <a:cxnLst/>
            <a:rect l="l" t="t" r="r" b="b"/>
            <a:pathLst>
              <a:path w="6573012" h="580644">
                <a:moveTo>
                  <a:pt x="0" y="580644"/>
                </a:moveTo>
                <a:lnTo>
                  <a:pt x="0" y="0"/>
                </a:lnTo>
                <a:lnTo>
                  <a:pt x="6573012" y="0"/>
                </a:lnTo>
                <a:lnTo>
                  <a:pt x="6573012" y="580644"/>
                </a:lnTo>
                <a:lnTo>
                  <a:pt x="0" y="58064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774192" y="5856732"/>
            <a:ext cx="307848" cy="839724"/>
          </a:xfrm>
          <a:custGeom>
            <a:avLst/>
            <a:gdLst/>
            <a:ahLst/>
            <a:cxnLst/>
            <a:rect l="l" t="t" r="r" b="b"/>
            <a:pathLst>
              <a:path w="307848" h="839724">
                <a:moveTo>
                  <a:pt x="0" y="839724"/>
                </a:moveTo>
                <a:lnTo>
                  <a:pt x="0" y="0"/>
                </a:lnTo>
                <a:lnTo>
                  <a:pt x="307848" y="0"/>
                </a:lnTo>
                <a:lnTo>
                  <a:pt x="307848" y="839724"/>
                </a:lnTo>
                <a:lnTo>
                  <a:pt x="0" y="83972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1083564" y="5856732"/>
            <a:ext cx="1773936" cy="839724"/>
          </a:xfrm>
          <a:custGeom>
            <a:avLst/>
            <a:gdLst/>
            <a:ahLst/>
            <a:cxnLst/>
            <a:rect l="l" t="t" r="r" b="b"/>
            <a:pathLst>
              <a:path w="1773936" h="839724">
                <a:moveTo>
                  <a:pt x="0" y="839724"/>
                </a:moveTo>
                <a:lnTo>
                  <a:pt x="0" y="0"/>
                </a:lnTo>
                <a:lnTo>
                  <a:pt x="1773936" y="0"/>
                </a:lnTo>
                <a:lnTo>
                  <a:pt x="1773936" y="839724"/>
                </a:lnTo>
                <a:lnTo>
                  <a:pt x="0" y="83972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2859024" y="5856732"/>
            <a:ext cx="6573012" cy="839724"/>
          </a:xfrm>
          <a:custGeom>
            <a:avLst/>
            <a:gdLst/>
            <a:ahLst/>
            <a:cxnLst/>
            <a:rect l="l" t="t" r="r" b="b"/>
            <a:pathLst>
              <a:path w="6573012" h="839724">
                <a:moveTo>
                  <a:pt x="0" y="839724"/>
                </a:moveTo>
                <a:lnTo>
                  <a:pt x="0" y="0"/>
                </a:lnTo>
                <a:lnTo>
                  <a:pt x="6573012" y="0"/>
                </a:lnTo>
                <a:lnTo>
                  <a:pt x="6573012" y="839724"/>
                </a:lnTo>
                <a:lnTo>
                  <a:pt x="0" y="83972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774192" y="6697980"/>
            <a:ext cx="307848" cy="458724"/>
          </a:xfrm>
          <a:custGeom>
            <a:avLst/>
            <a:gdLst/>
            <a:ahLst/>
            <a:cxnLst/>
            <a:rect l="l" t="t" r="r" b="b"/>
            <a:pathLst>
              <a:path w="307848" h="458724">
                <a:moveTo>
                  <a:pt x="0" y="458724"/>
                </a:moveTo>
                <a:lnTo>
                  <a:pt x="0" y="0"/>
                </a:lnTo>
                <a:lnTo>
                  <a:pt x="307848" y="0"/>
                </a:lnTo>
                <a:lnTo>
                  <a:pt x="307848" y="458724"/>
                </a:lnTo>
                <a:lnTo>
                  <a:pt x="0" y="45872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1083564" y="6697980"/>
            <a:ext cx="1773936" cy="458724"/>
          </a:xfrm>
          <a:custGeom>
            <a:avLst/>
            <a:gdLst/>
            <a:ahLst/>
            <a:cxnLst/>
            <a:rect l="l" t="t" r="r" b="b"/>
            <a:pathLst>
              <a:path w="1773936" h="458724">
                <a:moveTo>
                  <a:pt x="0" y="458724"/>
                </a:moveTo>
                <a:lnTo>
                  <a:pt x="0" y="0"/>
                </a:lnTo>
                <a:lnTo>
                  <a:pt x="1773936" y="0"/>
                </a:lnTo>
                <a:lnTo>
                  <a:pt x="1773936" y="458724"/>
                </a:lnTo>
                <a:lnTo>
                  <a:pt x="0" y="45872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2859024" y="6697980"/>
            <a:ext cx="6573012" cy="458724"/>
          </a:xfrm>
          <a:custGeom>
            <a:avLst/>
            <a:gdLst/>
            <a:ahLst/>
            <a:cxnLst/>
            <a:rect l="l" t="t" r="r" b="b"/>
            <a:pathLst>
              <a:path w="6573012" h="458724">
                <a:moveTo>
                  <a:pt x="0" y="458724"/>
                </a:moveTo>
                <a:lnTo>
                  <a:pt x="0" y="0"/>
                </a:lnTo>
                <a:lnTo>
                  <a:pt x="6573012" y="0"/>
                </a:lnTo>
                <a:lnTo>
                  <a:pt x="6573012" y="458724"/>
                </a:lnTo>
                <a:lnTo>
                  <a:pt x="0" y="458724"/>
                </a:lnTo>
                <a:close/>
              </a:path>
            </a:pathLst>
          </a:custGeom>
          <a:solidFill>
            <a:srgbClr val="E6EFF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769620" y="1339596"/>
            <a:ext cx="8668512" cy="9144"/>
          </a:xfrm>
          <a:custGeom>
            <a:avLst/>
            <a:gdLst/>
            <a:ahLst/>
            <a:cxnLst/>
            <a:rect l="l" t="t" r="r" b="b"/>
            <a:pathLst>
              <a:path w="8668512" h="9144">
                <a:moveTo>
                  <a:pt x="4572" y="4572"/>
                </a:moveTo>
                <a:lnTo>
                  <a:pt x="8663940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769620" y="1339596"/>
            <a:ext cx="8668512" cy="329184"/>
          </a:xfrm>
          <a:custGeom>
            <a:avLst/>
            <a:gdLst/>
            <a:ahLst/>
            <a:cxnLst/>
            <a:rect l="l" t="t" r="r" b="b"/>
            <a:pathLst>
              <a:path w="8668512" h="329184">
                <a:moveTo>
                  <a:pt x="8663940" y="4572"/>
                </a:moveTo>
                <a:moveTo>
                  <a:pt x="4572" y="324612"/>
                </a:moveTo>
                <a:lnTo>
                  <a:pt x="8663940" y="32461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769620" y="1659636"/>
            <a:ext cx="8668512" cy="682751"/>
          </a:xfrm>
          <a:custGeom>
            <a:avLst/>
            <a:gdLst/>
            <a:ahLst/>
            <a:cxnLst/>
            <a:rect l="l" t="t" r="r" b="b"/>
            <a:pathLst>
              <a:path w="8668512" h="682751">
                <a:moveTo>
                  <a:pt x="8663940" y="4572"/>
                </a:moveTo>
                <a:moveTo>
                  <a:pt x="4572" y="678180"/>
                </a:moveTo>
                <a:lnTo>
                  <a:pt x="8663940" y="67818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769620" y="2333244"/>
            <a:ext cx="8668512" cy="682752"/>
          </a:xfrm>
          <a:custGeom>
            <a:avLst/>
            <a:gdLst/>
            <a:ahLst/>
            <a:cxnLst/>
            <a:rect l="l" t="t" r="r" b="b"/>
            <a:pathLst>
              <a:path w="8668512" h="682752">
                <a:moveTo>
                  <a:pt x="8663940" y="4572"/>
                </a:moveTo>
                <a:moveTo>
                  <a:pt x="4572" y="678180"/>
                </a:moveTo>
                <a:lnTo>
                  <a:pt x="8663940" y="67818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769620" y="3006852"/>
            <a:ext cx="8668512" cy="469391"/>
          </a:xfrm>
          <a:custGeom>
            <a:avLst/>
            <a:gdLst/>
            <a:ahLst/>
            <a:cxnLst/>
            <a:rect l="l" t="t" r="r" b="b"/>
            <a:pathLst>
              <a:path w="8668512" h="469391">
                <a:moveTo>
                  <a:pt x="8663940" y="4572"/>
                </a:moveTo>
                <a:moveTo>
                  <a:pt x="4572" y="464820"/>
                </a:moveTo>
                <a:lnTo>
                  <a:pt x="8663940" y="46482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769620" y="3467100"/>
            <a:ext cx="8668512" cy="591311"/>
          </a:xfrm>
          <a:custGeom>
            <a:avLst/>
            <a:gdLst/>
            <a:ahLst/>
            <a:cxnLst/>
            <a:rect l="l" t="t" r="r" b="b"/>
            <a:pathLst>
              <a:path w="8668512" h="591311">
                <a:moveTo>
                  <a:pt x="8663940" y="4572"/>
                </a:moveTo>
                <a:moveTo>
                  <a:pt x="4572" y="586739"/>
                </a:moveTo>
                <a:lnTo>
                  <a:pt x="8663940" y="586739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769620" y="4049268"/>
            <a:ext cx="8668512" cy="589788"/>
          </a:xfrm>
          <a:custGeom>
            <a:avLst/>
            <a:gdLst/>
            <a:ahLst/>
            <a:cxnLst/>
            <a:rect l="l" t="t" r="r" b="b"/>
            <a:pathLst>
              <a:path w="8668512" h="589788">
                <a:moveTo>
                  <a:pt x="8663940" y="4571"/>
                </a:moveTo>
                <a:moveTo>
                  <a:pt x="4572" y="585216"/>
                </a:moveTo>
                <a:lnTo>
                  <a:pt x="8663940" y="585216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769620" y="4629912"/>
            <a:ext cx="8668512" cy="329184"/>
          </a:xfrm>
          <a:custGeom>
            <a:avLst/>
            <a:gdLst/>
            <a:ahLst/>
            <a:cxnLst/>
            <a:rect l="l" t="t" r="r" b="b"/>
            <a:pathLst>
              <a:path w="8668512" h="329184">
                <a:moveTo>
                  <a:pt x="8663940" y="4572"/>
                </a:moveTo>
                <a:moveTo>
                  <a:pt x="4572" y="324612"/>
                </a:moveTo>
                <a:lnTo>
                  <a:pt x="8663940" y="32461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769620" y="4949952"/>
            <a:ext cx="8668512" cy="329184"/>
          </a:xfrm>
          <a:custGeom>
            <a:avLst/>
            <a:gdLst/>
            <a:ahLst/>
            <a:cxnLst/>
            <a:rect l="l" t="t" r="r" b="b"/>
            <a:pathLst>
              <a:path w="8668512" h="329184">
                <a:moveTo>
                  <a:pt x="8663940" y="4572"/>
                </a:moveTo>
                <a:moveTo>
                  <a:pt x="4572" y="324612"/>
                </a:moveTo>
                <a:lnTo>
                  <a:pt x="8663940" y="32461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769620" y="5269992"/>
            <a:ext cx="8668512" cy="591312"/>
          </a:xfrm>
          <a:custGeom>
            <a:avLst/>
            <a:gdLst/>
            <a:ahLst/>
            <a:cxnLst/>
            <a:rect l="l" t="t" r="r" b="b"/>
            <a:pathLst>
              <a:path w="8668512" h="591312">
                <a:moveTo>
                  <a:pt x="8663940" y="4572"/>
                </a:moveTo>
                <a:moveTo>
                  <a:pt x="4572" y="586740"/>
                </a:moveTo>
                <a:lnTo>
                  <a:pt x="8663940" y="58674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769620" y="5852160"/>
            <a:ext cx="8668512" cy="850392"/>
          </a:xfrm>
          <a:custGeom>
            <a:avLst/>
            <a:gdLst/>
            <a:ahLst/>
            <a:cxnLst/>
            <a:rect l="l" t="t" r="r" b="b"/>
            <a:pathLst>
              <a:path w="8668512" h="850392">
                <a:moveTo>
                  <a:pt x="8663940" y="4572"/>
                </a:moveTo>
                <a:moveTo>
                  <a:pt x="4572" y="845820"/>
                </a:moveTo>
                <a:lnTo>
                  <a:pt x="8663940" y="845820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769620" y="1062228"/>
            <a:ext cx="8668512" cy="5640324"/>
          </a:xfrm>
          <a:custGeom>
            <a:avLst/>
            <a:gdLst/>
            <a:ahLst/>
            <a:cxnLst/>
            <a:rect l="l" t="t" r="r" b="b"/>
            <a:pathLst>
              <a:path w="8668512" h="5640324">
                <a:moveTo>
                  <a:pt x="8663940" y="5635752"/>
                </a:moveTo>
                <a:moveTo>
                  <a:pt x="4572" y="4572"/>
                </a:moveTo>
                <a:lnTo>
                  <a:pt x="8663940" y="4572"/>
                </a:lnTo>
              </a:path>
            </a:pathLst>
          </a:custGeom>
          <a:ln w="9144">
            <a:solidFill>
              <a:srgbClr val="DEDED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846852" y="1088233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13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099075" y="1088233"/>
            <a:ext cx="147567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D4, Menghitung data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875065" y="1088233"/>
            <a:ext cx="495528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Mengerjakan perhitungan aritmatika, (tambah, kurang, bagi mencacah)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46852" y="1365181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14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099075" y="1365181"/>
            <a:ext cx="127525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D5, Menyalin data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875065" y="1365181"/>
            <a:ext cx="309479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Menyalin, mencatat atau memindahkan data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46852" y="1685566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15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099075" y="1685566"/>
            <a:ext cx="1461590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D6, Membandingkan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data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875065" y="1685566"/>
            <a:ext cx="6166145" cy="6257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Mengidentifikasikan persamaan atau perbedaan sifat - sifat data, orang atau benda yang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dapat diamati secara langsung, serta secara fisik, dan sedikit sekali memerlukan upaya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mental.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46852" y="2359049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16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099075" y="2359049"/>
            <a:ext cx="111050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O0, Menasehati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2875065" y="2359049"/>
            <a:ext cx="6415631" cy="6257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Memberi bimbingan, saran, konsultasi atau nasehat kepada perorangan atau instansi dalam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232526"/>
                </a:solidFill>
                <a:latin typeface="Arial"/>
                <a:cs typeface="Arial"/>
              </a:rPr>
              <a:t>pemecahan masalah berdasarkan disiplin ilmu, spiritual, atau prinsip - prinsip keahlian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lainnya.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46852" y="3032532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17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099075" y="3032532"/>
            <a:ext cx="104738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O1, Berunding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2875065" y="3032532"/>
            <a:ext cx="6234273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Menyelesaikan masalah tukar menukar dan beradu pendapat, argumen, gagasan, dengan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pihak lain membuat keputusan.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46852" y="3492648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099075" y="3492648"/>
            <a:ext cx="95751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O2, Mengajar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2875065" y="3492648"/>
            <a:ext cx="5937508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Melatih orang lain dengan memberikan penjelasan, peragaan, bimbingan teknis, atau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memberikan rekomendasi atas dasar disiplin yang bersifat teknis.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846852" y="4073911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19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099075" y="4073911"/>
            <a:ext cx="93344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O3, Menyelia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2875065" y="4073911"/>
            <a:ext cx="6517847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Menentukan atau menafsirkan prosedur ker-ja, membagi tugas, menciptakan dan memelihara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hubungan yang harmonis diantara bawahan dan meningkatkan efisiensi.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846852" y="4655176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20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1099075" y="4655176"/>
            <a:ext cx="1065033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O4, Menghibur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2875065" y="4655176"/>
            <a:ext cx="6182771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Menghibur orang lain, biasanya menggu-nakan media panggung, film, televisi dan radio.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846852" y="4975561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21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099075" y="4975561"/>
            <a:ext cx="135549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O5, Mempengaruhi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2875065" y="4975561"/>
            <a:ext cx="6407434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Mempengaruhi orang lain untuk memperoleh keuntungan dalam benda, jasa atau pendapat.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846852" y="5295946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22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1099075" y="5295946"/>
            <a:ext cx="8009154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O6, Berbicara - memberi Berbicara atau memberi tanda kepada orang lain untuk meminta, memberi informasi atau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6" name="text 1"/>
          <p:cNvSpPr txBox="1"/>
          <p:nvPr/>
        </p:nvSpPr>
        <p:spPr>
          <a:xfrm>
            <a:off x="1099075" y="5509306"/>
            <a:ext cx="430613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tanda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7" name="text 1"/>
          <p:cNvSpPr txBox="1"/>
          <p:nvPr/>
        </p:nvSpPr>
        <p:spPr>
          <a:xfrm>
            <a:off x="2875065" y="5509306"/>
            <a:ext cx="521261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untuk mendapatkan tanggapan atau reaksi yang sifatnya tidak konseptual.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8" name="text 1"/>
          <p:cNvSpPr txBox="1"/>
          <p:nvPr/>
        </p:nvSpPr>
        <p:spPr>
          <a:xfrm>
            <a:off x="846852" y="5877210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23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9" name="text 1"/>
          <p:cNvSpPr txBox="1"/>
          <p:nvPr/>
        </p:nvSpPr>
        <p:spPr>
          <a:xfrm>
            <a:off x="1099075" y="5877210"/>
            <a:ext cx="138117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O7, Melayani orang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0" name="text 1"/>
          <p:cNvSpPr txBox="1"/>
          <p:nvPr/>
        </p:nvSpPr>
        <p:spPr>
          <a:xfrm>
            <a:off x="2875065" y="5877210"/>
            <a:ext cx="6234689" cy="6257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Memenuhi kebutuhan atau permintaan orang lain atau hewan, baik yang dinya-takan atau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yang tidak langsung dinyatakan tetap harus dilaksanakan menurut keten-tuan. Fungsi ini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diperlukan pengetahuan dan keterampilan khusus untuk melaksana-kannya.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1" name="text 1"/>
          <p:cNvSpPr txBox="1"/>
          <p:nvPr/>
        </p:nvSpPr>
        <p:spPr>
          <a:xfrm>
            <a:off x="789797" y="6719356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24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2" name="text 1"/>
          <p:cNvSpPr txBox="1"/>
          <p:nvPr/>
        </p:nvSpPr>
        <p:spPr>
          <a:xfrm>
            <a:off x="1099075" y="6719356"/>
            <a:ext cx="164792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O8, Menerima instruksi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3" name="text 1"/>
          <p:cNvSpPr txBox="1"/>
          <p:nvPr/>
        </p:nvSpPr>
        <p:spPr>
          <a:xfrm>
            <a:off x="2875065" y="6719356"/>
            <a:ext cx="5884210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29" b="1" spc="10" dirty="0">
                <a:solidFill>
                  <a:srgbClr val="232526"/>
                </a:solidFill>
                <a:latin typeface="Arial"/>
                <a:cs typeface="Arial"/>
              </a:rPr>
              <a:t>Membantu melaksanakan kerja berdasarkan perintah atasan yang tidak memerlukan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tanggapan.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04" name="object 1104"/>
          <p:cNvSpPr/>
          <p:nvPr/>
        </p:nvSpPr>
        <p:spPr>
          <a:xfrm>
            <a:off x="850392" y="615696"/>
            <a:ext cx="8583168" cy="451104"/>
          </a:xfrm>
          <a:custGeom>
            <a:avLst/>
            <a:gdLst/>
            <a:ahLst/>
            <a:cxnLst/>
            <a:rect l="l" t="t" r="r" b="b"/>
            <a:pathLst>
              <a:path w="8583168" h="451104">
                <a:moveTo>
                  <a:pt x="8583168" y="451104"/>
                </a:moveTo>
                <a:moveTo>
                  <a:pt x="0" y="56388"/>
                </a:moveTo>
                <a:lnTo>
                  <a:pt x="342900" y="56388"/>
                </a:lnTo>
                <a:lnTo>
                  <a:pt x="342900" y="0"/>
                </a:lnTo>
                <a:lnTo>
                  <a:pt x="457200" y="114300"/>
                </a:lnTo>
                <a:lnTo>
                  <a:pt x="342900" y="228600"/>
                </a:lnTo>
                <a:lnTo>
                  <a:pt x="342900" y="170688"/>
                </a:lnTo>
                <a:lnTo>
                  <a:pt x="0" y="17068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844295" y="600456"/>
            <a:ext cx="472440" cy="259079"/>
          </a:xfrm>
          <a:custGeom>
            <a:avLst/>
            <a:gdLst/>
            <a:ahLst/>
            <a:cxnLst/>
            <a:rect l="l" t="t" r="r" b="b"/>
            <a:pathLst>
              <a:path w="472440" h="259079">
                <a:moveTo>
                  <a:pt x="0" y="65532"/>
                </a:moveTo>
                <a:lnTo>
                  <a:pt x="348997" y="65532"/>
                </a:lnTo>
                <a:lnTo>
                  <a:pt x="342901" y="71628"/>
                </a:lnTo>
                <a:lnTo>
                  <a:pt x="342901" y="0"/>
                </a:lnTo>
                <a:lnTo>
                  <a:pt x="472441" y="129540"/>
                </a:lnTo>
                <a:lnTo>
                  <a:pt x="342901" y="259080"/>
                </a:lnTo>
                <a:lnTo>
                  <a:pt x="342901" y="185928"/>
                </a:lnTo>
                <a:lnTo>
                  <a:pt x="348997" y="192024"/>
                </a:lnTo>
                <a:lnTo>
                  <a:pt x="0" y="192024"/>
                </a:lnTo>
                <a:lnTo>
                  <a:pt x="0" y="65532"/>
                </a:lnTo>
                <a:close/>
                <a:moveTo>
                  <a:pt x="12192" y="185928"/>
                </a:moveTo>
                <a:lnTo>
                  <a:pt x="6097" y="179832"/>
                </a:lnTo>
                <a:lnTo>
                  <a:pt x="355092" y="179832"/>
                </a:lnTo>
                <a:lnTo>
                  <a:pt x="355092" y="243840"/>
                </a:lnTo>
                <a:lnTo>
                  <a:pt x="344425" y="239268"/>
                </a:lnTo>
                <a:lnTo>
                  <a:pt x="458725" y="124968"/>
                </a:lnTo>
                <a:lnTo>
                  <a:pt x="458725" y="134112"/>
                </a:lnTo>
                <a:lnTo>
                  <a:pt x="344425" y="19812"/>
                </a:lnTo>
                <a:lnTo>
                  <a:pt x="355092" y="15240"/>
                </a:lnTo>
                <a:lnTo>
                  <a:pt x="355092" y="77724"/>
                </a:lnTo>
                <a:lnTo>
                  <a:pt x="6097" y="77724"/>
                </a:lnTo>
                <a:lnTo>
                  <a:pt x="12192" y="71628"/>
                </a:lnTo>
                <a:lnTo>
                  <a:pt x="12192" y="185928"/>
                </a:ln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7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27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27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106" name="object 1106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24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12" name="object 1112"/>
          <p:cNvSpPr/>
          <p:nvPr/>
        </p:nvSpPr>
        <p:spPr>
          <a:xfrm>
            <a:off x="4876800" y="1648968"/>
            <a:ext cx="4265676" cy="5436107"/>
          </a:xfrm>
          <a:custGeom>
            <a:avLst/>
            <a:gdLst/>
            <a:ahLst/>
            <a:cxnLst/>
            <a:rect l="l" t="t" r="r" b="b"/>
            <a:pathLst>
              <a:path w="4265676" h="5436107">
                <a:moveTo>
                  <a:pt x="0" y="5436108"/>
                </a:moveTo>
                <a:lnTo>
                  <a:pt x="0" y="0"/>
                </a:lnTo>
                <a:lnTo>
                  <a:pt x="4265676" y="0"/>
                </a:lnTo>
                <a:lnTo>
                  <a:pt x="4265676" y="5436108"/>
                </a:lnTo>
                <a:lnTo>
                  <a:pt x="0" y="5436108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4870704" y="1642872"/>
            <a:ext cx="4280916" cy="5451348"/>
          </a:xfrm>
          <a:custGeom>
            <a:avLst/>
            <a:gdLst/>
            <a:ahLst/>
            <a:cxnLst/>
            <a:rect l="l" t="t" r="r" b="b"/>
            <a:pathLst>
              <a:path w="4280916" h="5451348">
                <a:moveTo>
                  <a:pt x="0" y="0"/>
                </a:moveTo>
                <a:lnTo>
                  <a:pt x="4280916" y="0"/>
                </a:lnTo>
                <a:lnTo>
                  <a:pt x="4280916" y="5451348"/>
                </a:lnTo>
                <a:lnTo>
                  <a:pt x="0" y="5451348"/>
                </a:lnTo>
                <a:lnTo>
                  <a:pt x="0" y="0"/>
                </a:lnTo>
                <a:close/>
                <a:moveTo>
                  <a:pt x="13716" y="5443728"/>
                </a:moveTo>
                <a:lnTo>
                  <a:pt x="6096" y="5437632"/>
                </a:lnTo>
                <a:lnTo>
                  <a:pt x="4273296" y="5437632"/>
                </a:lnTo>
                <a:lnTo>
                  <a:pt x="4267199" y="5443728"/>
                </a:lnTo>
                <a:lnTo>
                  <a:pt x="4267199" y="6096"/>
                </a:lnTo>
                <a:lnTo>
                  <a:pt x="4273296" y="12192"/>
                </a:lnTo>
                <a:lnTo>
                  <a:pt x="6096" y="12192"/>
                </a:lnTo>
                <a:lnTo>
                  <a:pt x="13716" y="6096"/>
                </a:lnTo>
                <a:lnTo>
                  <a:pt x="13716" y="5443728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838200" y="1648968"/>
            <a:ext cx="3884676" cy="5436107"/>
          </a:xfrm>
          <a:custGeom>
            <a:avLst/>
            <a:gdLst/>
            <a:ahLst/>
            <a:cxnLst/>
            <a:rect l="l" t="t" r="r" b="b"/>
            <a:pathLst>
              <a:path w="3884676" h="5436107">
                <a:moveTo>
                  <a:pt x="0" y="5436108"/>
                </a:moveTo>
                <a:lnTo>
                  <a:pt x="0" y="0"/>
                </a:lnTo>
                <a:lnTo>
                  <a:pt x="3884676" y="0"/>
                </a:lnTo>
                <a:lnTo>
                  <a:pt x="3884676" y="5436108"/>
                </a:lnTo>
                <a:lnTo>
                  <a:pt x="0" y="5436108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832103" y="1642872"/>
            <a:ext cx="3899916" cy="5451348"/>
          </a:xfrm>
          <a:custGeom>
            <a:avLst/>
            <a:gdLst/>
            <a:ahLst/>
            <a:cxnLst/>
            <a:rect l="l" t="t" r="r" b="b"/>
            <a:pathLst>
              <a:path w="3899916" h="5451348">
                <a:moveTo>
                  <a:pt x="0" y="0"/>
                </a:moveTo>
                <a:lnTo>
                  <a:pt x="3899917" y="0"/>
                </a:lnTo>
                <a:lnTo>
                  <a:pt x="3899917" y="5451348"/>
                </a:lnTo>
                <a:lnTo>
                  <a:pt x="0" y="5451348"/>
                </a:lnTo>
                <a:lnTo>
                  <a:pt x="0" y="0"/>
                </a:lnTo>
                <a:close/>
                <a:moveTo>
                  <a:pt x="13717" y="5443728"/>
                </a:moveTo>
                <a:lnTo>
                  <a:pt x="6097" y="5437632"/>
                </a:lnTo>
                <a:lnTo>
                  <a:pt x="3892297" y="5437632"/>
                </a:lnTo>
                <a:lnTo>
                  <a:pt x="3886201" y="5443728"/>
                </a:lnTo>
                <a:lnTo>
                  <a:pt x="3886201" y="6096"/>
                </a:lnTo>
                <a:lnTo>
                  <a:pt x="3892297" y="12192"/>
                </a:lnTo>
                <a:lnTo>
                  <a:pt x="6097" y="12192"/>
                </a:lnTo>
                <a:lnTo>
                  <a:pt x="13717" y="6096"/>
                </a:lnTo>
                <a:lnTo>
                  <a:pt x="13717" y="5443728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914400" y="2104644"/>
            <a:ext cx="618744" cy="448056"/>
          </a:xfrm>
          <a:custGeom>
            <a:avLst/>
            <a:gdLst/>
            <a:ahLst/>
            <a:cxnLst/>
            <a:rect l="l" t="t" r="r" b="b"/>
            <a:pathLst>
              <a:path w="618744" h="448056">
                <a:moveTo>
                  <a:pt x="0" y="448056"/>
                </a:moveTo>
                <a:lnTo>
                  <a:pt x="0" y="0"/>
                </a:lnTo>
                <a:lnTo>
                  <a:pt x="618744" y="0"/>
                </a:lnTo>
                <a:lnTo>
                  <a:pt x="618744" y="448056"/>
                </a:lnTo>
                <a:lnTo>
                  <a:pt x="0" y="44805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1534668" y="2104644"/>
            <a:ext cx="2014727" cy="448056"/>
          </a:xfrm>
          <a:custGeom>
            <a:avLst/>
            <a:gdLst/>
            <a:ahLst/>
            <a:cxnLst/>
            <a:rect l="l" t="t" r="r" b="b"/>
            <a:pathLst>
              <a:path w="2014727" h="448056">
                <a:moveTo>
                  <a:pt x="0" y="448056"/>
                </a:moveTo>
                <a:lnTo>
                  <a:pt x="0" y="0"/>
                </a:lnTo>
                <a:lnTo>
                  <a:pt x="2014727" y="0"/>
                </a:lnTo>
                <a:lnTo>
                  <a:pt x="2014727" y="448056"/>
                </a:lnTo>
                <a:lnTo>
                  <a:pt x="0" y="44805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3550920" y="2104644"/>
            <a:ext cx="1095756" cy="448056"/>
          </a:xfrm>
          <a:custGeom>
            <a:avLst/>
            <a:gdLst/>
            <a:ahLst/>
            <a:cxnLst/>
            <a:rect l="l" t="t" r="r" b="b"/>
            <a:pathLst>
              <a:path w="1095756" h="448056">
                <a:moveTo>
                  <a:pt x="0" y="448056"/>
                </a:moveTo>
                <a:lnTo>
                  <a:pt x="0" y="0"/>
                </a:lnTo>
                <a:lnTo>
                  <a:pt x="1095756" y="0"/>
                </a:lnTo>
                <a:lnTo>
                  <a:pt x="1095756" y="448056"/>
                </a:lnTo>
                <a:lnTo>
                  <a:pt x="0" y="44805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914400" y="2554224"/>
            <a:ext cx="618744" cy="374904"/>
          </a:xfrm>
          <a:custGeom>
            <a:avLst/>
            <a:gdLst/>
            <a:ahLst/>
            <a:cxnLst/>
            <a:rect l="l" t="t" r="r" b="b"/>
            <a:pathLst>
              <a:path w="618744" h="374904">
                <a:moveTo>
                  <a:pt x="0" y="374904"/>
                </a:moveTo>
                <a:lnTo>
                  <a:pt x="0" y="0"/>
                </a:lnTo>
                <a:lnTo>
                  <a:pt x="618744" y="0"/>
                </a:lnTo>
                <a:lnTo>
                  <a:pt x="618744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1534668" y="2554224"/>
            <a:ext cx="2014727" cy="374904"/>
          </a:xfrm>
          <a:custGeom>
            <a:avLst/>
            <a:gdLst/>
            <a:ahLst/>
            <a:cxnLst/>
            <a:rect l="l" t="t" r="r" b="b"/>
            <a:pathLst>
              <a:path w="2014727" h="374904">
                <a:moveTo>
                  <a:pt x="0" y="374904"/>
                </a:moveTo>
                <a:lnTo>
                  <a:pt x="0" y="0"/>
                </a:lnTo>
                <a:lnTo>
                  <a:pt x="2014727" y="0"/>
                </a:lnTo>
                <a:lnTo>
                  <a:pt x="2014727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3550920" y="2554224"/>
            <a:ext cx="1095756" cy="374904"/>
          </a:xfrm>
          <a:custGeom>
            <a:avLst/>
            <a:gdLst/>
            <a:ahLst/>
            <a:cxnLst/>
            <a:rect l="l" t="t" r="r" b="b"/>
            <a:pathLst>
              <a:path w="1095756" h="374904">
                <a:moveTo>
                  <a:pt x="0" y="374904"/>
                </a:moveTo>
                <a:lnTo>
                  <a:pt x="0" y="0"/>
                </a:lnTo>
                <a:lnTo>
                  <a:pt x="1095756" y="0"/>
                </a:lnTo>
                <a:lnTo>
                  <a:pt x="1095756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914400" y="2930652"/>
            <a:ext cx="618744" cy="373380"/>
          </a:xfrm>
          <a:custGeom>
            <a:avLst/>
            <a:gdLst/>
            <a:ahLst/>
            <a:cxnLst/>
            <a:rect l="l" t="t" r="r" b="b"/>
            <a:pathLst>
              <a:path w="618744" h="373380">
                <a:moveTo>
                  <a:pt x="0" y="373380"/>
                </a:moveTo>
                <a:lnTo>
                  <a:pt x="0" y="0"/>
                </a:lnTo>
                <a:lnTo>
                  <a:pt x="618744" y="0"/>
                </a:lnTo>
                <a:lnTo>
                  <a:pt x="618744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1534668" y="2930652"/>
            <a:ext cx="2014727" cy="373380"/>
          </a:xfrm>
          <a:custGeom>
            <a:avLst/>
            <a:gdLst/>
            <a:ahLst/>
            <a:cxnLst/>
            <a:rect l="l" t="t" r="r" b="b"/>
            <a:pathLst>
              <a:path w="2014727" h="373380">
                <a:moveTo>
                  <a:pt x="0" y="373380"/>
                </a:moveTo>
                <a:lnTo>
                  <a:pt x="0" y="0"/>
                </a:lnTo>
                <a:lnTo>
                  <a:pt x="2014727" y="0"/>
                </a:lnTo>
                <a:lnTo>
                  <a:pt x="2014727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3550920" y="2930652"/>
            <a:ext cx="1095756" cy="373380"/>
          </a:xfrm>
          <a:custGeom>
            <a:avLst/>
            <a:gdLst/>
            <a:ahLst/>
            <a:cxnLst/>
            <a:rect l="l" t="t" r="r" b="b"/>
            <a:pathLst>
              <a:path w="1095756" h="373380">
                <a:moveTo>
                  <a:pt x="0" y="373380"/>
                </a:moveTo>
                <a:lnTo>
                  <a:pt x="0" y="0"/>
                </a:lnTo>
                <a:lnTo>
                  <a:pt x="1095756" y="0"/>
                </a:lnTo>
                <a:lnTo>
                  <a:pt x="109575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914400" y="3305556"/>
            <a:ext cx="618744" cy="303276"/>
          </a:xfrm>
          <a:custGeom>
            <a:avLst/>
            <a:gdLst/>
            <a:ahLst/>
            <a:cxnLst/>
            <a:rect l="l" t="t" r="r" b="b"/>
            <a:pathLst>
              <a:path w="618744" h="303276">
                <a:moveTo>
                  <a:pt x="0" y="303276"/>
                </a:moveTo>
                <a:lnTo>
                  <a:pt x="0" y="0"/>
                </a:lnTo>
                <a:lnTo>
                  <a:pt x="618744" y="0"/>
                </a:lnTo>
                <a:lnTo>
                  <a:pt x="618744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1534668" y="3305556"/>
            <a:ext cx="2014727" cy="303276"/>
          </a:xfrm>
          <a:custGeom>
            <a:avLst/>
            <a:gdLst/>
            <a:ahLst/>
            <a:cxnLst/>
            <a:rect l="l" t="t" r="r" b="b"/>
            <a:pathLst>
              <a:path w="2014727" h="303276">
                <a:moveTo>
                  <a:pt x="0" y="303276"/>
                </a:moveTo>
                <a:lnTo>
                  <a:pt x="0" y="0"/>
                </a:lnTo>
                <a:lnTo>
                  <a:pt x="2014727" y="0"/>
                </a:lnTo>
                <a:lnTo>
                  <a:pt x="2014727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3550920" y="3305556"/>
            <a:ext cx="1095756" cy="303276"/>
          </a:xfrm>
          <a:custGeom>
            <a:avLst/>
            <a:gdLst/>
            <a:ahLst/>
            <a:cxnLst/>
            <a:rect l="l" t="t" r="r" b="b"/>
            <a:pathLst>
              <a:path w="1095756" h="303276">
                <a:moveTo>
                  <a:pt x="0" y="303276"/>
                </a:moveTo>
                <a:lnTo>
                  <a:pt x="0" y="0"/>
                </a:lnTo>
                <a:lnTo>
                  <a:pt x="1095756" y="0"/>
                </a:lnTo>
                <a:lnTo>
                  <a:pt x="1095756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914400" y="3610356"/>
            <a:ext cx="618744" cy="373380"/>
          </a:xfrm>
          <a:custGeom>
            <a:avLst/>
            <a:gdLst/>
            <a:ahLst/>
            <a:cxnLst/>
            <a:rect l="l" t="t" r="r" b="b"/>
            <a:pathLst>
              <a:path w="618744" h="373380">
                <a:moveTo>
                  <a:pt x="0" y="373380"/>
                </a:moveTo>
                <a:lnTo>
                  <a:pt x="0" y="0"/>
                </a:lnTo>
                <a:lnTo>
                  <a:pt x="618744" y="0"/>
                </a:lnTo>
                <a:lnTo>
                  <a:pt x="618744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1534668" y="3610356"/>
            <a:ext cx="2014727" cy="373380"/>
          </a:xfrm>
          <a:custGeom>
            <a:avLst/>
            <a:gdLst/>
            <a:ahLst/>
            <a:cxnLst/>
            <a:rect l="l" t="t" r="r" b="b"/>
            <a:pathLst>
              <a:path w="2014727" h="373380">
                <a:moveTo>
                  <a:pt x="0" y="373380"/>
                </a:moveTo>
                <a:lnTo>
                  <a:pt x="0" y="0"/>
                </a:lnTo>
                <a:lnTo>
                  <a:pt x="2014727" y="0"/>
                </a:lnTo>
                <a:lnTo>
                  <a:pt x="2014727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3550920" y="3610356"/>
            <a:ext cx="1095756" cy="373380"/>
          </a:xfrm>
          <a:custGeom>
            <a:avLst/>
            <a:gdLst/>
            <a:ahLst/>
            <a:cxnLst/>
            <a:rect l="l" t="t" r="r" b="b"/>
            <a:pathLst>
              <a:path w="1095756" h="373380">
                <a:moveTo>
                  <a:pt x="0" y="373380"/>
                </a:moveTo>
                <a:lnTo>
                  <a:pt x="0" y="0"/>
                </a:lnTo>
                <a:lnTo>
                  <a:pt x="1095756" y="0"/>
                </a:lnTo>
                <a:lnTo>
                  <a:pt x="109575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914400" y="3985259"/>
            <a:ext cx="618744" cy="516636"/>
          </a:xfrm>
          <a:custGeom>
            <a:avLst/>
            <a:gdLst/>
            <a:ahLst/>
            <a:cxnLst/>
            <a:rect l="l" t="t" r="r" b="b"/>
            <a:pathLst>
              <a:path w="618744" h="516636">
                <a:moveTo>
                  <a:pt x="0" y="516637"/>
                </a:moveTo>
                <a:lnTo>
                  <a:pt x="0" y="0"/>
                </a:lnTo>
                <a:lnTo>
                  <a:pt x="618744" y="0"/>
                </a:lnTo>
                <a:lnTo>
                  <a:pt x="618744" y="516637"/>
                </a:lnTo>
                <a:lnTo>
                  <a:pt x="0" y="516637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1534668" y="3985259"/>
            <a:ext cx="2014727" cy="516636"/>
          </a:xfrm>
          <a:custGeom>
            <a:avLst/>
            <a:gdLst/>
            <a:ahLst/>
            <a:cxnLst/>
            <a:rect l="l" t="t" r="r" b="b"/>
            <a:pathLst>
              <a:path w="2014727" h="516636">
                <a:moveTo>
                  <a:pt x="0" y="516637"/>
                </a:moveTo>
                <a:lnTo>
                  <a:pt x="0" y="0"/>
                </a:lnTo>
                <a:lnTo>
                  <a:pt x="2014727" y="0"/>
                </a:lnTo>
                <a:lnTo>
                  <a:pt x="2014727" y="516637"/>
                </a:lnTo>
                <a:lnTo>
                  <a:pt x="0" y="516637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3550920" y="3985259"/>
            <a:ext cx="1095756" cy="516636"/>
          </a:xfrm>
          <a:custGeom>
            <a:avLst/>
            <a:gdLst/>
            <a:ahLst/>
            <a:cxnLst/>
            <a:rect l="l" t="t" r="r" b="b"/>
            <a:pathLst>
              <a:path w="1095756" h="516636">
                <a:moveTo>
                  <a:pt x="0" y="516637"/>
                </a:moveTo>
                <a:lnTo>
                  <a:pt x="0" y="0"/>
                </a:lnTo>
                <a:lnTo>
                  <a:pt x="1095756" y="0"/>
                </a:lnTo>
                <a:lnTo>
                  <a:pt x="1095756" y="516637"/>
                </a:lnTo>
                <a:lnTo>
                  <a:pt x="0" y="516637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914400" y="4503420"/>
            <a:ext cx="618744" cy="374904"/>
          </a:xfrm>
          <a:custGeom>
            <a:avLst/>
            <a:gdLst/>
            <a:ahLst/>
            <a:cxnLst/>
            <a:rect l="l" t="t" r="r" b="b"/>
            <a:pathLst>
              <a:path w="618744" h="374904">
                <a:moveTo>
                  <a:pt x="0" y="374904"/>
                </a:moveTo>
                <a:lnTo>
                  <a:pt x="0" y="0"/>
                </a:lnTo>
                <a:lnTo>
                  <a:pt x="618744" y="0"/>
                </a:lnTo>
                <a:lnTo>
                  <a:pt x="618744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1534668" y="4503420"/>
            <a:ext cx="2014727" cy="374904"/>
          </a:xfrm>
          <a:custGeom>
            <a:avLst/>
            <a:gdLst/>
            <a:ahLst/>
            <a:cxnLst/>
            <a:rect l="l" t="t" r="r" b="b"/>
            <a:pathLst>
              <a:path w="2014727" h="374904">
                <a:moveTo>
                  <a:pt x="0" y="374904"/>
                </a:moveTo>
                <a:lnTo>
                  <a:pt x="0" y="0"/>
                </a:lnTo>
                <a:lnTo>
                  <a:pt x="2014727" y="0"/>
                </a:lnTo>
                <a:lnTo>
                  <a:pt x="2014727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3550920" y="4503420"/>
            <a:ext cx="1095756" cy="374904"/>
          </a:xfrm>
          <a:custGeom>
            <a:avLst/>
            <a:gdLst/>
            <a:ahLst/>
            <a:cxnLst/>
            <a:rect l="l" t="t" r="r" b="b"/>
            <a:pathLst>
              <a:path w="1095756" h="374904">
                <a:moveTo>
                  <a:pt x="0" y="374904"/>
                </a:moveTo>
                <a:lnTo>
                  <a:pt x="0" y="0"/>
                </a:lnTo>
                <a:lnTo>
                  <a:pt x="1095756" y="0"/>
                </a:lnTo>
                <a:lnTo>
                  <a:pt x="1095756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914400" y="4879848"/>
            <a:ext cx="618744" cy="373380"/>
          </a:xfrm>
          <a:custGeom>
            <a:avLst/>
            <a:gdLst/>
            <a:ahLst/>
            <a:cxnLst/>
            <a:rect l="l" t="t" r="r" b="b"/>
            <a:pathLst>
              <a:path w="618744" h="373380">
                <a:moveTo>
                  <a:pt x="0" y="373380"/>
                </a:moveTo>
                <a:lnTo>
                  <a:pt x="0" y="0"/>
                </a:lnTo>
                <a:lnTo>
                  <a:pt x="618744" y="0"/>
                </a:lnTo>
                <a:lnTo>
                  <a:pt x="618744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1534668" y="4879848"/>
            <a:ext cx="2014727" cy="373380"/>
          </a:xfrm>
          <a:custGeom>
            <a:avLst/>
            <a:gdLst/>
            <a:ahLst/>
            <a:cxnLst/>
            <a:rect l="l" t="t" r="r" b="b"/>
            <a:pathLst>
              <a:path w="2014727" h="373380">
                <a:moveTo>
                  <a:pt x="0" y="373380"/>
                </a:moveTo>
                <a:lnTo>
                  <a:pt x="0" y="0"/>
                </a:lnTo>
                <a:lnTo>
                  <a:pt x="2014727" y="0"/>
                </a:lnTo>
                <a:lnTo>
                  <a:pt x="2014727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3550920" y="4879848"/>
            <a:ext cx="1095756" cy="373380"/>
          </a:xfrm>
          <a:custGeom>
            <a:avLst/>
            <a:gdLst/>
            <a:ahLst/>
            <a:cxnLst/>
            <a:rect l="l" t="t" r="r" b="b"/>
            <a:pathLst>
              <a:path w="1095756" h="373380">
                <a:moveTo>
                  <a:pt x="0" y="373380"/>
                </a:moveTo>
                <a:lnTo>
                  <a:pt x="0" y="0"/>
                </a:lnTo>
                <a:lnTo>
                  <a:pt x="1095756" y="0"/>
                </a:lnTo>
                <a:lnTo>
                  <a:pt x="109575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914400" y="5254752"/>
            <a:ext cx="618744" cy="321564"/>
          </a:xfrm>
          <a:custGeom>
            <a:avLst/>
            <a:gdLst/>
            <a:ahLst/>
            <a:cxnLst/>
            <a:rect l="l" t="t" r="r" b="b"/>
            <a:pathLst>
              <a:path w="618744" h="321564">
                <a:moveTo>
                  <a:pt x="0" y="321564"/>
                </a:moveTo>
                <a:lnTo>
                  <a:pt x="0" y="0"/>
                </a:lnTo>
                <a:lnTo>
                  <a:pt x="618744" y="0"/>
                </a:lnTo>
                <a:lnTo>
                  <a:pt x="618744" y="321564"/>
                </a:lnTo>
                <a:lnTo>
                  <a:pt x="0" y="321564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1534668" y="5254752"/>
            <a:ext cx="2014727" cy="321564"/>
          </a:xfrm>
          <a:custGeom>
            <a:avLst/>
            <a:gdLst/>
            <a:ahLst/>
            <a:cxnLst/>
            <a:rect l="l" t="t" r="r" b="b"/>
            <a:pathLst>
              <a:path w="2014727" h="321564">
                <a:moveTo>
                  <a:pt x="0" y="321564"/>
                </a:moveTo>
                <a:lnTo>
                  <a:pt x="0" y="0"/>
                </a:lnTo>
                <a:lnTo>
                  <a:pt x="2014727" y="0"/>
                </a:lnTo>
                <a:lnTo>
                  <a:pt x="2014727" y="321564"/>
                </a:lnTo>
                <a:lnTo>
                  <a:pt x="0" y="321564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3550920" y="5254752"/>
            <a:ext cx="1095756" cy="321564"/>
          </a:xfrm>
          <a:custGeom>
            <a:avLst/>
            <a:gdLst/>
            <a:ahLst/>
            <a:cxnLst/>
            <a:rect l="l" t="t" r="r" b="b"/>
            <a:pathLst>
              <a:path w="1095756" h="321564">
                <a:moveTo>
                  <a:pt x="0" y="321564"/>
                </a:moveTo>
                <a:lnTo>
                  <a:pt x="0" y="0"/>
                </a:lnTo>
                <a:lnTo>
                  <a:pt x="1095756" y="0"/>
                </a:lnTo>
                <a:lnTo>
                  <a:pt x="1095756" y="321564"/>
                </a:lnTo>
                <a:lnTo>
                  <a:pt x="0" y="321564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914400" y="5577840"/>
            <a:ext cx="618744" cy="303276"/>
          </a:xfrm>
          <a:custGeom>
            <a:avLst/>
            <a:gdLst/>
            <a:ahLst/>
            <a:cxnLst/>
            <a:rect l="l" t="t" r="r" b="b"/>
            <a:pathLst>
              <a:path w="618744" h="303276">
                <a:moveTo>
                  <a:pt x="0" y="303276"/>
                </a:moveTo>
                <a:lnTo>
                  <a:pt x="0" y="0"/>
                </a:lnTo>
                <a:lnTo>
                  <a:pt x="618744" y="0"/>
                </a:lnTo>
                <a:lnTo>
                  <a:pt x="618744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1534668" y="5577840"/>
            <a:ext cx="2014727" cy="303276"/>
          </a:xfrm>
          <a:custGeom>
            <a:avLst/>
            <a:gdLst/>
            <a:ahLst/>
            <a:cxnLst/>
            <a:rect l="l" t="t" r="r" b="b"/>
            <a:pathLst>
              <a:path w="2014727" h="303276">
                <a:moveTo>
                  <a:pt x="0" y="303276"/>
                </a:moveTo>
                <a:lnTo>
                  <a:pt x="0" y="0"/>
                </a:lnTo>
                <a:lnTo>
                  <a:pt x="2014727" y="0"/>
                </a:lnTo>
                <a:lnTo>
                  <a:pt x="2014727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3550920" y="5577840"/>
            <a:ext cx="1095756" cy="303276"/>
          </a:xfrm>
          <a:custGeom>
            <a:avLst/>
            <a:gdLst/>
            <a:ahLst/>
            <a:cxnLst/>
            <a:rect l="l" t="t" r="r" b="b"/>
            <a:pathLst>
              <a:path w="1095756" h="303276">
                <a:moveTo>
                  <a:pt x="0" y="303276"/>
                </a:moveTo>
                <a:lnTo>
                  <a:pt x="0" y="0"/>
                </a:lnTo>
                <a:lnTo>
                  <a:pt x="1095756" y="0"/>
                </a:lnTo>
                <a:lnTo>
                  <a:pt x="1095756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914400" y="5882640"/>
            <a:ext cx="618744" cy="960120"/>
          </a:xfrm>
          <a:custGeom>
            <a:avLst/>
            <a:gdLst/>
            <a:ahLst/>
            <a:cxnLst/>
            <a:rect l="l" t="t" r="r" b="b"/>
            <a:pathLst>
              <a:path w="618744" h="960120">
                <a:moveTo>
                  <a:pt x="0" y="960120"/>
                </a:moveTo>
                <a:lnTo>
                  <a:pt x="0" y="0"/>
                </a:lnTo>
                <a:lnTo>
                  <a:pt x="618744" y="0"/>
                </a:lnTo>
                <a:lnTo>
                  <a:pt x="618744" y="960120"/>
                </a:lnTo>
                <a:lnTo>
                  <a:pt x="0" y="960120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1534668" y="5882640"/>
            <a:ext cx="2014727" cy="374904"/>
          </a:xfrm>
          <a:custGeom>
            <a:avLst/>
            <a:gdLst/>
            <a:ahLst/>
            <a:cxnLst/>
            <a:rect l="l" t="t" r="r" b="b"/>
            <a:pathLst>
              <a:path w="2014727" h="374904">
                <a:moveTo>
                  <a:pt x="0" y="374904"/>
                </a:moveTo>
                <a:lnTo>
                  <a:pt x="0" y="0"/>
                </a:lnTo>
                <a:lnTo>
                  <a:pt x="2014727" y="0"/>
                </a:lnTo>
                <a:lnTo>
                  <a:pt x="2014727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3550920" y="5882640"/>
            <a:ext cx="1095756" cy="374904"/>
          </a:xfrm>
          <a:custGeom>
            <a:avLst/>
            <a:gdLst/>
            <a:ahLst/>
            <a:cxnLst/>
            <a:rect l="l" t="t" r="r" b="b"/>
            <a:pathLst>
              <a:path w="1095756" h="374904">
                <a:moveTo>
                  <a:pt x="0" y="374904"/>
                </a:moveTo>
                <a:lnTo>
                  <a:pt x="0" y="0"/>
                </a:lnTo>
                <a:lnTo>
                  <a:pt x="1095756" y="0"/>
                </a:lnTo>
                <a:lnTo>
                  <a:pt x="1095756" y="374904"/>
                </a:lnTo>
                <a:lnTo>
                  <a:pt x="0" y="374904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1534668" y="6259068"/>
            <a:ext cx="2014727" cy="583692"/>
          </a:xfrm>
          <a:custGeom>
            <a:avLst/>
            <a:gdLst/>
            <a:ahLst/>
            <a:cxnLst/>
            <a:rect l="l" t="t" r="r" b="b"/>
            <a:pathLst>
              <a:path w="2014727" h="583692">
                <a:moveTo>
                  <a:pt x="0" y="583692"/>
                </a:moveTo>
                <a:lnTo>
                  <a:pt x="0" y="0"/>
                </a:lnTo>
                <a:lnTo>
                  <a:pt x="2014727" y="0"/>
                </a:lnTo>
                <a:lnTo>
                  <a:pt x="2014727" y="583692"/>
                </a:lnTo>
                <a:lnTo>
                  <a:pt x="0" y="583692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3550920" y="6259068"/>
            <a:ext cx="1095756" cy="583692"/>
          </a:xfrm>
          <a:custGeom>
            <a:avLst/>
            <a:gdLst/>
            <a:ahLst/>
            <a:cxnLst/>
            <a:rect l="l" t="t" r="r" b="b"/>
            <a:pathLst>
              <a:path w="1095756" h="583692">
                <a:moveTo>
                  <a:pt x="0" y="583692"/>
                </a:moveTo>
                <a:lnTo>
                  <a:pt x="0" y="0"/>
                </a:lnTo>
                <a:lnTo>
                  <a:pt x="1095756" y="0"/>
                </a:lnTo>
                <a:lnTo>
                  <a:pt x="1095756" y="583692"/>
                </a:lnTo>
                <a:lnTo>
                  <a:pt x="0" y="583692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1528571" y="2092451"/>
            <a:ext cx="12192" cy="4764024"/>
          </a:xfrm>
          <a:custGeom>
            <a:avLst/>
            <a:gdLst/>
            <a:ahLst/>
            <a:cxnLst/>
            <a:rect l="l" t="t" r="r" b="b"/>
            <a:pathLst>
              <a:path w="12192" h="4764024">
                <a:moveTo>
                  <a:pt x="6097" y="6097"/>
                </a:moveTo>
                <a:lnTo>
                  <a:pt x="6097" y="475792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1528571" y="2092451"/>
            <a:ext cx="2028444" cy="4764024"/>
          </a:xfrm>
          <a:custGeom>
            <a:avLst/>
            <a:gdLst/>
            <a:ahLst/>
            <a:cxnLst/>
            <a:rect l="l" t="t" r="r" b="b"/>
            <a:pathLst>
              <a:path w="2028444" h="4764024">
                <a:moveTo>
                  <a:pt x="6097" y="4757929"/>
                </a:moveTo>
                <a:moveTo>
                  <a:pt x="2022349" y="6097"/>
                </a:moveTo>
                <a:lnTo>
                  <a:pt x="2022349" y="475792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889253" y="2535174"/>
            <a:ext cx="3785616" cy="4334256"/>
          </a:xfrm>
          <a:custGeom>
            <a:avLst/>
            <a:gdLst/>
            <a:ahLst/>
            <a:cxnLst/>
            <a:rect l="l" t="t" r="r" b="b"/>
            <a:pathLst>
              <a:path w="3785616" h="4334256">
                <a:moveTo>
                  <a:pt x="2661667" y="4315206"/>
                </a:moveTo>
                <a:moveTo>
                  <a:pt x="19050" y="19050"/>
                </a:moveTo>
                <a:lnTo>
                  <a:pt x="3766567" y="1905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902207" y="2548128"/>
            <a:ext cx="3759708" cy="388620"/>
          </a:xfrm>
          <a:custGeom>
            <a:avLst/>
            <a:gdLst/>
            <a:ahLst/>
            <a:cxnLst/>
            <a:rect l="l" t="t" r="r" b="b"/>
            <a:pathLst>
              <a:path w="3759708" h="388620">
                <a:moveTo>
                  <a:pt x="3753613" y="6096"/>
                </a:moveTo>
                <a:moveTo>
                  <a:pt x="6096" y="382524"/>
                </a:moveTo>
                <a:lnTo>
                  <a:pt x="3753613" y="38252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902207" y="2924556"/>
            <a:ext cx="3759708" cy="387096"/>
          </a:xfrm>
          <a:custGeom>
            <a:avLst/>
            <a:gdLst/>
            <a:ahLst/>
            <a:cxnLst/>
            <a:rect l="l" t="t" r="r" b="b"/>
            <a:pathLst>
              <a:path w="3759708" h="387096">
                <a:moveTo>
                  <a:pt x="3753613" y="6096"/>
                </a:moveTo>
                <a:moveTo>
                  <a:pt x="6096" y="381000"/>
                </a:moveTo>
                <a:lnTo>
                  <a:pt x="3753613" y="3810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902207" y="3299460"/>
            <a:ext cx="3759708" cy="316992"/>
          </a:xfrm>
          <a:custGeom>
            <a:avLst/>
            <a:gdLst/>
            <a:ahLst/>
            <a:cxnLst/>
            <a:rect l="l" t="t" r="r" b="b"/>
            <a:pathLst>
              <a:path w="3759708" h="316992">
                <a:moveTo>
                  <a:pt x="3753613" y="6096"/>
                </a:moveTo>
                <a:moveTo>
                  <a:pt x="6096" y="310896"/>
                </a:moveTo>
                <a:lnTo>
                  <a:pt x="3753613" y="3108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902207" y="3604259"/>
            <a:ext cx="3759708" cy="387096"/>
          </a:xfrm>
          <a:custGeom>
            <a:avLst/>
            <a:gdLst/>
            <a:ahLst/>
            <a:cxnLst/>
            <a:rect l="l" t="t" r="r" b="b"/>
            <a:pathLst>
              <a:path w="3759708" h="387096">
                <a:moveTo>
                  <a:pt x="3753613" y="6097"/>
                </a:moveTo>
                <a:moveTo>
                  <a:pt x="6096" y="381000"/>
                </a:moveTo>
                <a:lnTo>
                  <a:pt x="3753613" y="3810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902207" y="3979163"/>
            <a:ext cx="3759708" cy="530352"/>
          </a:xfrm>
          <a:custGeom>
            <a:avLst/>
            <a:gdLst/>
            <a:ahLst/>
            <a:cxnLst/>
            <a:rect l="l" t="t" r="r" b="b"/>
            <a:pathLst>
              <a:path w="3759708" h="530352">
                <a:moveTo>
                  <a:pt x="3753613" y="6096"/>
                </a:moveTo>
                <a:moveTo>
                  <a:pt x="6096" y="524257"/>
                </a:moveTo>
                <a:lnTo>
                  <a:pt x="3753613" y="52425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902207" y="4497324"/>
            <a:ext cx="3759708" cy="388620"/>
          </a:xfrm>
          <a:custGeom>
            <a:avLst/>
            <a:gdLst/>
            <a:ahLst/>
            <a:cxnLst/>
            <a:rect l="l" t="t" r="r" b="b"/>
            <a:pathLst>
              <a:path w="3759708" h="388620">
                <a:moveTo>
                  <a:pt x="3753613" y="6096"/>
                </a:moveTo>
                <a:moveTo>
                  <a:pt x="6096" y="382524"/>
                </a:moveTo>
                <a:lnTo>
                  <a:pt x="3753613" y="38252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902207" y="4873752"/>
            <a:ext cx="3759708" cy="387096"/>
          </a:xfrm>
          <a:custGeom>
            <a:avLst/>
            <a:gdLst/>
            <a:ahLst/>
            <a:cxnLst/>
            <a:rect l="l" t="t" r="r" b="b"/>
            <a:pathLst>
              <a:path w="3759708" h="387096">
                <a:moveTo>
                  <a:pt x="3753613" y="6096"/>
                </a:moveTo>
                <a:moveTo>
                  <a:pt x="6096" y="381000"/>
                </a:moveTo>
                <a:lnTo>
                  <a:pt x="3753613" y="3810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902207" y="5248656"/>
            <a:ext cx="3759708" cy="335280"/>
          </a:xfrm>
          <a:custGeom>
            <a:avLst/>
            <a:gdLst/>
            <a:ahLst/>
            <a:cxnLst/>
            <a:rect l="l" t="t" r="r" b="b"/>
            <a:pathLst>
              <a:path w="3759708" h="335280">
                <a:moveTo>
                  <a:pt x="3753613" y="6096"/>
                </a:moveTo>
                <a:moveTo>
                  <a:pt x="6096" y="329184"/>
                </a:moveTo>
                <a:lnTo>
                  <a:pt x="3753613" y="32918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902207" y="5571744"/>
            <a:ext cx="3759708" cy="316992"/>
          </a:xfrm>
          <a:custGeom>
            <a:avLst/>
            <a:gdLst/>
            <a:ahLst/>
            <a:cxnLst/>
            <a:rect l="l" t="t" r="r" b="b"/>
            <a:pathLst>
              <a:path w="3759708" h="316992">
                <a:moveTo>
                  <a:pt x="3753613" y="6096"/>
                </a:moveTo>
                <a:moveTo>
                  <a:pt x="6096" y="310896"/>
                </a:moveTo>
                <a:lnTo>
                  <a:pt x="3753613" y="3108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1522476" y="5876544"/>
            <a:ext cx="3139440" cy="388620"/>
          </a:xfrm>
          <a:custGeom>
            <a:avLst/>
            <a:gdLst/>
            <a:ahLst/>
            <a:cxnLst/>
            <a:rect l="l" t="t" r="r" b="b"/>
            <a:pathLst>
              <a:path w="3139440" h="388620">
                <a:moveTo>
                  <a:pt x="3133344" y="6096"/>
                </a:moveTo>
                <a:moveTo>
                  <a:pt x="6096" y="382524"/>
                </a:moveTo>
                <a:lnTo>
                  <a:pt x="3133344" y="38252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908303" y="2092451"/>
            <a:ext cx="3753612" cy="4764024"/>
          </a:xfrm>
          <a:custGeom>
            <a:avLst/>
            <a:gdLst/>
            <a:ahLst/>
            <a:cxnLst/>
            <a:rect l="l" t="t" r="r" b="b"/>
            <a:pathLst>
              <a:path w="3753612" h="4764024">
                <a:moveTo>
                  <a:pt x="3747517" y="4166617"/>
                </a:moveTo>
                <a:moveTo>
                  <a:pt x="6097" y="6097"/>
                </a:moveTo>
                <a:lnTo>
                  <a:pt x="6097" y="475792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908303" y="2092451"/>
            <a:ext cx="3745992" cy="4764024"/>
          </a:xfrm>
          <a:custGeom>
            <a:avLst/>
            <a:gdLst/>
            <a:ahLst/>
            <a:cxnLst/>
            <a:rect l="l" t="t" r="r" b="b"/>
            <a:pathLst>
              <a:path w="3745992" h="4764024">
                <a:moveTo>
                  <a:pt x="6097" y="4757929"/>
                </a:moveTo>
                <a:moveTo>
                  <a:pt x="3739897" y="6097"/>
                </a:moveTo>
                <a:lnTo>
                  <a:pt x="3739897" y="475792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902207" y="2098548"/>
            <a:ext cx="3759708" cy="4757928"/>
          </a:xfrm>
          <a:custGeom>
            <a:avLst/>
            <a:gdLst/>
            <a:ahLst/>
            <a:cxnLst/>
            <a:rect l="l" t="t" r="r" b="b"/>
            <a:pathLst>
              <a:path w="3759708" h="4757928">
                <a:moveTo>
                  <a:pt x="3745993" y="4751832"/>
                </a:moveTo>
                <a:moveTo>
                  <a:pt x="6096" y="6096"/>
                </a:moveTo>
                <a:lnTo>
                  <a:pt x="3753613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902207" y="2098548"/>
            <a:ext cx="3759708" cy="4751832"/>
          </a:xfrm>
          <a:custGeom>
            <a:avLst/>
            <a:gdLst/>
            <a:ahLst/>
            <a:cxnLst/>
            <a:rect l="l" t="t" r="r" b="b"/>
            <a:pathLst>
              <a:path w="3759708" h="4751832">
                <a:moveTo>
                  <a:pt x="3753613" y="6096"/>
                </a:moveTo>
                <a:moveTo>
                  <a:pt x="6096" y="4745736"/>
                </a:moveTo>
                <a:lnTo>
                  <a:pt x="3753613" y="474573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082706" y="2208684"/>
            <a:ext cx="333298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232526"/>
                </a:solidFill>
                <a:latin typeface="Arial"/>
                <a:cs typeface="Arial"/>
              </a:rPr>
              <a:t>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156901" y="2208684"/>
            <a:ext cx="818617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232526"/>
                </a:solidFill>
                <a:latin typeface="Arial"/>
                <a:cs typeface="Arial"/>
              </a:rPr>
              <a:t>FAKTOR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900991" y="2208684"/>
            <a:ext cx="447141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232526"/>
                </a:solidFill>
                <a:latin typeface="Arial"/>
                <a:cs typeface="Arial"/>
              </a:rPr>
              <a:t>Nilai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183290" y="2612042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624965" y="2612042"/>
            <a:ext cx="957514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Pengetahuan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183290" y="2987476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624965" y="2987476"/>
            <a:ext cx="924527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Pengawasan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183290" y="3362910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624965" y="3362910"/>
            <a:ext cx="697719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Pedoman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183290" y="3667700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624965" y="3667700"/>
            <a:ext cx="989609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Kompleksitas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183290" y="4043134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624965" y="4043134"/>
            <a:ext cx="1400252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Ruang Lingkup dan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Dampak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183290" y="4561284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624965" y="4561284"/>
            <a:ext cx="141594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Hubungan Personal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183290" y="4936718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624965" y="4936718"/>
            <a:ext cx="1270801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Tujuan Hubungan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183290" y="5312152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1624965" y="5312152"/>
            <a:ext cx="125074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Persyaratan Fisik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183290" y="5635607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624965" y="5635607"/>
            <a:ext cx="1594073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Lingkungan Pekerjaan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1088802" y="5940397"/>
            <a:ext cx="309007" cy="83907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1147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Ke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Sim</a:t>
            </a:r>
            <a:endParaRPr sz="1300">
              <a:latin typeface="Arial"/>
              <a:cs typeface="Arial"/>
            </a:endParaRPr>
          </a:p>
          <a:p>
            <a:pPr marL="41146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Pu</a:t>
            </a:r>
            <a:endParaRPr sz="1400">
              <a:latin typeface="Arial"/>
              <a:cs typeface="Arial"/>
            </a:endParaRPr>
          </a:p>
          <a:p>
            <a:pPr marL="28955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lan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1624965" y="5940397"/>
            <a:ext cx="728031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Total Nilai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624965" y="6315831"/>
            <a:ext cx="1020457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Kelas 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68" name="object 1168"/>
          <p:cNvSpPr/>
          <p:nvPr/>
        </p:nvSpPr>
        <p:spPr>
          <a:xfrm>
            <a:off x="4953000" y="2133600"/>
            <a:ext cx="486156" cy="448056"/>
          </a:xfrm>
          <a:custGeom>
            <a:avLst/>
            <a:gdLst/>
            <a:ahLst/>
            <a:cxnLst/>
            <a:rect l="l" t="t" r="r" b="b"/>
            <a:pathLst>
              <a:path w="486156" h="448056">
                <a:moveTo>
                  <a:pt x="0" y="448056"/>
                </a:moveTo>
                <a:lnTo>
                  <a:pt x="0" y="0"/>
                </a:lnTo>
                <a:lnTo>
                  <a:pt x="486156" y="0"/>
                </a:lnTo>
                <a:lnTo>
                  <a:pt x="486156" y="448056"/>
                </a:lnTo>
                <a:lnTo>
                  <a:pt x="0" y="44805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5440680" y="2133600"/>
            <a:ext cx="2307335" cy="448056"/>
          </a:xfrm>
          <a:custGeom>
            <a:avLst/>
            <a:gdLst/>
            <a:ahLst/>
            <a:cxnLst/>
            <a:rect l="l" t="t" r="r" b="b"/>
            <a:pathLst>
              <a:path w="2307335" h="448056">
                <a:moveTo>
                  <a:pt x="0" y="448056"/>
                </a:moveTo>
                <a:lnTo>
                  <a:pt x="0" y="0"/>
                </a:lnTo>
                <a:lnTo>
                  <a:pt x="2307335" y="0"/>
                </a:lnTo>
                <a:lnTo>
                  <a:pt x="2307335" y="448056"/>
                </a:lnTo>
                <a:lnTo>
                  <a:pt x="0" y="44805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7749540" y="2133600"/>
            <a:ext cx="1240536" cy="448056"/>
          </a:xfrm>
          <a:custGeom>
            <a:avLst/>
            <a:gdLst/>
            <a:ahLst/>
            <a:cxnLst/>
            <a:rect l="l" t="t" r="r" b="b"/>
            <a:pathLst>
              <a:path w="1240536" h="448056">
                <a:moveTo>
                  <a:pt x="0" y="448056"/>
                </a:moveTo>
                <a:lnTo>
                  <a:pt x="0" y="0"/>
                </a:lnTo>
                <a:lnTo>
                  <a:pt x="1240536" y="0"/>
                </a:lnTo>
                <a:lnTo>
                  <a:pt x="1240536" y="448056"/>
                </a:lnTo>
                <a:lnTo>
                  <a:pt x="0" y="44805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4953000" y="2583180"/>
            <a:ext cx="486156" cy="377952"/>
          </a:xfrm>
          <a:custGeom>
            <a:avLst/>
            <a:gdLst/>
            <a:ahLst/>
            <a:cxnLst/>
            <a:rect l="l" t="t" r="r" b="b"/>
            <a:pathLst>
              <a:path w="486156" h="377952">
                <a:moveTo>
                  <a:pt x="0" y="377952"/>
                </a:moveTo>
                <a:lnTo>
                  <a:pt x="0" y="0"/>
                </a:lnTo>
                <a:lnTo>
                  <a:pt x="486156" y="0"/>
                </a:lnTo>
                <a:lnTo>
                  <a:pt x="486156" y="377952"/>
                </a:lnTo>
                <a:lnTo>
                  <a:pt x="0" y="377952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5440680" y="2583180"/>
            <a:ext cx="2307335" cy="377952"/>
          </a:xfrm>
          <a:custGeom>
            <a:avLst/>
            <a:gdLst/>
            <a:ahLst/>
            <a:cxnLst/>
            <a:rect l="l" t="t" r="r" b="b"/>
            <a:pathLst>
              <a:path w="2307335" h="377952">
                <a:moveTo>
                  <a:pt x="0" y="377952"/>
                </a:moveTo>
                <a:lnTo>
                  <a:pt x="0" y="0"/>
                </a:lnTo>
                <a:lnTo>
                  <a:pt x="2307335" y="0"/>
                </a:lnTo>
                <a:lnTo>
                  <a:pt x="2307335" y="377952"/>
                </a:lnTo>
                <a:lnTo>
                  <a:pt x="0" y="377952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7749540" y="2583180"/>
            <a:ext cx="1240536" cy="377952"/>
          </a:xfrm>
          <a:custGeom>
            <a:avLst/>
            <a:gdLst/>
            <a:ahLst/>
            <a:cxnLst/>
            <a:rect l="l" t="t" r="r" b="b"/>
            <a:pathLst>
              <a:path w="1240536" h="377952">
                <a:moveTo>
                  <a:pt x="0" y="377952"/>
                </a:moveTo>
                <a:lnTo>
                  <a:pt x="0" y="0"/>
                </a:lnTo>
                <a:lnTo>
                  <a:pt x="1240536" y="0"/>
                </a:lnTo>
                <a:lnTo>
                  <a:pt x="1240536" y="377952"/>
                </a:lnTo>
                <a:lnTo>
                  <a:pt x="0" y="377952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4953000" y="2962656"/>
            <a:ext cx="486156" cy="377952"/>
          </a:xfrm>
          <a:custGeom>
            <a:avLst/>
            <a:gdLst/>
            <a:ahLst/>
            <a:cxnLst/>
            <a:rect l="l" t="t" r="r" b="b"/>
            <a:pathLst>
              <a:path w="486156" h="377952">
                <a:moveTo>
                  <a:pt x="0" y="377952"/>
                </a:moveTo>
                <a:lnTo>
                  <a:pt x="0" y="0"/>
                </a:lnTo>
                <a:lnTo>
                  <a:pt x="486156" y="0"/>
                </a:lnTo>
                <a:lnTo>
                  <a:pt x="486156" y="377952"/>
                </a:lnTo>
                <a:lnTo>
                  <a:pt x="0" y="377952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5440680" y="2962656"/>
            <a:ext cx="2307335" cy="377952"/>
          </a:xfrm>
          <a:custGeom>
            <a:avLst/>
            <a:gdLst/>
            <a:ahLst/>
            <a:cxnLst/>
            <a:rect l="l" t="t" r="r" b="b"/>
            <a:pathLst>
              <a:path w="2307335" h="377952">
                <a:moveTo>
                  <a:pt x="0" y="377952"/>
                </a:moveTo>
                <a:lnTo>
                  <a:pt x="0" y="0"/>
                </a:lnTo>
                <a:lnTo>
                  <a:pt x="2307335" y="0"/>
                </a:lnTo>
                <a:lnTo>
                  <a:pt x="2307335" y="377952"/>
                </a:lnTo>
                <a:lnTo>
                  <a:pt x="0" y="377952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7749540" y="2962656"/>
            <a:ext cx="1240536" cy="377952"/>
          </a:xfrm>
          <a:custGeom>
            <a:avLst/>
            <a:gdLst/>
            <a:ahLst/>
            <a:cxnLst/>
            <a:rect l="l" t="t" r="r" b="b"/>
            <a:pathLst>
              <a:path w="1240536" h="377952">
                <a:moveTo>
                  <a:pt x="0" y="377952"/>
                </a:moveTo>
                <a:lnTo>
                  <a:pt x="0" y="0"/>
                </a:lnTo>
                <a:lnTo>
                  <a:pt x="1240536" y="0"/>
                </a:lnTo>
                <a:lnTo>
                  <a:pt x="1240536" y="377952"/>
                </a:lnTo>
                <a:lnTo>
                  <a:pt x="0" y="377952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4953000" y="3342131"/>
            <a:ext cx="486156" cy="379476"/>
          </a:xfrm>
          <a:custGeom>
            <a:avLst/>
            <a:gdLst/>
            <a:ahLst/>
            <a:cxnLst/>
            <a:rect l="l" t="t" r="r" b="b"/>
            <a:pathLst>
              <a:path w="486156" h="379476">
                <a:moveTo>
                  <a:pt x="0" y="379476"/>
                </a:moveTo>
                <a:lnTo>
                  <a:pt x="0" y="0"/>
                </a:lnTo>
                <a:lnTo>
                  <a:pt x="486156" y="0"/>
                </a:lnTo>
                <a:lnTo>
                  <a:pt x="486156" y="379476"/>
                </a:lnTo>
                <a:lnTo>
                  <a:pt x="0" y="379476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5440680" y="3342131"/>
            <a:ext cx="2307335" cy="379476"/>
          </a:xfrm>
          <a:custGeom>
            <a:avLst/>
            <a:gdLst/>
            <a:ahLst/>
            <a:cxnLst/>
            <a:rect l="l" t="t" r="r" b="b"/>
            <a:pathLst>
              <a:path w="2307335" h="379476">
                <a:moveTo>
                  <a:pt x="0" y="379476"/>
                </a:moveTo>
                <a:lnTo>
                  <a:pt x="0" y="0"/>
                </a:lnTo>
                <a:lnTo>
                  <a:pt x="2307335" y="0"/>
                </a:lnTo>
                <a:lnTo>
                  <a:pt x="2307335" y="379476"/>
                </a:lnTo>
                <a:lnTo>
                  <a:pt x="0" y="379476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7749540" y="3342131"/>
            <a:ext cx="1240536" cy="379476"/>
          </a:xfrm>
          <a:custGeom>
            <a:avLst/>
            <a:gdLst/>
            <a:ahLst/>
            <a:cxnLst/>
            <a:rect l="l" t="t" r="r" b="b"/>
            <a:pathLst>
              <a:path w="1240536" h="379476">
                <a:moveTo>
                  <a:pt x="0" y="379476"/>
                </a:moveTo>
                <a:lnTo>
                  <a:pt x="0" y="0"/>
                </a:lnTo>
                <a:lnTo>
                  <a:pt x="1240536" y="0"/>
                </a:lnTo>
                <a:lnTo>
                  <a:pt x="1240536" y="379476"/>
                </a:lnTo>
                <a:lnTo>
                  <a:pt x="0" y="379476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4953000" y="3723131"/>
            <a:ext cx="486156" cy="502920"/>
          </a:xfrm>
          <a:custGeom>
            <a:avLst/>
            <a:gdLst/>
            <a:ahLst/>
            <a:cxnLst/>
            <a:rect l="l" t="t" r="r" b="b"/>
            <a:pathLst>
              <a:path w="486156" h="502920">
                <a:moveTo>
                  <a:pt x="0" y="502921"/>
                </a:moveTo>
                <a:lnTo>
                  <a:pt x="0" y="0"/>
                </a:lnTo>
                <a:lnTo>
                  <a:pt x="486156" y="0"/>
                </a:lnTo>
                <a:lnTo>
                  <a:pt x="486156" y="502921"/>
                </a:lnTo>
                <a:lnTo>
                  <a:pt x="0" y="502921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5440680" y="3723131"/>
            <a:ext cx="2307335" cy="502920"/>
          </a:xfrm>
          <a:custGeom>
            <a:avLst/>
            <a:gdLst/>
            <a:ahLst/>
            <a:cxnLst/>
            <a:rect l="l" t="t" r="r" b="b"/>
            <a:pathLst>
              <a:path w="2307335" h="502920">
                <a:moveTo>
                  <a:pt x="0" y="502921"/>
                </a:moveTo>
                <a:lnTo>
                  <a:pt x="0" y="0"/>
                </a:lnTo>
                <a:lnTo>
                  <a:pt x="2307335" y="0"/>
                </a:lnTo>
                <a:lnTo>
                  <a:pt x="2307335" y="502921"/>
                </a:lnTo>
                <a:lnTo>
                  <a:pt x="0" y="502921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7749540" y="3723131"/>
            <a:ext cx="1240536" cy="502920"/>
          </a:xfrm>
          <a:custGeom>
            <a:avLst/>
            <a:gdLst/>
            <a:ahLst/>
            <a:cxnLst/>
            <a:rect l="l" t="t" r="r" b="b"/>
            <a:pathLst>
              <a:path w="1240536" h="502920">
                <a:moveTo>
                  <a:pt x="0" y="502921"/>
                </a:moveTo>
                <a:lnTo>
                  <a:pt x="0" y="0"/>
                </a:lnTo>
                <a:lnTo>
                  <a:pt x="1240536" y="0"/>
                </a:lnTo>
                <a:lnTo>
                  <a:pt x="1240536" y="502921"/>
                </a:lnTo>
                <a:lnTo>
                  <a:pt x="0" y="502921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4953000" y="4227576"/>
            <a:ext cx="486156" cy="644652"/>
          </a:xfrm>
          <a:custGeom>
            <a:avLst/>
            <a:gdLst/>
            <a:ahLst/>
            <a:cxnLst/>
            <a:rect l="l" t="t" r="r" b="b"/>
            <a:pathLst>
              <a:path w="486156" h="644652">
                <a:moveTo>
                  <a:pt x="0" y="644652"/>
                </a:moveTo>
                <a:lnTo>
                  <a:pt x="0" y="0"/>
                </a:lnTo>
                <a:lnTo>
                  <a:pt x="486156" y="0"/>
                </a:lnTo>
                <a:lnTo>
                  <a:pt x="486156" y="644652"/>
                </a:lnTo>
                <a:lnTo>
                  <a:pt x="0" y="644652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5440680" y="4227576"/>
            <a:ext cx="2307335" cy="644652"/>
          </a:xfrm>
          <a:custGeom>
            <a:avLst/>
            <a:gdLst/>
            <a:ahLst/>
            <a:cxnLst/>
            <a:rect l="l" t="t" r="r" b="b"/>
            <a:pathLst>
              <a:path w="2307335" h="644652">
                <a:moveTo>
                  <a:pt x="0" y="644652"/>
                </a:moveTo>
                <a:lnTo>
                  <a:pt x="0" y="0"/>
                </a:lnTo>
                <a:lnTo>
                  <a:pt x="2307335" y="0"/>
                </a:lnTo>
                <a:lnTo>
                  <a:pt x="2307335" y="644652"/>
                </a:lnTo>
                <a:lnTo>
                  <a:pt x="0" y="644652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7749540" y="4227576"/>
            <a:ext cx="1240536" cy="644652"/>
          </a:xfrm>
          <a:custGeom>
            <a:avLst/>
            <a:gdLst/>
            <a:ahLst/>
            <a:cxnLst/>
            <a:rect l="l" t="t" r="r" b="b"/>
            <a:pathLst>
              <a:path w="1240536" h="644652">
                <a:moveTo>
                  <a:pt x="0" y="644652"/>
                </a:moveTo>
                <a:lnTo>
                  <a:pt x="0" y="0"/>
                </a:lnTo>
                <a:lnTo>
                  <a:pt x="1240536" y="0"/>
                </a:lnTo>
                <a:lnTo>
                  <a:pt x="1240536" y="644652"/>
                </a:lnTo>
                <a:lnTo>
                  <a:pt x="0" y="644652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4953000" y="4873752"/>
            <a:ext cx="486156" cy="525780"/>
          </a:xfrm>
          <a:custGeom>
            <a:avLst/>
            <a:gdLst/>
            <a:ahLst/>
            <a:cxnLst/>
            <a:rect l="l" t="t" r="r" b="b"/>
            <a:pathLst>
              <a:path w="486156" h="525780">
                <a:moveTo>
                  <a:pt x="0" y="525780"/>
                </a:moveTo>
                <a:lnTo>
                  <a:pt x="0" y="0"/>
                </a:lnTo>
                <a:lnTo>
                  <a:pt x="486156" y="0"/>
                </a:lnTo>
                <a:lnTo>
                  <a:pt x="486156" y="525780"/>
                </a:lnTo>
                <a:lnTo>
                  <a:pt x="0" y="525780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5440680" y="4873752"/>
            <a:ext cx="2307335" cy="525780"/>
          </a:xfrm>
          <a:custGeom>
            <a:avLst/>
            <a:gdLst/>
            <a:ahLst/>
            <a:cxnLst/>
            <a:rect l="l" t="t" r="r" b="b"/>
            <a:pathLst>
              <a:path w="2307335" h="525780">
                <a:moveTo>
                  <a:pt x="0" y="525780"/>
                </a:moveTo>
                <a:lnTo>
                  <a:pt x="0" y="0"/>
                </a:lnTo>
                <a:lnTo>
                  <a:pt x="2307335" y="0"/>
                </a:lnTo>
                <a:lnTo>
                  <a:pt x="2307335" y="525780"/>
                </a:lnTo>
                <a:lnTo>
                  <a:pt x="0" y="525780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7749540" y="4873752"/>
            <a:ext cx="1240536" cy="525780"/>
          </a:xfrm>
          <a:custGeom>
            <a:avLst/>
            <a:gdLst/>
            <a:ahLst/>
            <a:cxnLst/>
            <a:rect l="l" t="t" r="r" b="b"/>
            <a:pathLst>
              <a:path w="1240536" h="525780">
                <a:moveTo>
                  <a:pt x="0" y="525780"/>
                </a:moveTo>
                <a:lnTo>
                  <a:pt x="0" y="0"/>
                </a:lnTo>
                <a:lnTo>
                  <a:pt x="1240536" y="0"/>
                </a:lnTo>
                <a:lnTo>
                  <a:pt x="1240536" y="525780"/>
                </a:lnTo>
                <a:lnTo>
                  <a:pt x="0" y="525780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4953000" y="5401056"/>
            <a:ext cx="486156" cy="1441704"/>
          </a:xfrm>
          <a:custGeom>
            <a:avLst/>
            <a:gdLst/>
            <a:ahLst/>
            <a:cxnLst/>
            <a:rect l="l" t="t" r="r" b="b"/>
            <a:pathLst>
              <a:path w="486156" h="1441704">
                <a:moveTo>
                  <a:pt x="0" y="1441704"/>
                </a:moveTo>
                <a:lnTo>
                  <a:pt x="0" y="0"/>
                </a:lnTo>
                <a:lnTo>
                  <a:pt x="486156" y="0"/>
                </a:lnTo>
                <a:lnTo>
                  <a:pt x="486156" y="1441704"/>
                </a:lnTo>
                <a:lnTo>
                  <a:pt x="0" y="1441704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5440680" y="5401056"/>
            <a:ext cx="2307335" cy="792480"/>
          </a:xfrm>
          <a:custGeom>
            <a:avLst/>
            <a:gdLst/>
            <a:ahLst/>
            <a:cxnLst/>
            <a:rect l="l" t="t" r="r" b="b"/>
            <a:pathLst>
              <a:path w="2307335" h="792480">
                <a:moveTo>
                  <a:pt x="0" y="792480"/>
                </a:moveTo>
                <a:lnTo>
                  <a:pt x="0" y="0"/>
                </a:lnTo>
                <a:lnTo>
                  <a:pt x="2307335" y="0"/>
                </a:lnTo>
                <a:lnTo>
                  <a:pt x="2307335" y="792480"/>
                </a:lnTo>
                <a:lnTo>
                  <a:pt x="0" y="792480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7749540" y="5401056"/>
            <a:ext cx="1240536" cy="792480"/>
          </a:xfrm>
          <a:custGeom>
            <a:avLst/>
            <a:gdLst/>
            <a:ahLst/>
            <a:cxnLst/>
            <a:rect l="l" t="t" r="r" b="b"/>
            <a:pathLst>
              <a:path w="1240536" h="792480">
                <a:moveTo>
                  <a:pt x="0" y="792480"/>
                </a:moveTo>
                <a:lnTo>
                  <a:pt x="0" y="0"/>
                </a:lnTo>
                <a:lnTo>
                  <a:pt x="1240536" y="0"/>
                </a:lnTo>
                <a:lnTo>
                  <a:pt x="1240536" y="792480"/>
                </a:lnTo>
                <a:lnTo>
                  <a:pt x="0" y="792480"/>
                </a:lnTo>
                <a:close/>
              </a:path>
            </a:pathLst>
          </a:custGeom>
          <a:solidFill>
            <a:srgbClr val="CEDB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5440680" y="6195060"/>
            <a:ext cx="2307335" cy="647700"/>
          </a:xfrm>
          <a:custGeom>
            <a:avLst/>
            <a:gdLst/>
            <a:ahLst/>
            <a:cxnLst/>
            <a:rect l="l" t="t" r="r" b="b"/>
            <a:pathLst>
              <a:path w="2307335" h="647700">
                <a:moveTo>
                  <a:pt x="0" y="647700"/>
                </a:moveTo>
                <a:lnTo>
                  <a:pt x="0" y="0"/>
                </a:lnTo>
                <a:lnTo>
                  <a:pt x="2307335" y="0"/>
                </a:lnTo>
                <a:lnTo>
                  <a:pt x="2307335" y="647700"/>
                </a:lnTo>
                <a:lnTo>
                  <a:pt x="0" y="647700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7749540" y="6195060"/>
            <a:ext cx="1240536" cy="647700"/>
          </a:xfrm>
          <a:custGeom>
            <a:avLst/>
            <a:gdLst/>
            <a:ahLst/>
            <a:cxnLst/>
            <a:rect l="l" t="t" r="r" b="b"/>
            <a:pathLst>
              <a:path w="1240536" h="647700">
                <a:moveTo>
                  <a:pt x="0" y="647700"/>
                </a:moveTo>
                <a:lnTo>
                  <a:pt x="0" y="0"/>
                </a:lnTo>
                <a:lnTo>
                  <a:pt x="1240536" y="0"/>
                </a:lnTo>
                <a:lnTo>
                  <a:pt x="1240536" y="647700"/>
                </a:lnTo>
                <a:lnTo>
                  <a:pt x="0" y="647700"/>
                </a:lnTo>
                <a:close/>
              </a:path>
            </a:pathLst>
          </a:custGeom>
          <a:solidFill>
            <a:srgbClr val="E8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4649724" y="2121407"/>
            <a:ext cx="797052" cy="4735068"/>
          </a:xfrm>
          <a:custGeom>
            <a:avLst/>
            <a:gdLst/>
            <a:ahLst/>
            <a:cxnLst/>
            <a:rect l="l" t="t" r="r" b="b"/>
            <a:pathLst>
              <a:path w="797052" h="4735068">
                <a:moveTo>
                  <a:pt x="6096" y="4722877"/>
                </a:moveTo>
                <a:moveTo>
                  <a:pt x="790956" y="6097"/>
                </a:moveTo>
                <a:lnTo>
                  <a:pt x="790956" y="472897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5434584" y="2121407"/>
            <a:ext cx="2321052" cy="4735068"/>
          </a:xfrm>
          <a:custGeom>
            <a:avLst/>
            <a:gdLst/>
            <a:ahLst/>
            <a:cxnLst/>
            <a:rect l="l" t="t" r="r" b="b"/>
            <a:pathLst>
              <a:path w="2321052" h="4735068">
                <a:moveTo>
                  <a:pt x="6096" y="4728973"/>
                </a:moveTo>
                <a:moveTo>
                  <a:pt x="2314956" y="6097"/>
                </a:moveTo>
                <a:lnTo>
                  <a:pt x="2314956" y="472897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4927854" y="2564130"/>
            <a:ext cx="4090416" cy="4305300"/>
          </a:xfrm>
          <a:custGeom>
            <a:avLst/>
            <a:gdLst/>
            <a:ahLst/>
            <a:cxnLst/>
            <a:rect l="l" t="t" r="r" b="b"/>
            <a:pathLst>
              <a:path w="4090416" h="4305300">
                <a:moveTo>
                  <a:pt x="2821686" y="4286250"/>
                </a:moveTo>
                <a:moveTo>
                  <a:pt x="19050" y="19050"/>
                </a:moveTo>
                <a:lnTo>
                  <a:pt x="4071366" y="1905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4940807" y="2577084"/>
            <a:ext cx="4064507" cy="391668"/>
          </a:xfrm>
          <a:custGeom>
            <a:avLst/>
            <a:gdLst/>
            <a:ahLst/>
            <a:cxnLst/>
            <a:rect l="l" t="t" r="r" b="b"/>
            <a:pathLst>
              <a:path w="4064507" h="391668">
                <a:moveTo>
                  <a:pt x="4058413" y="6096"/>
                </a:moveTo>
                <a:moveTo>
                  <a:pt x="6097" y="385572"/>
                </a:moveTo>
                <a:lnTo>
                  <a:pt x="4058413" y="38557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4940807" y="2956560"/>
            <a:ext cx="4064507" cy="391668"/>
          </a:xfrm>
          <a:custGeom>
            <a:avLst/>
            <a:gdLst/>
            <a:ahLst/>
            <a:cxnLst/>
            <a:rect l="l" t="t" r="r" b="b"/>
            <a:pathLst>
              <a:path w="4064507" h="391668">
                <a:moveTo>
                  <a:pt x="4058413" y="6096"/>
                </a:moveTo>
                <a:moveTo>
                  <a:pt x="6097" y="385572"/>
                </a:moveTo>
                <a:lnTo>
                  <a:pt x="4058413" y="38557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4940807" y="3336036"/>
            <a:ext cx="4064507" cy="393192"/>
          </a:xfrm>
          <a:custGeom>
            <a:avLst/>
            <a:gdLst/>
            <a:ahLst/>
            <a:cxnLst/>
            <a:rect l="l" t="t" r="r" b="b"/>
            <a:pathLst>
              <a:path w="4064507" h="393192">
                <a:moveTo>
                  <a:pt x="4058413" y="6096"/>
                </a:moveTo>
                <a:moveTo>
                  <a:pt x="6097" y="387096"/>
                </a:moveTo>
                <a:lnTo>
                  <a:pt x="4058413" y="387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4940807" y="3717036"/>
            <a:ext cx="4064507" cy="516636"/>
          </a:xfrm>
          <a:custGeom>
            <a:avLst/>
            <a:gdLst/>
            <a:ahLst/>
            <a:cxnLst/>
            <a:rect l="l" t="t" r="r" b="b"/>
            <a:pathLst>
              <a:path w="4064507" h="516636">
                <a:moveTo>
                  <a:pt x="4058413" y="6096"/>
                </a:moveTo>
                <a:moveTo>
                  <a:pt x="6097" y="510540"/>
                </a:moveTo>
                <a:lnTo>
                  <a:pt x="4058413" y="510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4940807" y="4221480"/>
            <a:ext cx="4064507" cy="658368"/>
          </a:xfrm>
          <a:custGeom>
            <a:avLst/>
            <a:gdLst/>
            <a:ahLst/>
            <a:cxnLst/>
            <a:rect l="l" t="t" r="r" b="b"/>
            <a:pathLst>
              <a:path w="4064507" h="658368">
                <a:moveTo>
                  <a:pt x="4058413" y="6096"/>
                </a:moveTo>
                <a:moveTo>
                  <a:pt x="6097" y="652272"/>
                </a:moveTo>
                <a:lnTo>
                  <a:pt x="4058413" y="65227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4940807" y="4867656"/>
            <a:ext cx="4064507" cy="539496"/>
          </a:xfrm>
          <a:custGeom>
            <a:avLst/>
            <a:gdLst/>
            <a:ahLst/>
            <a:cxnLst/>
            <a:rect l="l" t="t" r="r" b="b"/>
            <a:pathLst>
              <a:path w="4064507" h="539496">
                <a:moveTo>
                  <a:pt x="4058413" y="6096"/>
                </a:moveTo>
                <a:moveTo>
                  <a:pt x="6097" y="533400"/>
                </a:moveTo>
                <a:lnTo>
                  <a:pt x="4058413" y="5334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5428487" y="5394960"/>
            <a:ext cx="3576827" cy="806196"/>
          </a:xfrm>
          <a:custGeom>
            <a:avLst/>
            <a:gdLst/>
            <a:ahLst/>
            <a:cxnLst/>
            <a:rect l="l" t="t" r="r" b="b"/>
            <a:pathLst>
              <a:path w="3576827" h="806196">
                <a:moveTo>
                  <a:pt x="3570733" y="6096"/>
                </a:moveTo>
                <a:moveTo>
                  <a:pt x="6097" y="800100"/>
                </a:moveTo>
                <a:lnTo>
                  <a:pt x="3570733" y="8001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4946904" y="2121407"/>
            <a:ext cx="4058411" cy="4735068"/>
          </a:xfrm>
          <a:custGeom>
            <a:avLst/>
            <a:gdLst/>
            <a:ahLst/>
            <a:cxnLst/>
            <a:rect l="l" t="t" r="r" b="b"/>
            <a:pathLst>
              <a:path w="4058411" h="4735068">
                <a:moveTo>
                  <a:pt x="4052316" y="4073653"/>
                </a:moveTo>
                <a:moveTo>
                  <a:pt x="6096" y="6097"/>
                </a:moveTo>
                <a:lnTo>
                  <a:pt x="6096" y="472897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4946904" y="2121407"/>
            <a:ext cx="4050792" cy="4735068"/>
          </a:xfrm>
          <a:custGeom>
            <a:avLst/>
            <a:gdLst/>
            <a:ahLst/>
            <a:cxnLst/>
            <a:rect l="l" t="t" r="r" b="b"/>
            <a:pathLst>
              <a:path w="4050792" h="4735068">
                <a:moveTo>
                  <a:pt x="6096" y="4728973"/>
                </a:moveTo>
                <a:moveTo>
                  <a:pt x="4044696" y="6097"/>
                </a:moveTo>
                <a:lnTo>
                  <a:pt x="4044696" y="472897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4940807" y="2127504"/>
            <a:ext cx="4064507" cy="4728972"/>
          </a:xfrm>
          <a:custGeom>
            <a:avLst/>
            <a:gdLst/>
            <a:ahLst/>
            <a:cxnLst/>
            <a:rect l="l" t="t" r="r" b="b"/>
            <a:pathLst>
              <a:path w="4064507" h="4728972">
                <a:moveTo>
                  <a:pt x="4050793" y="4722876"/>
                </a:moveTo>
                <a:moveTo>
                  <a:pt x="6097" y="6096"/>
                </a:moveTo>
                <a:lnTo>
                  <a:pt x="4058413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4940807" y="2127504"/>
            <a:ext cx="4064507" cy="4722876"/>
          </a:xfrm>
          <a:custGeom>
            <a:avLst/>
            <a:gdLst/>
            <a:ahLst/>
            <a:cxnLst/>
            <a:rect l="l" t="t" r="r" b="b"/>
            <a:pathLst>
              <a:path w="4064507" h="4722876">
                <a:moveTo>
                  <a:pt x="4058413" y="6096"/>
                </a:moveTo>
                <a:moveTo>
                  <a:pt x="6097" y="4716780"/>
                </a:moveTo>
                <a:lnTo>
                  <a:pt x="4058413" y="47167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text 1"/>
          <p:cNvSpPr txBox="1"/>
          <p:nvPr/>
        </p:nvSpPr>
        <p:spPr>
          <a:xfrm>
            <a:off x="5055770" y="2237931"/>
            <a:ext cx="333299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232526"/>
                </a:solidFill>
                <a:latin typeface="Arial"/>
                <a:cs typeface="Arial"/>
              </a:rPr>
              <a:t>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6210828" y="2237931"/>
            <a:ext cx="818616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232526"/>
                </a:solidFill>
                <a:latin typeface="Arial"/>
                <a:cs typeface="Arial"/>
              </a:rPr>
              <a:t>FAKTOR</a:t>
            </a:r>
            <a:endParaRPr sz="15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8173109" y="2237931"/>
            <a:ext cx="447142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232526"/>
                </a:solidFill>
                <a:latin typeface="Arial"/>
                <a:cs typeface="Arial"/>
              </a:rPr>
              <a:t>Nilai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5156354" y="2677903"/>
            <a:ext cx="12196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5531858" y="2677903"/>
            <a:ext cx="1103369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Ruang Lingkup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6" name="text 1"/>
          <p:cNvSpPr txBox="1"/>
          <p:nvPr/>
        </p:nvSpPr>
        <p:spPr>
          <a:xfrm>
            <a:off x="5156354" y="3057749"/>
            <a:ext cx="12196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7" name="text 1"/>
          <p:cNvSpPr txBox="1"/>
          <p:nvPr/>
        </p:nvSpPr>
        <p:spPr>
          <a:xfrm>
            <a:off x="5531858" y="3057749"/>
            <a:ext cx="171746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Pengaturan Oraganisasi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8" name="text 1"/>
          <p:cNvSpPr txBox="1"/>
          <p:nvPr/>
        </p:nvSpPr>
        <p:spPr>
          <a:xfrm>
            <a:off x="5156354" y="3437596"/>
            <a:ext cx="12196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9" name="text 1"/>
          <p:cNvSpPr txBox="1"/>
          <p:nvPr/>
        </p:nvSpPr>
        <p:spPr>
          <a:xfrm>
            <a:off x="5531858" y="3437596"/>
            <a:ext cx="801137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Wewenang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0" name="text 1"/>
          <p:cNvSpPr txBox="1"/>
          <p:nvPr/>
        </p:nvSpPr>
        <p:spPr>
          <a:xfrm>
            <a:off x="5156354" y="3880357"/>
            <a:ext cx="12196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1" name="text 1"/>
          <p:cNvSpPr txBox="1"/>
          <p:nvPr/>
        </p:nvSpPr>
        <p:spPr>
          <a:xfrm>
            <a:off x="5531858" y="3880357"/>
            <a:ext cx="141594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Hubungan Personal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2" name="text 1"/>
          <p:cNvSpPr txBox="1"/>
          <p:nvPr/>
        </p:nvSpPr>
        <p:spPr>
          <a:xfrm>
            <a:off x="5156354" y="4456065"/>
            <a:ext cx="12196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3" name="text 1"/>
          <p:cNvSpPr txBox="1"/>
          <p:nvPr/>
        </p:nvSpPr>
        <p:spPr>
          <a:xfrm>
            <a:off x="5531858" y="4349386"/>
            <a:ext cx="2052504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Kesulitan Dalam Pengarahan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pekerjaan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4" name="text 1"/>
          <p:cNvSpPr txBox="1"/>
          <p:nvPr/>
        </p:nvSpPr>
        <p:spPr>
          <a:xfrm>
            <a:off x="5156354" y="5042457"/>
            <a:ext cx="121963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5" name="text 1"/>
          <p:cNvSpPr txBox="1"/>
          <p:nvPr/>
        </p:nvSpPr>
        <p:spPr>
          <a:xfrm>
            <a:off x="5531858" y="5042457"/>
            <a:ext cx="86764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Kondisi lain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6" name="text 1"/>
          <p:cNvSpPr txBox="1"/>
          <p:nvPr/>
        </p:nvSpPr>
        <p:spPr>
          <a:xfrm>
            <a:off x="5061866" y="5707649"/>
            <a:ext cx="309007" cy="83907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1147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Ke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Sim</a:t>
            </a:r>
            <a:endParaRPr sz="1300">
              <a:latin typeface="Arial"/>
              <a:cs typeface="Arial"/>
            </a:endParaRPr>
          </a:p>
          <a:p>
            <a:pPr marL="41146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Pu</a:t>
            </a:r>
            <a:endParaRPr sz="1400">
              <a:latin typeface="Arial"/>
              <a:cs typeface="Arial"/>
            </a:endParaRPr>
          </a:p>
          <a:p>
            <a:pPr marL="28955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lan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7" name="text 1"/>
          <p:cNvSpPr txBox="1"/>
          <p:nvPr/>
        </p:nvSpPr>
        <p:spPr>
          <a:xfrm>
            <a:off x="5531858" y="5702859"/>
            <a:ext cx="37979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49" b="1" spc="10" dirty="0">
                <a:solidFill>
                  <a:srgbClr val="232526"/>
                </a:solidFill>
                <a:latin typeface="Arial"/>
                <a:cs typeface="Arial"/>
              </a:rPr>
              <a:t>Total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8" name="text 1"/>
          <p:cNvSpPr txBox="1"/>
          <p:nvPr/>
        </p:nvSpPr>
        <p:spPr>
          <a:xfrm>
            <a:off x="5910762" y="5702859"/>
            <a:ext cx="34912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Nilai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9" name="text 1"/>
          <p:cNvSpPr txBox="1"/>
          <p:nvPr/>
        </p:nvSpPr>
        <p:spPr>
          <a:xfrm>
            <a:off x="5531858" y="6424570"/>
            <a:ext cx="1020457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Kelas 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0" name="text 1"/>
          <p:cNvSpPr txBox="1"/>
          <p:nvPr/>
        </p:nvSpPr>
        <p:spPr>
          <a:xfrm>
            <a:off x="1785207" y="1737043"/>
            <a:ext cx="1719072" cy="34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80" b="1" spc="10" dirty="0">
                <a:solidFill>
                  <a:srgbClr val="FFFF00"/>
                </a:solidFill>
                <a:latin typeface="Arial"/>
                <a:cs typeface="Arial"/>
              </a:rPr>
              <a:t>FUNGSIONAL</a:t>
            </a:r>
            <a:endParaRPr sz="1900">
              <a:latin typeface="Arial"/>
              <a:cs typeface="Arial"/>
            </a:endParaRPr>
          </a:p>
        </p:txBody>
      </p:sp>
      <p:sp>
        <p:nvSpPr>
          <p:cNvPr id="271" name="text 1"/>
          <p:cNvSpPr txBox="1"/>
          <p:nvPr/>
        </p:nvSpPr>
        <p:spPr>
          <a:xfrm>
            <a:off x="6092475" y="1725930"/>
            <a:ext cx="1771805" cy="34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80" b="1" spc="10" dirty="0">
                <a:solidFill>
                  <a:srgbClr val="FFFF00"/>
                </a:solidFill>
                <a:latin typeface="Arial"/>
                <a:cs typeface="Arial"/>
              </a:rPr>
              <a:t>STRUKTURAL</a:t>
            </a:r>
            <a:endParaRPr sz="1900">
              <a:latin typeface="Arial"/>
              <a:cs typeface="Arial"/>
            </a:endParaRPr>
          </a:p>
        </p:txBody>
      </p:sp>
      <p:sp>
        <p:nvSpPr>
          <p:cNvPr id="272" name="text 1"/>
          <p:cNvSpPr txBox="1"/>
          <p:nvPr/>
        </p:nvSpPr>
        <p:spPr>
          <a:xfrm>
            <a:off x="2961640" y="741235"/>
            <a:ext cx="3712921" cy="5102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940" b="1" spc="10" dirty="0">
                <a:solidFill>
                  <a:srgbClr val="47494B"/>
                </a:solidFill>
                <a:latin typeface="Arial"/>
                <a:cs typeface="Arial"/>
              </a:rPr>
              <a:t>EVALUASI JABATAN</a:t>
            </a:r>
            <a:endParaRPr sz="2900">
              <a:latin typeface="Arial"/>
              <a:cs typeface="Arial"/>
            </a:endParaRPr>
          </a:p>
        </p:txBody>
      </p:sp>
      <p:pic>
        <p:nvPicPr>
          <p:cNvPr id="28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8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28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28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208" name="object 1208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25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8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3480816"/>
            <a:ext cx="4300728" cy="1623060"/>
          </a:xfrm>
          <a:prstGeom prst="rect">
            <a:avLst/>
          </a:prstGeom>
        </p:spPr>
      </p:pic>
      <p:pic>
        <p:nvPicPr>
          <p:cNvPr id="28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3482340"/>
            <a:ext cx="4299204" cy="1621536"/>
          </a:xfrm>
          <a:prstGeom prst="rect">
            <a:avLst/>
          </a:prstGeom>
        </p:spPr>
      </p:pic>
      <p:pic>
        <p:nvPicPr>
          <p:cNvPr id="287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3480816"/>
            <a:ext cx="4300728" cy="1623060"/>
          </a:xfrm>
          <a:prstGeom prst="rect">
            <a:avLst/>
          </a:prstGeom>
        </p:spPr>
      </p:pic>
      <p:pic>
        <p:nvPicPr>
          <p:cNvPr id="288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465576"/>
            <a:ext cx="4322072" cy="1653540"/>
          </a:xfrm>
          <a:prstGeom prst="rect">
            <a:avLst/>
          </a:prstGeom>
        </p:spPr>
      </p:pic>
      <p:pic>
        <p:nvPicPr>
          <p:cNvPr id="289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24" y="3467100"/>
            <a:ext cx="4314443" cy="1652016"/>
          </a:xfrm>
          <a:prstGeom prst="rect">
            <a:avLst/>
          </a:prstGeom>
        </p:spPr>
      </p:pic>
      <p:pic>
        <p:nvPicPr>
          <p:cNvPr id="290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465576"/>
            <a:ext cx="4322072" cy="165354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3286942" y="3791459"/>
            <a:ext cx="2699546" cy="8260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500" spc="10" dirty="0">
                <a:solidFill>
                  <a:srgbClr val="47494B"/>
                </a:solidFill>
                <a:latin typeface="Calibri"/>
                <a:cs typeface="Calibri"/>
              </a:rPr>
              <a:t>• A B K</a:t>
            </a:r>
            <a:endParaRPr sz="6500">
              <a:latin typeface="Calibri"/>
              <a:cs typeface="Calibri"/>
            </a:endParaRPr>
          </a:p>
        </p:txBody>
      </p:sp>
      <p:pic>
        <p:nvPicPr>
          <p:cNvPr id="291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482340"/>
            <a:ext cx="731520" cy="1621536"/>
          </a:xfrm>
          <a:prstGeom prst="rect">
            <a:avLst/>
          </a:prstGeom>
        </p:spPr>
      </p:pic>
      <p:sp>
        <p:nvSpPr>
          <p:cNvPr id="1214" name="object 1214"/>
          <p:cNvSpPr/>
          <p:nvPr/>
        </p:nvSpPr>
        <p:spPr>
          <a:xfrm>
            <a:off x="2508503" y="3476244"/>
            <a:ext cx="743712" cy="1633728"/>
          </a:xfrm>
          <a:custGeom>
            <a:avLst/>
            <a:gdLst/>
            <a:ahLst/>
            <a:cxnLst/>
            <a:rect l="l" t="t" r="r" b="b"/>
            <a:pathLst>
              <a:path w="743712" h="1633728">
                <a:moveTo>
                  <a:pt x="0" y="128015"/>
                </a:moveTo>
                <a:lnTo>
                  <a:pt x="0" y="114300"/>
                </a:lnTo>
                <a:lnTo>
                  <a:pt x="3049" y="102107"/>
                </a:lnTo>
                <a:lnTo>
                  <a:pt x="6097" y="89916"/>
                </a:lnTo>
                <a:lnTo>
                  <a:pt x="10669" y="77724"/>
                </a:lnTo>
                <a:lnTo>
                  <a:pt x="15241" y="67056"/>
                </a:lnTo>
                <a:lnTo>
                  <a:pt x="21337" y="56388"/>
                </a:lnTo>
                <a:lnTo>
                  <a:pt x="28957" y="45720"/>
                </a:lnTo>
                <a:lnTo>
                  <a:pt x="38100" y="36576"/>
                </a:lnTo>
                <a:lnTo>
                  <a:pt x="47245" y="28956"/>
                </a:lnTo>
                <a:lnTo>
                  <a:pt x="56389" y="21336"/>
                </a:lnTo>
                <a:lnTo>
                  <a:pt x="67056" y="15240"/>
                </a:lnTo>
                <a:lnTo>
                  <a:pt x="77725" y="9144"/>
                </a:lnTo>
                <a:lnTo>
                  <a:pt x="89917" y="4572"/>
                </a:lnTo>
                <a:lnTo>
                  <a:pt x="102109" y="1524"/>
                </a:lnTo>
                <a:lnTo>
                  <a:pt x="114300" y="0"/>
                </a:lnTo>
                <a:lnTo>
                  <a:pt x="128017" y="0"/>
                </a:lnTo>
                <a:lnTo>
                  <a:pt x="615697" y="0"/>
                </a:lnTo>
                <a:lnTo>
                  <a:pt x="629412" y="0"/>
                </a:lnTo>
                <a:lnTo>
                  <a:pt x="641605" y="1524"/>
                </a:lnTo>
                <a:lnTo>
                  <a:pt x="653797" y="4572"/>
                </a:lnTo>
                <a:lnTo>
                  <a:pt x="665989" y="9144"/>
                </a:lnTo>
                <a:lnTo>
                  <a:pt x="676656" y="15240"/>
                </a:lnTo>
                <a:lnTo>
                  <a:pt x="687325" y="21336"/>
                </a:lnTo>
                <a:lnTo>
                  <a:pt x="697993" y="28956"/>
                </a:lnTo>
                <a:lnTo>
                  <a:pt x="707137" y="36576"/>
                </a:lnTo>
                <a:lnTo>
                  <a:pt x="714756" y="45720"/>
                </a:lnTo>
                <a:lnTo>
                  <a:pt x="722377" y="56388"/>
                </a:lnTo>
                <a:lnTo>
                  <a:pt x="728472" y="67056"/>
                </a:lnTo>
                <a:lnTo>
                  <a:pt x="734569" y="77724"/>
                </a:lnTo>
                <a:lnTo>
                  <a:pt x="739141" y="89916"/>
                </a:lnTo>
                <a:lnTo>
                  <a:pt x="742189" y="102107"/>
                </a:lnTo>
                <a:lnTo>
                  <a:pt x="743712" y="114300"/>
                </a:lnTo>
                <a:lnTo>
                  <a:pt x="743712" y="128015"/>
                </a:lnTo>
                <a:lnTo>
                  <a:pt x="743712" y="1505712"/>
                </a:lnTo>
                <a:lnTo>
                  <a:pt x="743712" y="1517904"/>
                </a:lnTo>
                <a:lnTo>
                  <a:pt x="742189" y="1531620"/>
                </a:lnTo>
                <a:lnTo>
                  <a:pt x="739141" y="1543812"/>
                </a:lnTo>
                <a:lnTo>
                  <a:pt x="734569" y="1556004"/>
                </a:lnTo>
                <a:lnTo>
                  <a:pt x="728472" y="1566672"/>
                </a:lnTo>
                <a:lnTo>
                  <a:pt x="722377" y="1577340"/>
                </a:lnTo>
                <a:lnTo>
                  <a:pt x="714756" y="1586484"/>
                </a:lnTo>
                <a:lnTo>
                  <a:pt x="707137" y="1595628"/>
                </a:lnTo>
                <a:lnTo>
                  <a:pt x="697993" y="1604772"/>
                </a:lnTo>
                <a:lnTo>
                  <a:pt x="687325" y="1612392"/>
                </a:lnTo>
                <a:lnTo>
                  <a:pt x="676656" y="1618488"/>
                </a:lnTo>
                <a:lnTo>
                  <a:pt x="665989" y="1623060"/>
                </a:lnTo>
                <a:lnTo>
                  <a:pt x="653797" y="1627632"/>
                </a:lnTo>
                <a:lnTo>
                  <a:pt x="641605" y="1630680"/>
                </a:lnTo>
                <a:lnTo>
                  <a:pt x="629412" y="1632204"/>
                </a:lnTo>
                <a:lnTo>
                  <a:pt x="615697" y="1633728"/>
                </a:lnTo>
                <a:lnTo>
                  <a:pt x="128017" y="1633728"/>
                </a:lnTo>
                <a:lnTo>
                  <a:pt x="114300" y="1632204"/>
                </a:lnTo>
                <a:lnTo>
                  <a:pt x="102109" y="1630680"/>
                </a:lnTo>
                <a:lnTo>
                  <a:pt x="89917" y="1627632"/>
                </a:lnTo>
                <a:lnTo>
                  <a:pt x="77725" y="1623060"/>
                </a:lnTo>
                <a:lnTo>
                  <a:pt x="67056" y="1618488"/>
                </a:lnTo>
                <a:lnTo>
                  <a:pt x="56389" y="1612392"/>
                </a:lnTo>
                <a:lnTo>
                  <a:pt x="47245" y="1604772"/>
                </a:lnTo>
                <a:lnTo>
                  <a:pt x="38100" y="1595628"/>
                </a:lnTo>
                <a:lnTo>
                  <a:pt x="28957" y="1586484"/>
                </a:lnTo>
                <a:lnTo>
                  <a:pt x="21337" y="1577340"/>
                </a:lnTo>
                <a:lnTo>
                  <a:pt x="15241" y="1566672"/>
                </a:lnTo>
                <a:lnTo>
                  <a:pt x="10669" y="1556004"/>
                </a:lnTo>
                <a:lnTo>
                  <a:pt x="6097" y="1543812"/>
                </a:lnTo>
                <a:lnTo>
                  <a:pt x="3049" y="1531620"/>
                </a:lnTo>
                <a:lnTo>
                  <a:pt x="0" y="1517904"/>
                </a:lnTo>
                <a:lnTo>
                  <a:pt x="0" y="1505712"/>
                </a:lnTo>
                <a:lnTo>
                  <a:pt x="0" y="128015"/>
                </a:lnTo>
                <a:close/>
                <a:moveTo>
                  <a:pt x="12193" y="1505712"/>
                </a:moveTo>
                <a:lnTo>
                  <a:pt x="12193" y="1505712"/>
                </a:lnTo>
                <a:lnTo>
                  <a:pt x="13717" y="1517904"/>
                </a:lnTo>
                <a:lnTo>
                  <a:pt x="13717" y="1516380"/>
                </a:lnTo>
                <a:lnTo>
                  <a:pt x="15241" y="1528572"/>
                </a:lnTo>
                <a:lnTo>
                  <a:pt x="15241" y="1528572"/>
                </a:lnTo>
                <a:lnTo>
                  <a:pt x="18289" y="1540764"/>
                </a:lnTo>
                <a:lnTo>
                  <a:pt x="18289" y="1539240"/>
                </a:lnTo>
                <a:lnTo>
                  <a:pt x="21337" y="1549908"/>
                </a:lnTo>
                <a:lnTo>
                  <a:pt x="21337" y="1549908"/>
                </a:lnTo>
                <a:lnTo>
                  <a:pt x="25909" y="1560576"/>
                </a:lnTo>
                <a:lnTo>
                  <a:pt x="25909" y="1560576"/>
                </a:lnTo>
                <a:lnTo>
                  <a:pt x="32005" y="1569720"/>
                </a:lnTo>
                <a:lnTo>
                  <a:pt x="32005" y="1569720"/>
                </a:lnTo>
                <a:lnTo>
                  <a:pt x="39625" y="1578864"/>
                </a:lnTo>
                <a:lnTo>
                  <a:pt x="38100" y="1578864"/>
                </a:lnTo>
                <a:lnTo>
                  <a:pt x="47245" y="1588008"/>
                </a:lnTo>
                <a:lnTo>
                  <a:pt x="45721" y="1586484"/>
                </a:lnTo>
                <a:lnTo>
                  <a:pt x="54865" y="1594104"/>
                </a:lnTo>
                <a:lnTo>
                  <a:pt x="54865" y="1594104"/>
                </a:lnTo>
                <a:lnTo>
                  <a:pt x="64009" y="1601724"/>
                </a:lnTo>
                <a:lnTo>
                  <a:pt x="64009" y="1601724"/>
                </a:lnTo>
                <a:lnTo>
                  <a:pt x="73153" y="1607820"/>
                </a:lnTo>
                <a:lnTo>
                  <a:pt x="73153" y="1606296"/>
                </a:lnTo>
                <a:lnTo>
                  <a:pt x="83821" y="1612392"/>
                </a:lnTo>
                <a:lnTo>
                  <a:pt x="82297" y="1612392"/>
                </a:lnTo>
                <a:lnTo>
                  <a:pt x="94489" y="1615440"/>
                </a:lnTo>
                <a:lnTo>
                  <a:pt x="92965" y="1615440"/>
                </a:lnTo>
                <a:lnTo>
                  <a:pt x="105156" y="1618488"/>
                </a:lnTo>
                <a:lnTo>
                  <a:pt x="105156" y="1618488"/>
                </a:lnTo>
                <a:lnTo>
                  <a:pt x="117349" y="1620012"/>
                </a:lnTo>
                <a:lnTo>
                  <a:pt x="115825" y="1620012"/>
                </a:lnTo>
                <a:lnTo>
                  <a:pt x="128017" y="1621536"/>
                </a:lnTo>
                <a:lnTo>
                  <a:pt x="128017" y="1621536"/>
                </a:lnTo>
                <a:lnTo>
                  <a:pt x="615697" y="1621536"/>
                </a:lnTo>
                <a:lnTo>
                  <a:pt x="615697" y="1621536"/>
                </a:lnTo>
                <a:lnTo>
                  <a:pt x="627889" y="1620012"/>
                </a:lnTo>
                <a:lnTo>
                  <a:pt x="627889" y="1620012"/>
                </a:lnTo>
                <a:lnTo>
                  <a:pt x="640081" y="1618488"/>
                </a:lnTo>
                <a:lnTo>
                  <a:pt x="638556" y="1618488"/>
                </a:lnTo>
                <a:lnTo>
                  <a:pt x="650749" y="1615440"/>
                </a:lnTo>
                <a:lnTo>
                  <a:pt x="650749" y="1615440"/>
                </a:lnTo>
                <a:lnTo>
                  <a:pt x="661417" y="1612392"/>
                </a:lnTo>
                <a:lnTo>
                  <a:pt x="661417" y="1612392"/>
                </a:lnTo>
                <a:lnTo>
                  <a:pt x="672084" y="1606296"/>
                </a:lnTo>
                <a:lnTo>
                  <a:pt x="670561" y="1607820"/>
                </a:lnTo>
                <a:lnTo>
                  <a:pt x="681228" y="1601724"/>
                </a:lnTo>
                <a:lnTo>
                  <a:pt x="679705" y="1601724"/>
                </a:lnTo>
                <a:lnTo>
                  <a:pt x="690372" y="1594104"/>
                </a:lnTo>
                <a:lnTo>
                  <a:pt x="688849" y="1594104"/>
                </a:lnTo>
                <a:lnTo>
                  <a:pt x="697993" y="1586484"/>
                </a:lnTo>
                <a:lnTo>
                  <a:pt x="697993" y="1588008"/>
                </a:lnTo>
                <a:lnTo>
                  <a:pt x="705612" y="1578864"/>
                </a:lnTo>
                <a:lnTo>
                  <a:pt x="705612" y="1578864"/>
                </a:lnTo>
                <a:lnTo>
                  <a:pt x="711709" y="1569720"/>
                </a:lnTo>
                <a:lnTo>
                  <a:pt x="711709" y="1569720"/>
                </a:lnTo>
                <a:lnTo>
                  <a:pt x="717805" y="1560576"/>
                </a:lnTo>
                <a:lnTo>
                  <a:pt x="717805" y="1560576"/>
                </a:lnTo>
                <a:lnTo>
                  <a:pt x="722377" y="1549908"/>
                </a:lnTo>
                <a:lnTo>
                  <a:pt x="722377" y="1549908"/>
                </a:lnTo>
                <a:lnTo>
                  <a:pt x="726949" y="1539240"/>
                </a:lnTo>
                <a:lnTo>
                  <a:pt x="726949" y="1540764"/>
                </a:lnTo>
                <a:lnTo>
                  <a:pt x="729997" y="1528572"/>
                </a:lnTo>
                <a:lnTo>
                  <a:pt x="728472" y="1528572"/>
                </a:lnTo>
                <a:lnTo>
                  <a:pt x="731521" y="1516380"/>
                </a:lnTo>
                <a:lnTo>
                  <a:pt x="731521" y="1517904"/>
                </a:lnTo>
                <a:lnTo>
                  <a:pt x="731521" y="1505712"/>
                </a:lnTo>
                <a:lnTo>
                  <a:pt x="731521" y="1505712"/>
                </a:lnTo>
                <a:lnTo>
                  <a:pt x="731521" y="128015"/>
                </a:lnTo>
                <a:lnTo>
                  <a:pt x="731521" y="128015"/>
                </a:lnTo>
                <a:lnTo>
                  <a:pt x="731521" y="115824"/>
                </a:lnTo>
                <a:lnTo>
                  <a:pt x="731521" y="115824"/>
                </a:lnTo>
                <a:lnTo>
                  <a:pt x="728472" y="103632"/>
                </a:lnTo>
                <a:lnTo>
                  <a:pt x="729997" y="105156"/>
                </a:lnTo>
                <a:lnTo>
                  <a:pt x="726949" y="92964"/>
                </a:lnTo>
                <a:lnTo>
                  <a:pt x="726949" y="92964"/>
                </a:lnTo>
                <a:lnTo>
                  <a:pt x="722377" y="82296"/>
                </a:lnTo>
                <a:lnTo>
                  <a:pt x="722377" y="82296"/>
                </a:lnTo>
                <a:lnTo>
                  <a:pt x="717805" y="71628"/>
                </a:lnTo>
                <a:lnTo>
                  <a:pt x="717805" y="73152"/>
                </a:lnTo>
                <a:lnTo>
                  <a:pt x="711709" y="62484"/>
                </a:lnTo>
                <a:lnTo>
                  <a:pt x="711709" y="64007"/>
                </a:lnTo>
                <a:lnTo>
                  <a:pt x="705612" y="53340"/>
                </a:lnTo>
                <a:lnTo>
                  <a:pt x="705612" y="54864"/>
                </a:lnTo>
                <a:lnTo>
                  <a:pt x="697993" y="45720"/>
                </a:lnTo>
                <a:lnTo>
                  <a:pt x="697993" y="45720"/>
                </a:lnTo>
                <a:lnTo>
                  <a:pt x="688849" y="38100"/>
                </a:lnTo>
                <a:lnTo>
                  <a:pt x="690372" y="38100"/>
                </a:lnTo>
                <a:lnTo>
                  <a:pt x="679705" y="32004"/>
                </a:lnTo>
                <a:lnTo>
                  <a:pt x="681228" y="32004"/>
                </a:lnTo>
                <a:lnTo>
                  <a:pt x="670561" y="25907"/>
                </a:lnTo>
                <a:lnTo>
                  <a:pt x="670561" y="25907"/>
                </a:lnTo>
                <a:lnTo>
                  <a:pt x="659893" y="21336"/>
                </a:lnTo>
                <a:lnTo>
                  <a:pt x="661417" y="21336"/>
                </a:lnTo>
                <a:lnTo>
                  <a:pt x="650749" y="16764"/>
                </a:lnTo>
                <a:lnTo>
                  <a:pt x="650749" y="16764"/>
                </a:lnTo>
                <a:lnTo>
                  <a:pt x="638556" y="13716"/>
                </a:lnTo>
                <a:lnTo>
                  <a:pt x="640081" y="13716"/>
                </a:lnTo>
                <a:lnTo>
                  <a:pt x="627889" y="12192"/>
                </a:lnTo>
                <a:lnTo>
                  <a:pt x="627889" y="12192"/>
                </a:lnTo>
                <a:lnTo>
                  <a:pt x="615697" y="12192"/>
                </a:lnTo>
                <a:lnTo>
                  <a:pt x="615697" y="12192"/>
                </a:lnTo>
                <a:lnTo>
                  <a:pt x="128017" y="12192"/>
                </a:lnTo>
                <a:lnTo>
                  <a:pt x="128017" y="12192"/>
                </a:lnTo>
                <a:lnTo>
                  <a:pt x="115825" y="12192"/>
                </a:lnTo>
                <a:lnTo>
                  <a:pt x="117349" y="12192"/>
                </a:lnTo>
                <a:lnTo>
                  <a:pt x="105156" y="13716"/>
                </a:lnTo>
                <a:lnTo>
                  <a:pt x="105156" y="13716"/>
                </a:lnTo>
                <a:lnTo>
                  <a:pt x="92965" y="16764"/>
                </a:lnTo>
                <a:lnTo>
                  <a:pt x="94489" y="16764"/>
                </a:lnTo>
                <a:lnTo>
                  <a:pt x="82297" y="21336"/>
                </a:lnTo>
                <a:lnTo>
                  <a:pt x="83821" y="21336"/>
                </a:lnTo>
                <a:lnTo>
                  <a:pt x="73153" y="25907"/>
                </a:lnTo>
                <a:lnTo>
                  <a:pt x="73153" y="25907"/>
                </a:lnTo>
                <a:lnTo>
                  <a:pt x="64009" y="32004"/>
                </a:lnTo>
                <a:lnTo>
                  <a:pt x="64009" y="32004"/>
                </a:lnTo>
                <a:lnTo>
                  <a:pt x="54865" y="38100"/>
                </a:lnTo>
                <a:lnTo>
                  <a:pt x="54865" y="38100"/>
                </a:lnTo>
                <a:lnTo>
                  <a:pt x="45721" y="45720"/>
                </a:lnTo>
                <a:lnTo>
                  <a:pt x="47245" y="45720"/>
                </a:lnTo>
                <a:lnTo>
                  <a:pt x="38100" y="54864"/>
                </a:lnTo>
                <a:lnTo>
                  <a:pt x="39625" y="53340"/>
                </a:lnTo>
                <a:lnTo>
                  <a:pt x="32005" y="64007"/>
                </a:lnTo>
                <a:lnTo>
                  <a:pt x="32005" y="62484"/>
                </a:lnTo>
                <a:lnTo>
                  <a:pt x="25909" y="73152"/>
                </a:lnTo>
                <a:lnTo>
                  <a:pt x="25909" y="71628"/>
                </a:lnTo>
                <a:lnTo>
                  <a:pt x="21337" y="82296"/>
                </a:lnTo>
                <a:lnTo>
                  <a:pt x="21337" y="82296"/>
                </a:lnTo>
                <a:lnTo>
                  <a:pt x="18289" y="92964"/>
                </a:lnTo>
                <a:lnTo>
                  <a:pt x="18289" y="92964"/>
                </a:lnTo>
                <a:lnTo>
                  <a:pt x="15241" y="105156"/>
                </a:lnTo>
                <a:lnTo>
                  <a:pt x="15241" y="103632"/>
                </a:lnTo>
                <a:lnTo>
                  <a:pt x="13717" y="115824"/>
                </a:lnTo>
                <a:lnTo>
                  <a:pt x="13717" y="115824"/>
                </a:lnTo>
                <a:lnTo>
                  <a:pt x="12193" y="128015"/>
                </a:lnTo>
                <a:lnTo>
                  <a:pt x="12193" y="128015"/>
                </a:lnTo>
                <a:lnTo>
                  <a:pt x="12193" y="1505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92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9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29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29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215" name="object 1215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26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21" name="object 1221"/>
          <p:cNvSpPr/>
          <p:nvPr/>
        </p:nvSpPr>
        <p:spPr>
          <a:xfrm>
            <a:off x="3048000" y="638556"/>
            <a:ext cx="4096512" cy="609599"/>
          </a:xfrm>
          <a:custGeom>
            <a:avLst/>
            <a:gdLst/>
            <a:ahLst/>
            <a:cxnLst/>
            <a:rect l="l" t="t" r="r" b="b"/>
            <a:pathLst>
              <a:path w="4096512" h="609599">
                <a:moveTo>
                  <a:pt x="3491484" y="309372"/>
                </a:moveTo>
                <a:cubicBezTo>
                  <a:pt x="3473196" y="315468"/>
                  <a:pt x="3453384" y="321563"/>
                  <a:pt x="3432048" y="326136"/>
                </a:cubicBezTo>
                <a:cubicBezTo>
                  <a:pt x="3403092" y="333756"/>
                  <a:pt x="3386328" y="339851"/>
                  <a:pt x="3378707" y="347472"/>
                </a:cubicBezTo>
                <a:cubicBezTo>
                  <a:pt x="3371088" y="355092"/>
                  <a:pt x="3366516" y="362712"/>
                  <a:pt x="3366516" y="371856"/>
                </a:cubicBezTo>
                <a:cubicBezTo>
                  <a:pt x="3366516" y="382524"/>
                  <a:pt x="3369563" y="390144"/>
                  <a:pt x="3377184" y="396240"/>
                </a:cubicBezTo>
                <a:cubicBezTo>
                  <a:pt x="3386328" y="403860"/>
                  <a:pt x="3396996" y="406908"/>
                  <a:pt x="3412236" y="406908"/>
                </a:cubicBezTo>
                <a:cubicBezTo>
                  <a:pt x="3427475" y="406908"/>
                  <a:pt x="3441192" y="402336"/>
                  <a:pt x="3454907" y="396240"/>
                </a:cubicBezTo>
                <a:cubicBezTo>
                  <a:pt x="3468624" y="388620"/>
                  <a:pt x="3477767" y="379475"/>
                  <a:pt x="3483864" y="370332"/>
                </a:cubicBezTo>
                <a:cubicBezTo>
                  <a:pt x="3488436" y="359663"/>
                  <a:pt x="3491484" y="345948"/>
                  <a:pt x="3491484" y="330708"/>
                </a:cubicBezTo>
                <a:cubicBezTo>
                  <a:pt x="3491484" y="323087"/>
                  <a:pt x="3491484" y="316992"/>
                  <a:pt x="3491484" y="309372"/>
                </a:cubicBezTo>
                <a:close/>
                <a:moveTo>
                  <a:pt x="1595628" y="217932"/>
                </a:moveTo>
                <a:cubicBezTo>
                  <a:pt x="1577340" y="217932"/>
                  <a:pt x="1563624" y="224028"/>
                  <a:pt x="1552956" y="234696"/>
                </a:cubicBezTo>
                <a:cubicBezTo>
                  <a:pt x="1542288" y="246887"/>
                  <a:pt x="1536192" y="268224"/>
                  <a:pt x="1536192" y="295656"/>
                </a:cubicBezTo>
                <a:cubicBezTo>
                  <a:pt x="1536192" y="320040"/>
                  <a:pt x="1542288" y="338328"/>
                  <a:pt x="1552956" y="350520"/>
                </a:cubicBezTo>
                <a:cubicBezTo>
                  <a:pt x="1565148" y="362712"/>
                  <a:pt x="1578863" y="368808"/>
                  <a:pt x="1597151" y="368808"/>
                </a:cubicBezTo>
                <a:cubicBezTo>
                  <a:pt x="1615440" y="368808"/>
                  <a:pt x="1629156" y="362712"/>
                  <a:pt x="1641348" y="350520"/>
                </a:cubicBezTo>
                <a:cubicBezTo>
                  <a:pt x="1653540" y="336804"/>
                  <a:pt x="1658112" y="318516"/>
                  <a:pt x="1658112" y="294132"/>
                </a:cubicBezTo>
                <a:cubicBezTo>
                  <a:pt x="1658112" y="269748"/>
                  <a:pt x="1652016" y="249936"/>
                  <a:pt x="1639824" y="237744"/>
                </a:cubicBezTo>
                <a:cubicBezTo>
                  <a:pt x="1627632" y="224028"/>
                  <a:pt x="1612392" y="217932"/>
                  <a:pt x="1595628" y="217932"/>
                </a:cubicBezTo>
                <a:close/>
                <a:moveTo>
                  <a:pt x="2075688" y="199644"/>
                </a:moveTo>
                <a:cubicBezTo>
                  <a:pt x="2054351" y="199644"/>
                  <a:pt x="2036063" y="208787"/>
                  <a:pt x="2023872" y="224028"/>
                </a:cubicBezTo>
                <a:cubicBezTo>
                  <a:pt x="2014728" y="234696"/>
                  <a:pt x="2008632" y="249936"/>
                  <a:pt x="2007107" y="271272"/>
                </a:cubicBezTo>
                <a:cubicBezTo>
                  <a:pt x="2052828" y="271272"/>
                  <a:pt x="2098548" y="271272"/>
                  <a:pt x="2144268" y="271272"/>
                </a:cubicBezTo>
                <a:cubicBezTo>
                  <a:pt x="2141220" y="245363"/>
                  <a:pt x="2135124" y="227075"/>
                  <a:pt x="2122932" y="216408"/>
                </a:cubicBezTo>
                <a:cubicBezTo>
                  <a:pt x="2110740" y="205740"/>
                  <a:pt x="2095500" y="199644"/>
                  <a:pt x="2075688" y="199644"/>
                </a:cubicBezTo>
                <a:close/>
                <a:moveTo>
                  <a:pt x="672083" y="199644"/>
                </a:moveTo>
                <a:cubicBezTo>
                  <a:pt x="650748" y="199644"/>
                  <a:pt x="632459" y="208787"/>
                  <a:pt x="620268" y="224028"/>
                </a:cubicBezTo>
                <a:cubicBezTo>
                  <a:pt x="611124" y="234696"/>
                  <a:pt x="605027" y="249936"/>
                  <a:pt x="603503" y="271272"/>
                </a:cubicBezTo>
                <a:cubicBezTo>
                  <a:pt x="649224" y="271272"/>
                  <a:pt x="694944" y="271272"/>
                  <a:pt x="740664" y="271272"/>
                </a:cubicBezTo>
                <a:cubicBezTo>
                  <a:pt x="737615" y="245363"/>
                  <a:pt x="731520" y="227075"/>
                  <a:pt x="719327" y="216408"/>
                </a:cubicBezTo>
                <a:cubicBezTo>
                  <a:pt x="707136" y="205740"/>
                  <a:pt x="691895" y="199644"/>
                  <a:pt x="672083" y="199644"/>
                </a:cubicBezTo>
                <a:close/>
                <a:moveTo>
                  <a:pt x="3014472" y="129540"/>
                </a:moveTo>
                <a:cubicBezTo>
                  <a:pt x="3061716" y="129540"/>
                  <a:pt x="3107436" y="129540"/>
                  <a:pt x="3154680" y="129540"/>
                </a:cubicBezTo>
                <a:cubicBezTo>
                  <a:pt x="3154680" y="243840"/>
                  <a:pt x="3154680" y="358140"/>
                  <a:pt x="3154680" y="470916"/>
                </a:cubicBezTo>
                <a:cubicBezTo>
                  <a:pt x="3107436" y="470916"/>
                  <a:pt x="3061716" y="470916"/>
                  <a:pt x="3014472" y="470916"/>
                </a:cubicBezTo>
                <a:cubicBezTo>
                  <a:pt x="3014472" y="358140"/>
                  <a:pt x="3014472" y="243840"/>
                  <a:pt x="3014472" y="129540"/>
                </a:cubicBezTo>
                <a:close/>
                <a:moveTo>
                  <a:pt x="3973067" y="121920"/>
                </a:moveTo>
                <a:cubicBezTo>
                  <a:pt x="4011167" y="121920"/>
                  <a:pt x="4041648" y="132587"/>
                  <a:pt x="4062984" y="155448"/>
                </a:cubicBezTo>
                <a:cubicBezTo>
                  <a:pt x="4082796" y="173736"/>
                  <a:pt x="4093464" y="201168"/>
                  <a:pt x="4096512" y="237744"/>
                </a:cubicBezTo>
                <a:cubicBezTo>
                  <a:pt x="4096512" y="243840"/>
                  <a:pt x="4096512" y="248412"/>
                  <a:pt x="4096512" y="254508"/>
                </a:cubicBezTo>
                <a:cubicBezTo>
                  <a:pt x="4096512" y="326136"/>
                  <a:pt x="4096512" y="399287"/>
                  <a:pt x="4096512" y="470916"/>
                </a:cubicBezTo>
                <a:cubicBezTo>
                  <a:pt x="4049267" y="470916"/>
                  <a:pt x="4003548" y="470916"/>
                  <a:pt x="3956303" y="470916"/>
                </a:cubicBezTo>
                <a:cubicBezTo>
                  <a:pt x="3956303" y="408432"/>
                  <a:pt x="3956303" y="345948"/>
                  <a:pt x="3956303" y="283463"/>
                </a:cubicBezTo>
                <a:cubicBezTo>
                  <a:pt x="3956303" y="262128"/>
                  <a:pt x="3951731" y="246887"/>
                  <a:pt x="3944112" y="237744"/>
                </a:cubicBezTo>
                <a:cubicBezTo>
                  <a:pt x="3934967" y="230124"/>
                  <a:pt x="3922776" y="225551"/>
                  <a:pt x="3907536" y="225551"/>
                </a:cubicBezTo>
                <a:cubicBezTo>
                  <a:pt x="3890772" y="225551"/>
                  <a:pt x="3877055" y="231648"/>
                  <a:pt x="3866388" y="242316"/>
                </a:cubicBezTo>
                <a:cubicBezTo>
                  <a:pt x="3855719" y="254508"/>
                  <a:pt x="3851148" y="275844"/>
                  <a:pt x="3851148" y="307848"/>
                </a:cubicBezTo>
                <a:cubicBezTo>
                  <a:pt x="3851148" y="362712"/>
                  <a:pt x="3851148" y="416051"/>
                  <a:pt x="3851148" y="470916"/>
                </a:cubicBezTo>
                <a:cubicBezTo>
                  <a:pt x="3803903" y="470916"/>
                  <a:pt x="3758184" y="470916"/>
                  <a:pt x="3710940" y="470916"/>
                </a:cubicBezTo>
                <a:cubicBezTo>
                  <a:pt x="3710940" y="358140"/>
                  <a:pt x="3710940" y="243840"/>
                  <a:pt x="3710940" y="129540"/>
                </a:cubicBezTo>
                <a:cubicBezTo>
                  <a:pt x="3755136" y="129540"/>
                  <a:pt x="3797807" y="129540"/>
                  <a:pt x="3842003" y="129540"/>
                </a:cubicBezTo>
                <a:cubicBezTo>
                  <a:pt x="3842003" y="149351"/>
                  <a:pt x="3842003" y="167640"/>
                  <a:pt x="3842003" y="185928"/>
                </a:cubicBezTo>
                <a:cubicBezTo>
                  <a:pt x="3860291" y="163068"/>
                  <a:pt x="3880103" y="146304"/>
                  <a:pt x="3899916" y="137160"/>
                </a:cubicBezTo>
                <a:cubicBezTo>
                  <a:pt x="3919728" y="128016"/>
                  <a:pt x="3944112" y="121920"/>
                  <a:pt x="3973067" y="121920"/>
                </a:cubicBezTo>
                <a:close/>
                <a:moveTo>
                  <a:pt x="3425951" y="121920"/>
                </a:moveTo>
                <a:cubicBezTo>
                  <a:pt x="3467100" y="121920"/>
                  <a:pt x="3500628" y="124968"/>
                  <a:pt x="3526536" y="129540"/>
                </a:cubicBezTo>
                <a:cubicBezTo>
                  <a:pt x="3552443" y="134112"/>
                  <a:pt x="3572255" y="143256"/>
                  <a:pt x="3590543" y="156972"/>
                </a:cubicBezTo>
                <a:cubicBezTo>
                  <a:pt x="3601212" y="166116"/>
                  <a:pt x="3611879" y="179832"/>
                  <a:pt x="3617976" y="198120"/>
                </a:cubicBezTo>
                <a:cubicBezTo>
                  <a:pt x="3625596" y="214884"/>
                  <a:pt x="3628643" y="231648"/>
                  <a:pt x="3628643" y="248412"/>
                </a:cubicBezTo>
                <a:cubicBezTo>
                  <a:pt x="3628643" y="298704"/>
                  <a:pt x="3628643" y="348996"/>
                  <a:pt x="3628643" y="399287"/>
                </a:cubicBezTo>
                <a:cubicBezTo>
                  <a:pt x="3628643" y="414528"/>
                  <a:pt x="3628643" y="426720"/>
                  <a:pt x="3631691" y="435863"/>
                </a:cubicBezTo>
                <a:cubicBezTo>
                  <a:pt x="3633216" y="445008"/>
                  <a:pt x="3637788" y="457199"/>
                  <a:pt x="3645407" y="470916"/>
                </a:cubicBezTo>
                <a:cubicBezTo>
                  <a:pt x="3602736" y="470916"/>
                  <a:pt x="3558540" y="470916"/>
                  <a:pt x="3514343" y="470916"/>
                </a:cubicBezTo>
                <a:cubicBezTo>
                  <a:pt x="3509772" y="463296"/>
                  <a:pt x="3506724" y="455675"/>
                  <a:pt x="3505200" y="451104"/>
                </a:cubicBezTo>
                <a:cubicBezTo>
                  <a:pt x="3503676" y="446532"/>
                  <a:pt x="3500628" y="438912"/>
                  <a:pt x="3499103" y="429768"/>
                </a:cubicBezTo>
                <a:cubicBezTo>
                  <a:pt x="3480816" y="446532"/>
                  <a:pt x="3464052" y="457199"/>
                  <a:pt x="3445763" y="464820"/>
                </a:cubicBezTo>
                <a:cubicBezTo>
                  <a:pt x="3419856" y="473963"/>
                  <a:pt x="3392424" y="478536"/>
                  <a:pt x="3358896" y="478536"/>
                </a:cubicBezTo>
                <a:cubicBezTo>
                  <a:pt x="3316224" y="478536"/>
                  <a:pt x="3282696" y="469392"/>
                  <a:pt x="3259836" y="451104"/>
                </a:cubicBezTo>
                <a:cubicBezTo>
                  <a:pt x="3238500" y="431292"/>
                  <a:pt x="3226307" y="408432"/>
                  <a:pt x="3226307" y="380999"/>
                </a:cubicBezTo>
                <a:cubicBezTo>
                  <a:pt x="3226307" y="355092"/>
                  <a:pt x="3235451" y="333756"/>
                  <a:pt x="3250692" y="316992"/>
                </a:cubicBezTo>
                <a:cubicBezTo>
                  <a:pt x="3267456" y="300228"/>
                  <a:pt x="3296412" y="288036"/>
                  <a:pt x="3340607" y="280416"/>
                </a:cubicBezTo>
                <a:cubicBezTo>
                  <a:pt x="3392424" y="269748"/>
                  <a:pt x="3427475" y="263651"/>
                  <a:pt x="3442716" y="259080"/>
                </a:cubicBezTo>
                <a:cubicBezTo>
                  <a:pt x="3457955" y="254508"/>
                  <a:pt x="3474719" y="249936"/>
                  <a:pt x="3491484" y="243840"/>
                </a:cubicBezTo>
                <a:cubicBezTo>
                  <a:pt x="3491484" y="227075"/>
                  <a:pt x="3488436" y="216408"/>
                  <a:pt x="3480816" y="210312"/>
                </a:cubicBezTo>
                <a:cubicBezTo>
                  <a:pt x="3474719" y="202692"/>
                  <a:pt x="3461003" y="199644"/>
                  <a:pt x="3444240" y="199644"/>
                </a:cubicBezTo>
                <a:cubicBezTo>
                  <a:pt x="3421380" y="199644"/>
                  <a:pt x="3404616" y="204216"/>
                  <a:pt x="3392424" y="210312"/>
                </a:cubicBezTo>
                <a:cubicBezTo>
                  <a:pt x="3383280" y="216408"/>
                  <a:pt x="3375660" y="225551"/>
                  <a:pt x="3371088" y="240792"/>
                </a:cubicBezTo>
                <a:cubicBezTo>
                  <a:pt x="3326892" y="236220"/>
                  <a:pt x="3282696" y="231648"/>
                  <a:pt x="3236975" y="227075"/>
                </a:cubicBezTo>
                <a:cubicBezTo>
                  <a:pt x="3243072" y="205740"/>
                  <a:pt x="3249168" y="188975"/>
                  <a:pt x="3259836" y="175260"/>
                </a:cubicBezTo>
                <a:cubicBezTo>
                  <a:pt x="3268980" y="163068"/>
                  <a:pt x="3282696" y="152400"/>
                  <a:pt x="3300984" y="143256"/>
                </a:cubicBezTo>
                <a:cubicBezTo>
                  <a:pt x="3313175" y="137160"/>
                  <a:pt x="3331463" y="131063"/>
                  <a:pt x="3352800" y="128016"/>
                </a:cubicBezTo>
                <a:cubicBezTo>
                  <a:pt x="3375660" y="124968"/>
                  <a:pt x="3400044" y="121920"/>
                  <a:pt x="3425951" y="121920"/>
                </a:cubicBezTo>
                <a:close/>
                <a:moveTo>
                  <a:pt x="2570988" y="121920"/>
                </a:moveTo>
                <a:cubicBezTo>
                  <a:pt x="2590800" y="121920"/>
                  <a:pt x="2613660" y="128016"/>
                  <a:pt x="2638044" y="140208"/>
                </a:cubicBezTo>
                <a:cubicBezTo>
                  <a:pt x="2624328" y="172212"/>
                  <a:pt x="2609088" y="202692"/>
                  <a:pt x="2595372" y="233172"/>
                </a:cubicBezTo>
                <a:cubicBezTo>
                  <a:pt x="2578607" y="227075"/>
                  <a:pt x="2564892" y="224028"/>
                  <a:pt x="2555748" y="224028"/>
                </a:cubicBezTo>
                <a:cubicBezTo>
                  <a:pt x="2537460" y="224028"/>
                  <a:pt x="2523744" y="231648"/>
                  <a:pt x="2513076" y="245363"/>
                </a:cubicBezTo>
                <a:cubicBezTo>
                  <a:pt x="2499360" y="265175"/>
                  <a:pt x="2491740" y="301751"/>
                  <a:pt x="2491740" y="356616"/>
                </a:cubicBezTo>
                <a:cubicBezTo>
                  <a:pt x="2491740" y="394716"/>
                  <a:pt x="2491740" y="432816"/>
                  <a:pt x="2491740" y="470916"/>
                </a:cubicBezTo>
                <a:cubicBezTo>
                  <a:pt x="2444496" y="470916"/>
                  <a:pt x="2398776" y="470916"/>
                  <a:pt x="2351532" y="470916"/>
                </a:cubicBezTo>
                <a:cubicBezTo>
                  <a:pt x="2351532" y="358140"/>
                  <a:pt x="2351532" y="243840"/>
                  <a:pt x="2351532" y="129540"/>
                </a:cubicBezTo>
                <a:cubicBezTo>
                  <a:pt x="2395728" y="129540"/>
                  <a:pt x="2438400" y="129540"/>
                  <a:pt x="2482596" y="129540"/>
                </a:cubicBezTo>
                <a:cubicBezTo>
                  <a:pt x="2482596" y="149351"/>
                  <a:pt x="2482596" y="167640"/>
                  <a:pt x="2482596" y="185928"/>
                </a:cubicBezTo>
                <a:cubicBezTo>
                  <a:pt x="2494788" y="161544"/>
                  <a:pt x="2506980" y="144780"/>
                  <a:pt x="2520696" y="135636"/>
                </a:cubicBezTo>
                <a:cubicBezTo>
                  <a:pt x="2534412" y="126492"/>
                  <a:pt x="2551176" y="121920"/>
                  <a:pt x="2570988" y="121920"/>
                </a:cubicBezTo>
                <a:close/>
                <a:moveTo>
                  <a:pt x="2071116" y="121920"/>
                </a:moveTo>
                <a:cubicBezTo>
                  <a:pt x="2122932" y="121920"/>
                  <a:pt x="2164080" y="129540"/>
                  <a:pt x="2193036" y="144780"/>
                </a:cubicBezTo>
                <a:cubicBezTo>
                  <a:pt x="2223516" y="160020"/>
                  <a:pt x="2246376" y="181356"/>
                  <a:pt x="2263140" y="208787"/>
                </a:cubicBezTo>
                <a:cubicBezTo>
                  <a:pt x="2278380" y="236220"/>
                  <a:pt x="2286000" y="272796"/>
                  <a:pt x="2286000" y="318516"/>
                </a:cubicBezTo>
                <a:cubicBezTo>
                  <a:pt x="2286000" y="323087"/>
                  <a:pt x="2286000" y="327660"/>
                  <a:pt x="2286000" y="333756"/>
                </a:cubicBezTo>
                <a:cubicBezTo>
                  <a:pt x="2193036" y="333756"/>
                  <a:pt x="2100072" y="333756"/>
                  <a:pt x="2007107" y="333756"/>
                </a:cubicBezTo>
                <a:cubicBezTo>
                  <a:pt x="2008632" y="353568"/>
                  <a:pt x="2014728" y="370332"/>
                  <a:pt x="2025396" y="379475"/>
                </a:cubicBezTo>
                <a:cubicBezTo>
                  <a:pt x="2037588" y="394716"/>
                  <a:pt x="2055876" y="402336"/>
                  <a:pt x="2077212" y="402336"/>
                </a:cubicBezTo>
                <a:cubicBezTo>
                  <a:pt x="2090928" y="402336"/>
                  <a:pt x="2104644" y="399287"/>
                  <a:pt x="2116836" y="393192"/>
                </a:cubicBezTo>
                <a:cubicBezTo>
                  <a:pt x="2124456" y="388620"/>
                  <a:pt x="2132076" y="380999"/>
                  <a:pt x="2141220" y="371856"/>
                </a:cubicBezTo>
                <a:cubicBezTo>
                  <a:pt x="2186940" y="374904"/>
                  <a:pt x="2232660" y="379475"/>
                  <a:pt x="2278380" y="382524"/>
                </a:cubicBezTo>
                <a:cubicBezTo>
                  <a:pt x="2257044" y="417575"/>
                  <a:pt x="2232660" y="441960"/>
                  <a:pt x="2202180" y="457199"/>
                </a:cubicBezTo>
                <a:cubicBezTo>
                  <a:pt x="2173224" y="472440"/>
                  <a:pt x="2130551" y="478536"/>
                  <a:pt x="2074163" y="478536"/>
                </a:cubicBezTo>
                <a:cubicBezTo>
                  <a:pt x="2026920" y="478536"/>
                  <a:pt x="1988820" y="472440"/>
                  <a:pt x="1961388" y="460248"/>
                </a:cubicBezTo>
                <a:cubicBezTo>
                  <a:pt x="1932432" y="446532"/>
                  <a:pt x="1909572" y="426720"/>
                  <a:pt x="1892807" y="399287"/>
                </a:cubicBezTo>
                <a:cubicBezTo>
                  <a:pt x="1874520" y="371856"/>
                  <a:pt x="1865376" y="338328"/>
                  <a:pt x="1865376" y="301751"/>
                </a:cubicBezTo>
                <a:cubicBezTo>
                  <a:pt x="1865376" y="248412"/>
                  <a:pt x="1883663" y="204216"/>
                  <a:pt x="1920240" y="172212"/>
                </a:cubicBezTo>
                <a:cubicBezTo>
                  <a:pt x="1955292" y="138684"/>
                  <a:pt x="2005584" y="121920"/>
                  <a:pt x="2071116" y="121920"/>
                </a:cubicBezTo>
                <a:close/>
                <a:moveTo>
                  <a:pt x="1545336" y="121920"/>
                </a:moveTo>
                <a:cubicBezTo>
                  <a:pt x="1574292" y="121920"/>
                  <a:pt x="1597151" y="126492"/>
                  <a:pt x="1615440" y="135636"/>
                </a:cubicBezTo>
                <a:cubicBezTo>
                  <a:pt x="1635251" y="144780"/>
                  <a:pt x="1652016" y="160020"/>
                  <a:pt x="1667256" y="181356"/>
                </a:cubicBezTo>
                <a:cubicBezTo>
                  <a:pt x="1667256" y="163068"/>
                  <a:pt x="1667256" y="146304"/>
                  <a:pt x="1667256" y="129540"/>
                </a:cubicBezTo>
                <a:cubicBezTo>
                  <a:pt x="1711451" y="129540"/>
                  <a:pt x="1754124" y="129540"/>
                  <a:pt x="1798320" y="129540"/>
                </a:cubicBezTo>
                <a:cubicBezTo>
                  <a:pt x="1798320" y="237744"/>
                  <a:pt x="1798320" y="344424"/>
                  <a:pt x="1798320" y="452628"/>
                </a:cubicBezTo>
                <a:cubicBezTo>
                  <a:pt x="1798320" y="457199"/>
                  <a:pt x="1798320" y="463296"/>
                  <a:pt x="1798320" y="467868"/>
                </a:cubicBezTo>
                <a:cubicBezTo>
                  <a:pt x="1798320" y="489204"/>
                  <a:pt x="1793748" y="509016"/>
                  <a:pt x="1784604" y="528828"/>
                </a:cubicBezTo>
                <a:cubicBezTo>
                  <a:pt x="1773936" y="548640"/>
                  <a:pt x="1761744" y="563880"/>
                  <a:pt x="1744980" y="576072"/>
                </a:cubicBezTo>
                <a:cubicBezTo>
                  <a:pt x="1729740" y="588263"/>
                  <a:pt x="1708404" y="595884"/>
                  <a:pt x="1684020" y="601980"/>
                </a:cubicBezTo>
                <a:cubicBezTo>
                  <a:pt x="1659636" y="606551"/>
                  <a:pt x="1630680" y="609599"/>
                  <a:pt x="1598676" y="609599"/>
                </a:cubicBezTo>
                <a:cubicBezTo>
                  <a:pt x="1525524" y="609599"/>
                  <a:pt x="1475232" y="598932"/>
                  <a:pt x="1447800" y="579120"/>
                </a:cubicBezTo>
                <a:cubicBezTo>
                  <a:pt x="1420368" y="557784"/>
                  <a:pt x="1406651" y="530351"/>
                  <a:pt x="1406651" y="496824"/>
                </a:cubicBezTo>
                <a:cubicBezTo>
                  <a:pt x="1406651" y="492251"/>
                  <a:pt x="1408176" y="486156"/>
                  <a:pt x="1408176" y="478536"/>
                </a:cubicBezTo>
                <a:cubicBezTo>
                  <a:pt x="1452372" y="484632"/>
                  <a:pt x="1498092" y="489204"/>
                  <a:pt x="1543812" y="493775"/>
                </a:cubicBezTo>
                <a:cubicBezTo>
                  <a:pt x="1546860" y="505968"/>
                  <a:pt x="1551432" y="513587"/>
                  <a:pt x="1559051" y="518160"/>
                </a:cubicBezTo>
                <a:cubicBezTo>
                  <a:pt x="1569720" y="524256"/>
                  <a:pt x="1581912" y="527304"/>
                  <a:pt x="1597151" y="527304"/>
                </a:cubicBezTo>
                <a:cubicBezTo>
                  <a:pt x="1618488" y="527304"/>
                  <a:pt x="1632204" y="522732"/>
                  <a:pt x="1642872" y="513587"/>
                </a:cubicBezTo>
                <a:cubicBezTo>
                  <a:pt x="1652016" y="502920"/>
                  <a:pt x="1658112" y="484632"/>
                  <a:pt x="1658112" y="460248"/>
                </a:cubicBezTo>
                <a:cubicBezTo>
                  <a:pt x="1658112" y="443484"/>
                  <a:pt x="1658112" y="425196"/>
                  <a:pt x="1658112" y="408432"/>
                </a:cubicBezTo>
                <a:cubicBezTo>
                  <a:pt x="1644396" y="423672"/>
                  <a:pt x="1630680" y="434340"/>
                  <a:pt x="1616963" y="441960"/>
                </a:cubicBezTo>
                <a:cubicBezTo>
                  <a:pt x="1595628" y="452628"/>
                  <a:pt x="1571244" y="457199"/>
                  <a:pt x="1546860" y="457199"/>
                </a:cubicBezTo>
                <a:cubicBezTo>
                  <a:pt x="1498092" y="457199"/>
                  <a:pt x="1458468" y="437387"/>
                  <a:pt x="1429512" y="397763"/>
                </a:cubicBezTo>
                <a:cubicBezTo>
                  <a:pt x="1408176" y="368808"/>
                  <a:pt x="1397507" y="332232"/>
                  <a:pt x="1397507" y="284987"/>
                </a:cubicBezTo>
                <a:cubicBezTo>
                  <a:pt x="1397507" y="233172"/>
                  <a:pt x="1411224" y="192024"/>
                  <a:pt x="1438656" y="164592"/>
                </a:cubicBezTo>
                <a:cubicBezTo>
                  <a:pt x="1466088" y="135636"/>
                  <a:pt x="1501140" y="121920"/>
                  <a:pt x="1545336" y="121920"/>
                </a:cubicBezTo>
                <a:close/>
                <a:moveTo>
                  <a:pt x="1208532" y="121920"/>
                </a:moveTo>
                <a:cubicBezTo>
                  <a:pt x="1246632" y="121920"/>
                  <a:pt x="1277112" y="132587"/>
                  <a:pt x="1298448" y="155448"/>
                </a:cubicBezTo>
                <a:cubicBezTo>
                  <a:pt x="1319784" y="176784"/>
                  <a:pt x="1331976" y="208787"/>
                  <a:pt x="1331976" y="254508"/>
                </a:cubicBezTo>
                <a:cubicBezTo>
                  <a:pt x="1331976" y="326136"/>
                  <a:pt x="1331976" y="399287"/>
                  <a:pt x="1331976" y="470916"/>
                </a:cubicBezTo>
                <a:cubicBezTo>
                  <a:pt x="1284732" y="470916"/>
                  <a:pt x="1237488" y="470916"/>
                  <a:pt x="1191768" y="470916"/>
                </a:cubicBezTo>
                <a:cubicBezTo>
                  <a:pt x="1191768" y="408432"/>
                  <a:pt x="1191768" y="345948"/>
                  <a:pt x="1191768" y="283463"/>
                </a:cubicBezTo>
                <a:cubicBezTo>
                  <a:pt x="1191768" y="262128"/>
                  <a:pt x="1187196" y="246887"/>
                  <a:pt x="1178051" y="237744"/>
                </a:cubicBezTo>
                <a:cubicBezTo>
                  <a:pt x="1170432" y="230124"/>
                  <a:pt x="1158240" y="225551"/>
                  <a:pt x="1143000" y="225551"/>
                </a:cubicBezTo>
                <a:cubicBezTo>
                  <a:pt x="1126236" y="225551"/>
                  <a:pt x="1112520" y="231648"/>
                  <a:pt x="1101851" y="242316"/>
                </a:cubicBezTo>
                <a:cubicBezTo>
                  <a:pt x="1091183" y="254508"/>
                  <a:pt x="1086612" y="275844"/>
                  <a:pt x="1086612" y="307848"/>
                </a:cubicBezTo>
                <a:cubicBezTo>
                  <a:pt x="1086612" y="362712"/>
                  <a:pt x="1086612" y="416051"/>
                  <a:pt x="1086612" y="470916"/>
                </a:cubicBezTo>
                <a:cubicBezTo>
                  <a:pt x="1039368" y="470916"/>
                  <a:pt x="993648" y="470916"/>
                  <a:pt x="946403" y="470916"/>
                </a:cubicBezTo>
                <a:cubicBezTo>
                  <a:pt x="946403" y="358140"/>
                  <a:pt x="946403" y="243840"/>
                  <a:pt x="946403" y="129540"/>
                </a:cubicBezTo>
                <a:cubicBezTo>
                  <a:pt x="990600" y="129540"/>
                  <a:pt x="1033271" y="129540"/>
                  <a:pt x="1075944" y="129540"/>
                </a:cubicBezTo>
                <a:cubicBezTo>
                  <a:pt x="1075944" y="149351"/>
                  <a:pt x="1075944" y="167640"/>
                  <a:pt x="1075944" y="185928"/>
                </a:cubicBezTo>
                <a:cubicBezTo>
                  <a:pt x="1095756" y="163068"/>
                  <a:pt x="1115568" y="146304"/>
                  <a:pt x="1135380" y="137160"/>
                </a:cubicBezTo>
                <a:cubicBezTo>
                  <a:pt x="1155192" y="128016"/>
                  <a:pt x="1179576" y="121920"/>
                  <a:pt x="1208532" y="121920"/>
                </a:cubicBezTo>
                <a:close/>
                <a:moveTo>
                  <a:pt x="667512" y="121920"/>
                </a:moveTo>
                <a:cubicBezTo>
                  <a:pt x="719327" y="121920"/>
                  <a:pt x="760476" y="129540"/>
                  <a:pt x="790956" y="144780"/>
                </a:cubicBezTo>
                <a:cubicBezTo>
                  <a:pt x="819912" y="160020"/>
                  <a:pt x="842771" y="181356"/>
                  <a:pt x="859536" y="208787"/>
                </a:cubicBezTo>
                <a:cubicBezTo>
                  <a:pt x="874776" y="236220"/>
                  <a:pt x="882395" y="272796"/>
                  <a:pt x="882395" y="318516"/>
                </a:cubicBezTo>
                <a:cubicBezTo>
                  <a:pt x="882395" y="323087"/>
                  <a:pt x="882395" y="327660"/>
                  <a:pt x="882395" y="333756"/>
                </a:cubicBezTo>
                <a:cubicBezTo>
                  <a:pt x="789432" y="333756"/>
                  <a:pt x="696468" y="333756"/>
                  <a:pt x="603503" y="333756"/>
                </a:cubicBezTo>
                <a:cubicBezTo>
                  <a:pt x="605027" y="353568"/>
                  <a:pt x="611124" y="370332"/>
                  <a:pt x="621792" y="379475"/>
                </a:cubicBezTo>
                <a:cubicBezTo>
                  <a:pt x="635508" y="394716"/>
                  <a:pt x="652271" y="402336"/>
                  <a:pt x="673607" y="402336"/>
                </a:cubicBezTo>
                <a:cubicBezTo>
                  <a:pt x="687324" y="402336"/>
                  <a:pt x="701039" y="399287"/>
                  <a:pt x="713232" y="393192"/>
                </a:cubicBezTo>
                <a:cubicBezTo>
                  <a:pt x="720851" y="388620"/>
                  <a:pt x="728471" y="380999"/>
                  <a:pt x="737615" y="371856"/>
                </a:cubicBezTo>
                <a:cubicBezTo>
                  <a:pt x="783336" y="374904"/>
                  <a:pt x="829056" y="379475"/>
                  <a:pt x="874776" y="382524"/>
                </a:cubicBezTo>
                <a:cubicBezTo>
                  <a:pt x="853439" y="417575"/>
                  <a:pt x="829056" y="441960"/>
                  <a:pt x="798576" y="457199"/>
                </a:cubicBezTo>
                <a:cubicBezTo>
                  <a:pt x="769620" y="472440"/>
                  <a:pt x="726948" y="478536"/>
                  <a:pt x="670559" y="478536"/>
                </a:cubicBezTo>
                <a:cubicBezTo>
                  <a:pt x="623315" y="478536"/>
                  <a:pt x="585215" y="472440"/>
                  <a:pt x="557783" y="460248"/>
                </a:cubicBezTo>
                <a:cubicBezTo>
                  <a:pt x="528827" y="446532"/>
                  <a:pt x="505968" y="426720"/>
                  <a:pt x="489203" y="399287"/>
                </a:cubicBezTo>
                <a:cubicBezTo>
                  <a:pt x="470915" y="371856"/>
                  <a:pt x="461771" y="338328"/>
                  <a:pt x="461771" y="301751"/>
                </a:cubicBezTo>
                <a:cubicBezTo>
                  <a:pt x="461771" y="248412"/>
                  <a:pt x="480059" y="204216"/>
                  <a:pt x="516636" y="172212"/>
                </a:cubicBezTo>
                <a:cubicBezTo>
                  <a:pt x="551688" y="138684"/>
                  <a:pt x="601980" y="121920"/>
                  <a:pt x="667512" y="121920"/>
                </a:cubicBezTo>
                <a:close/>
                <a:moveTo>
                  <a:pt x="156972" y="96012"/>
                </a:moveTo>
                <a:cubicBezTo>
                  <a:pt x="156972" y="131063"/>
                  <a:pt x="156972" y="166116"/>
                  <a:pt x="156972" y="201168"/>
                </a:cubicBezTo>
                <a:cubicBezTo>
                  <a:pt x="169164" y="201168"/>
                  <a:pt x="181356" y="201168"/>
                  <a:pt x="195072" y="201168"/>
                </a:cubicBezTo>
                <a:cubicBezTo>
                  <a:pt x="224027" y="201168"/>
                  <a:pt x="245364" y="196596"/>
                  <a:pt x="257556" y="185928"/>
                </a:cubicBezTo>
                <a:cubicBezTo>
                  <a:pt x="269748" y="176784"/>
                  <a:pt x="275844" y="164592"/>
                  <a:pt x="275844" y="149351"/>
                </a:cubicBezTo>
                <a:cubicBezTo>
                  <a:pt x="275844" y="134112"/>
                  <a:pt x="271271" y="121920"/>
                  <a:pt x="260603" y="111251"/>
                </a:cubicBezTo>
                <a:cubicBezTo>
                  <a:pt x="249936" y="100584"/>
                  <a:pt x="230124" y="96012"/>
                  <a:pt x="201168" y="96012"/>
                </a:cubicBezTo>
                <a:cubicBezTo>
                  <a:pt x="185928" y="96012"/>
                  <a:pt x="170687" y="96012"/>
                  <a:pt x="156972" y="96012"/>
                </a:cubicBezTo>
                <a:close/>
                <a:moveTo>
                  <a:pt x="3014472" y="0"/>
                </a:moveTo>
                <a:cubicBezTo>
                  <a:pt x="3061716" y="0"/>
                  <a:pt x="3107436" y="0"/>
                  <a:pt x="3154680" y="0"/>
                </a:cubicBezTo>
                <a:cubicBezTo>
                  <a:pt x="3154680" y="30480"/>
                  <a:pt x="3154680" y="59436"/>
                  <a:pt x="3154680" y="89916"/>
                </a:cubicBezTo>
                <a:cubicBezTo>
                  <a:pt x="3107436" y="89916"/>
                  <a:pt x="3061716" y="89916"/>
                  <a:pt x="3014472" y="89916"/>
                </a:cubicBezTo>
                <a:cubicBezTo>
                  <a:pt x="3014472" y="59436"/>
                  <a:pt x="3014472" y="30480"/>
                  <a:pt x="3014472" y="0"/>
                </a:cubicBezTo>
                <a:close/>
                <a:moveTo>
                  <a:pt x="2865119" y="0"/>
                </a:moveTo>
                <a:cubicBezTo>
                  <a:pt x="2865119" y="44196"/>
                  <a:pt x="2865119" y="86868"/>
                  <a:pt x="2865119" y="129540"/>
                </a:cubicBezTo>
                <a:cubicBezTo>
                  <a:pt x="2889504" y="129540"/>
                  <a:pt x="2915412" y="129540"/>
                  <a:pt x="2941319" y="129540"/>
                </a:cubicBezTo>
                <a:cubicBezTo>
                  <a:pt x="2941319" y="161544"/>
                  <a:pt x="2941319" y="193548"/>
                  <a:pt x="2941319" y="225551"/>
                </a:cubicBezTo>
                <a:cubicBezTo>
                  <a:pt x="2915412" y="225551"/>
                  <a:pt x="2889504" y="225551"/>
                  <a:pt x="2865119" y="225551"/>
                </a:cubicBezTo>
                <a:cubicBezTo>
                  <a:pt x="2865119" y="266699"/>
                  <a:pt x="2865119" y="306324"/>
                  <a:pt x="2865119" y="347472"/>
                </a:cubicBezTo>
                <a:cubicBezTo>
                  <a:pt x="2865119" y="361187"/>
                  <a:pt x="2866644" y="370332"/>
                  <a:pt x="2869692" y="376428"/>
                </a:cubicBezTo>
                <a:cubicBezTo>
                  <a:pt x="2874263" y="382524"/>
                  <a:pt x="2881884" y="387096"/>
                  <a:pt x="2892551" y="387096"/>
                </a:cubicBezTo>
                <a:cubicBezTo>
                  <a:pt x="2903219" y="387096"/>
                  <a:pt x="2918460" y="384048"/>
                  <a:pt x="2936748" y="377951"/>
                </a:cubicBezTo>
                <a:cubicBezTo>
                  <a:pt x="2939796" y="408432"/>
                  <a:pt x="2942844" y="438912"/>
                  <a:pt x="2945892" y="467868"/>
                </a:cubicBezTo>
                <a:cubicBezTo>
                  <a:pt x="2912363" y="475487"/>
                  <a:pt x="2880360" y="478536"/>
                  <a:pt x="2849880" y="478536"/>
                </a:cubicBezTo>
                <a:cubicBezTo>
                  <a:pt x="2814828" y="478536"/>
                  <a:pt x="2788919" y="475487"/>
                  <a:pt x="2773680" y="466344"/>
                </a:cubicBezTo>
                <a:cubicBezTo>
                  <a:pt x="2756916" y="458724"/>
                  <a:pt x="2744724" y="445008"/>
                  <a:pt x="2737104" y="428244"/>
                </a:cubicBezTo>
                <a:cubicBezTo>
                  <a:pt x="2729484" y="411480"/>
                  <a:pt x="2724912" y="384048"/>
                  <a:pt x="2724912" y="345948"/>
                </a:cubicBezTo>
                <a:cubicBezTo>
                  <a:pt x="2724912" y="306324"/>
                  <a:pt x="2724912" y="265175"/>
                  <a:pt x="2724912" y="225551"/>
                </a:cubicBezTo>
                <a:cubicBezTo>
                  <a:pt x="2708148" y="225551"/>
                  <a:pt x="2689860" y="225551"/>
                  <a:pt x="2673096" y="225551"/>
                </a:cubicBezTo>
                <a:cubicBezTo>
                  <a:pt x="2673096" y="193548"/>
                  <a:pt x="2673096" y="161544"/>
                  <a:pt x="2673096" y="129540"/>
                </a:cubicBezTo>
                <a:cubicBezTo>
                  <a:pt x="2689860" y="129540"/>
                  <a:pt x="2708148" y="129540"/>
                  <a:pt x="2724912" y="129540"/>
                </a:cubicBezTo>
                <a:cubicBezTo>
                  <a:pt x="2724912" y="109728"/>
                  <a:pt x="2724912" y="88392"/>
                  <a:pt x="2724912" y="67056"/>
                </a:cubicBezTo>
                <a:cubicBezTo>
                  <a:pt x="2772156" y="45720"/>
                  <a:pt x="2817876" y="22860"/>
                  <a:pt x="2865119" y="0"/>
                </a:cubicBezTo>
                <a:close/>
                <a:moveTo>
                  <a:pt x="0" y="0"/>
                </a:moveTo>
                <a:cubicBezTo>
                  <a:pt x="86868" y="0"/>
                  <a:pt x="172212" y="0"/>
                  <a:pt x="259080" y="0"/>
                </a:cubicBezTo>
                <a:cubicBezTo>
                  <a:pt x="315468" y="0"/>
                  <a:pt x="356615" y="12192"/>
                  <a:pt x="385571" y="38100"/>
                </a:cubicBezTo>
                <a:cubicBezTo>
                  <a:pt x="413003" y="62484"/>
                  <a:pt x="426720" y="99060"/>
                  <a:pt x="426720" y="144780"/>
                </a:cubicBezTo>
                <a:cubicBezTo>
                  <a:pt x="426720" y="192024"/>
                  <a:pt x="411480" y="230124"/>
                  <a:pt x="381000" y="256032"/>
                </a:cubicBezTo>
                <a:cubicBezTo>
                  <a:pt x="350520" y="283463"/>
                  <a:pt x="304800" y="297180"/>
                  <a:pt x="242315" y="297180"/>
                </a:cubicBezTo>
                <a:cubicBezTo>
                  <a:pt x="213359" y="297180"/>
                  <a:pt x="184403" y="297180"/>
                  <a:pt x="156972" y="297180"/>
                </a:cubicBezTo>
                <a:cubicBezTo>
                  <a:pt x="156972" y="355092"/>
                  <a:pt x="156972" y="413004"/>
                  <a:pt x="156972" y="470916"/>
                </a:cubicBezTo>
                <a:cubicBezTo>
                  <a:pt x="105156" y="470916"/>
                  <a:pt x="53340" y="470916"/>
                  <a:pt x="0" y="470916"/>
                </a:cubicBezTo>
                <a:cubicBezTo>
                  <a:pt x="0" y="313944"/>
                  <a:pt x="0" y="156972"/>
                  <a:pt x="0" y="0"/>
                </a:cubicBez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3043428" y="633984"/>
            <a:ext cx="4105656" cy="618743"/>
          </a:xfrm>
          <a:custGeom>
            <a:avLst/>
            <a:gdLst/>
            <a:ahLst/>
            <a:cxnLst/>
            <a:rect l="l" t="t" r="r" b="b"/>
            <a:pathLst>
              <a:path w="4105656" h="618743">
                <a:moveTo>
                  <a:pt x="3496056" y="313944"/>
                </a:moveTo>
                <a:cubicBezTo>
                  <a:pt x="3477768" y="320040"/>
                  <a:pt x="3457956" y="326135"/>
                  <a:pt x="3436620" y="330708"/>
                </a:cubicBezTo>
                <a:cubicBezTo>
                  <a:pt x="3407664" y="338328"/>
                  <a:pt x="3390900" y="344423"/>
                  <a:pt x="3383279" y="352044"/>
                </a:cubicBezTo>
                <a:cubicBezTo>
                  <a:pt x="3375660" y="359664"/>
                  <a:pt x="3371088" y="367284"/>
                  <a:pt x="3371088" y="376428"/>
                </a:cubicBezTo>
                <a:cubicBezTo>
                  <a:pt x="3371088" y="387096"/>
                  <a:pt x="3374135" y="394716"/>
                  <a:pt x="3381756" y="400812"/>
                </a:cubicBezTo>
                <a:cubicBezTo>
                  <a:pt x="3390900" y="408432"/>
                  <a:pt x="3401568" y="411480"/>
                  <a:pt x="3416808" y="411480"/>
                </a:cubicBezTo>
                <a:cubicBezTo>
                  <a:pt x="3432047" y="411480"/>
                  <a:pt x="3445764" y="406908"/>
                  <a:pt x="3459479" y="400812"/>
                </a:cubicBezTo>
                <a:cubicBezTo>
                  <a:pt x="3473196" y="393192"/>
                  <a:pt x="3482339" y="384047"/>
                  <a:pt x="3488436" y="374904"/>
                </a:cubicBezTo>
                <a:cubicBezTo>
                  <a:pt x="3493008" y="364235"/>
                  <a:pt x="3496056" y="350520"/>
                  <a:pt x="3496056" y="335280"/>
                </a:cubicBezTo>
                <a:cubicBezTo>
                  <a:pt x="3496056" y="327659"/>
                  <a:pt x="3496056" y="321564"/>
                  <a:pt x="3496056" y="313944"/>
                </a:cubicBezTo>
                <a:close/>
                <a:moveTo>
                  <a:pt x="1600200" y="222504"/>
                </a:moveTo>
                <a:cubicBezTo>
                  <a:pt x="1581912" y="222504"/>
                  <a:pt x="1568196" y="228600"/>
                  <a:pt x="1557528" y="239268"/>
                </a:cubicBezTo>
                <a:cubicBezTo>
                  <a:pt x="1546860" y="251459"/>
                  <a:pt x="1540764" y="272796"/>
                  <a:pt x="1540764" y="300228"/>
                </a:cubicBezTo>
                <a:cubicBezTo>
                  <a:pt x="1540764" y="324612"/>
                  <a:pt x="1546860" y="342900"/>
                  <a:pt x="1557528" y="355092"/>
                </a:cubicBezTo>
                <a:cubicBezTo>
                  <a:pt x="1569720" y="367284"/>
                  <a:pt x="1583435" y="373380"/>
                  <a:pt x="1601723" y="373380"/>
                </a:cubicBezTo>
                <a:cubicBezTo>
                  <a:pt x="1620012" y="373380"/>
                  <a:pt x="1633728" y="367284"/>
                  <a:pt x="1645920" y="355092"/>
                </a:cubicBezTo>
                <a:cubicBezTo>
                  <a:pt x="1658112" y="341376"/>
                  <a:pt x="1662684" y="323088"/>
                  <a:pt x="1662684" y="298704"/>
                </a:cubicBezTo>
                <a:cubicBezTo>
                  <a:pt x="1662684" y="274320"/>
                  <a:pt x="1656588" y="254508"/>
                  <a:pt x="1644396" y="242316"/>
                </a:cubicBezTo>
                <a:cubicBezTo>
                  <a:pt x="1632204" y="228600"/>
                  <a:pt x="1616964" y="222504"/>
                  <a:pt x="1600200" y="222504"/>
                </a:cubicBezTo>
                <a:close/>
                <a:moveTo>
                  <a:pt x="2080260" y="204216"/>
                </a:moveTo>
                <a:cubicBezTo>
                  <a:pt x="2058923" y="204216"/>
                  <a:pt x="2040635" y="213359"/>
                  <a:pt x="2028444" y="228600"/>
                </a:cubicBezTo>
                <a:cubicBezTo>
                  <a:pt x="2019300" y="239268"/>
                  <a:pt x="2013204" y="254508"/>
                  <a:pt x="2011679" y="275844"/>
                </a:cubicBezTo>
                <a:cubicBezTo>
                  <a:pt x="2057400" y="275844"/>
                  <a:pt x="2103120" y="275844"/>
                  <a:pt x="2148840" y="275844"/>
                </a:cubicBezTo>
                <a:cubicBezTo>
                  <a:pt x="2145792" y="249935"/>
                  <a:pt x="2139696" y="231647"/>
                  <a:pt x="2127504" y="220980"/>
                </a:cubicBezTo>
                <a:cubicBezTo>
                  <a:pt x="2115312" y="210312"/>
                  <a:pt x="2100072" y="204216"/>
                  <a:pt x="2080260" y="204216"/>
                </a:cubicBezTo>
                <a:close/>
                <a:moveTo>
                  <a:pt x="676655" y="204216"/>
                </a:moveTo>
                <a:cubicBezTo>
                  <a:pt x="655320" y="204216"/>
                  <a:pt x="637031" y="213359"/>
                  <a:pt x="624840" y="228600"/>
                </a:cubicBezTo>
                <a:cubicBezTo>
                  <a:pt x="615696" y="239268"/>
                  <a:pt x="609599" y="254508"/>
                  <a:pt x="608075" y="275844"/>
                </a:cubicBezTo>
                <a:cubicBezTo>
                  <a:pt x="653796" y="275844"/>
                  <a:pt x="699516" y="275844"/>
                  <a:pt x="745236" y="275844"/>
                </a:cubicBezTo>
                <a:cubicBezTo>
                  <a:pt x="742187" y="249935"/>
                  <a:pt x="736092" y="231647"/>
                  <a:pt x="723899" y="220980"/>
                </a:cubicBezTo>
                <a:cubicBezTo>
                  <a:pt x="711708" y="210312"/>
                  <a:pt x="696467" y="204216"/>
                  <a:pt x="676655" y="204216"/>
                </a:cubicBezTo>
                <a:close/>
                <a:moveTo>
                  <a:pt x="3019044" y="134112"/>
                </a:moveTo>
                <a:cubicBezTo>
                  <a:pt x="3066288" y="134112"/>
                  <a:pt x="3112008" y="134112"/>
                  <a:pt x="3159252" y="134112"/>
                </a:cubicBezTo>
                <a:cubicBezTo>
                  <a:pt x="3159252" y="248412"/>
                  <a:pt x="3159252" y="362712"/>
                  <a:pt x="3159252" y="475488"/>
                </a:cubicBezTo>
                <a:cubicBezTo>
                  <a:pt x="3112008" y="475488"/>
                  <a:pt x="3066288" y="475488"/>
                  <a:pt x="3019044" y="475488"/>
                </a:cubicBezTo>
                <a:cubicBezTo>
                  <a:pt x="3019044" y="362712"/>
                  <a:pt x="3019044" y="248412"/>
                  <a:pt x="3019044" y="134112"/>
                </a:cubicBezTo>
                <a:close/>
                <a:moveTo>
                  <a:pt x="3977639" y="126492"/>
                </a:moveTo>
                <a:cubicBezTo>
                  <a:pt x="4015739" y="126492"/>
                  <a:pt x="4046220" y="137159"/>
                  <a:pt x="4067556" y="160020"/>
                </a:cubicBezTo>
                <a:cubicBezTo>
                  <a:pt x="4087368" y="178308"/>
                  <a:pt x="4098036" y="205740"/>
                  <a:pt x="4101084" y="242316"/>
                </a:cubicBezTo>
                <a:cubicBezTo>
                  <a:pt x="4101084" y="248412"/>
                  <a:pt x="4101084" y="252984"/>
                  <a:pt x="4101084" y="259080"/>
                </a:cubicBezTo>
                <a:cubicBezTo>
                  <a:pt x="4101084" y="330708"/>
                  <a:pt x="4101084" y="403859"/>
                  <a:pt x="4101084" y="475488"/>
                </a:cubicBezTo>
                <a:cubicBezTo>
                  <a:pt x="4053839" y="475488"/>
                  <a:pt x="4008120" y="475488"/>
                  <a:pt x="3960875" y="475488"/>
                </a:cubicBezTo>
                <a:cubicBezTo>
                  <a:pt x="3960875" y="413004"/>
                  <a:pt x="3960875" y="350520"/>
                  <a:pt x="3960875" y="288035"/>
                </a:cubicBezTo>
                <a:cubicBezTo>
                  <a:pt x="3960875" y="266700"/>
                  <a:pt x="3956303" y="251459"/>
                  <a:pt x="3948684" y="242316"/>
                </a:cubicBezTo>
                <a:cubicBezTo>
                  <a:pt x="3939539" y="234696"/>
                  <a:pt x="3927348" y="230123"/>
                  <a:pt x="3912108" y="230123"/>
                </a:cubicBezTo>
                <a:cubicBezTo>
                  <a:pt x="3895344" y="230123"/>
                  <a:pt x="3881627" y="236220"/>
                  <a:pt x="3870960" y="246888"/>
                </a:cubicBezTo>
                <a:cubicBezTo>
                  <a:pt x="3860291" y="259080"/>
                  <a:pt x="3855720" y="280416"/>
                  <a:pt x="3855720" y="312420"/>
                </a:cubicBezTo>
                <a:cubicBezTo>
                  <a:pt x="3855720" y="367284"/>
                  <a:pt x="3855720" y="420623"/>
                  <a:pt x="3855720" y="475488"/>
                </a:cubicBezTo>
                <a:cubicBezTo>
                  <a:pt x="3808475" y="475488"/>
                  <a:pt x="3762756" y="475488"/>
                  <a:pt x="3715512" y="475488"/>
                </a:cubicBezTo>
                <a:cubicBezTo>
                  <a:pt x="3715512" y="362712"/>
                  <a:pt x="3715512" y="248412"/>
                  <a:pt x="3715512" y="134112"/>
                </a:cubicBezTo>
                <a:cubicBezTo>
                  <a:pt x="3759708" y="134112"/>
                  <a:pt x="3802379" y="134112"/>
                  <a:pt x="3846575" y="134112"/>
                </a:cubicBezTo>
                <a:cubicBezTo>
                  <a:pt x="3846575" y="153923"/>
                  <a:pt x="3846575" y="172212"/>
                  <a:pt x="3846575" y="190500"/>
                </a:cubicBezTo>
                <a:cubicBezTo>
                  <a:pt x="3864863" y="167640"/>
                  <a:pt x="3884675" y="150876"/>
                  <a:pt x="3904488" y="141732"/>
                </a:cubicBezTo>
                <a:cubicBezTo>
                  <a:pt x="3924300" y="132588"/>
                  <a:pt x="3948684" y="126492"/>
                  <a:pt x="3977639" y="126492"/>
                </a:cubicBezTo>
                <a:close/>
                <a:moveTo>
                  <a:pt x="3430523" y="126492"/>
                </a:moveTo>
                <a:cubicBezTo>
                  <a:pt x="3471672" y="126492"/>
                  <a:pt x="3505200" y="129540"/>
                  <a:pt x="3531108" y="134112"/>
                </a:cubicBezTo>
                <a:cubicBezTo>
                  <a:pt x="3557015" y="138684"/>
                  <a:pt x="3576827" y="147828"/>
                  <a:pt x="3595115" y="161544"/>
                </a:cubicBezTo>
                <a:cubicBezTo>
                  <a:pt x="3605784" y="170688"/>
                  <a:pt x="3616451" y="184404"/>
                  <a:pt x="3622548" y="202692"/>
                </a:cubicBezTo>
                <a:cubicBezTo>
                  <a:pt x="3630168" y="219456"/>
                  <a:pt x="3633215" y="236220"/>
                  <a:pt x="3633215" y="252984"/>
                </a:cubicBezTo>
                <a:cubicBezTo>
                  <a:pt x="3633215" y="303276"/>
                  <a:pt x="3633215" y="353568"/>
                  <a:pt x="3633215" y="403859"/>
                </a:cubicBezTo>
                <a:cubicBezTo>
                  <a:pt x="3633215" y="419100"/>
                  <a:pt x="3633215" y="431292"/>
                  <a:pt x="3636263" y="440435"/>
                </a:cubicBezTo>
                <a:cubicBezTo>
                  <a:pt x="3637788" y="449580"/>
                  <a:pt x="3642360" y="461771"/>
                  <a:pt x="3649979" y="475488"/>
                </a:cubicBezTo>
                <a:cubicBezTo>
                  <a:pt x="3607308" y="475488"/>
                  <a:pt x="3563112" y="475488"/>
                  <a:pt x="3518915" y="475488"/>
                </a:cubicBezTo>
                <a:cubicBezTo>
                  <a:pt x="3514344" y="467868"/>
                  <a:pt x="3511296" y="460247"/>
                  <a:pt x="3509772" y="455676"/>
                </a:cubicBezTo>
                <a:cubicBezTo>
                  <a:pt x="3508248" y="451104"/>
                  <a:pt x="3505200" y="443484"/>
                  <a:pt x="3503675" y="434340"/>
                </a:cubicBezTo>
                <a:cubicBezTo>
                  <a:pt x="3485388" y="451104"/>
                  <a:pt x="3468624" y="461771"/>
                  <a:pt x="3450335" y="469392"/>
                </a:cubicBezTo>
                <a:cubicBezTo>
                  <a:pt x="3424428" y="478535"/>
                  <a:pt x="3396996" y="483108"/>
                  <a:pt x="3363468" y="483108"/>
                </a:cubicBezTo>
                <a:cubicBezTo>
                  <a:pt x="3320796" y="483108"/>
                  <a:pt x="3287268" y="473964"/>
                  <a:pt x="3264408" y="455676"/>
                </a:cubicBezTo>
                <a:cubicBezTo>
                  <a:pt x="3243072" y="435864"/>
                  <a:pt x="3230879" y="413004"/>
                  <a:pt x="3230879" y="385571"/>
                </a:cubicBezTo>
                <a:cubicBezTo>
                  <a:pt x="3230879" y="359664"/>
                  <a:pt x="3240023" y="338328"/>
                  <a:pt x="3255264" y="321564"/>
                </a:cubicBezTo>
                <a:cubicBezTo>
                  <a:pt x="3272028" y="304800"/>
                  <a:pt x="3300984" y="292608"/>
                  <a:pt x="3345179" y="284988"/>
                </a:cubicBezTo>
                <a:cubicBezTo>
                  <a:pt x="3396996" y="274320"/>
                  <a:pt x="3432047" y="268223"/>
                  <a:pt x="3447288" y="263652"/>
                </a:cubicBezTo>
                <a:cubicBezTo>
                  <a:pt x="3462527" y="259080"/>
                  <a:pt x="3479291" y="254508"/>
                  <a:pt x="3496056" y="248412"/>
                </a:cubicBezTo>
                <a:cubicBezTo>
                  <a:pt x="3496056" y="231647"/>
                  <a:pt x="3493008" y="220980"/>
                  <a:pt x="3485388" y="214884"/>
                </a:cubicBezTo>
                <a:cubicBezTo>
                  <a:pt x="3479291" y="207264"/>
                  <a:pt x="3465575" y="204216"/>
                  <a:pt x="3448812" y="204216"/>
                </a:cubicBezTo>
                <a:cubicBezTo>
                  <a:pt x="3425952" y="204216"/>
                  <a:pt x="3409188" y="208788"/>
                  <a:pt x="3396996" y="214884"/>
                </a:cubicBezTo>
                <a:cubicBezTo>
                  <a:pt x="3387852" y="220980"/>
                  <a:pt x="3380232" y="230123"/>
                  <a:pt x="3375660" y="245364"/>
                </a:cubicBezTo>
                <a:cubicBezTo>
                  <a:pt x="3331464" y="240792"/>
                  <a:pt x="3287268" y="236220"/>
                  <a:pt x="3241547" y="231647"/>
                </a:cubicBezTo>
                <a:cubicBezTo>
                  <a:pt x="3247644" y="210312"/>
                  <a:pt x="3253740" y="193547"/>
                  <a:pt x="3264408" y="179832"/>
                </a:cubicBezTo>
                <a:cubicBezTo>
                  <a:pt x="3273552" y="167640"/>
                  <a:pt x="3287268" y="156972"/>
                  <a:pt x="3305556" y="147828"/>
                </a:cubicBezTo>
                <a:cubicBezTo>
                  <a:pt x="3317747" y="141732"/>
                  <a:pt x="3336035" y="135635"/>
                  <a:pt x="3357372" y="132588"/>
                </a:cubicBezTo>
                <a:cubicBezTo>
                  <a:pt x="3380232" y="129540"/>
                  <a:pt x="3404616" y="126492"/>
                  <a:pt x="3430523" y="126492"/>
                </a:cubicBezTo>
                <a:close/>
                <a:moveTo>
                  <a:pt x="2575560" y="126492"/>
                </a:moveTo>
                <a:cubicBezTo>
                  <a:pt x="2595372" y="126492"/>
                  <a:pt x="2618232" y="132588"/>
                  <a:pt x="2642616" y="144780"/>
                </a:cubicBezTo>
                <a:cubicBezTo>
                  <a:pt x="2628900" y="176784"/>
                  <a:pt x="2613660" y="207264"/>
                  <a:pt x="2599944" y="237744"/>
                </a:cubicBezTo>
                <a:cubicBezTo>
                  <a:pt x="2583179" y="231647"/>
                  <a:pt x="2569464" y="228600"/>
                  <a:pt x="2560320" y="228600"/>
                </a:cubicBezTo>
                <a:cubicBezTo>
                  <a:pt x="2542032" y="228600"/>
                  <a:pt x="2528316" y="236220"/>
                  <a:pt x="2517648" y="249935"/>
                </a:cubicBezTo>
                <a:cubicBezTo>
                  <a:pt x="2503932" y="269747"/>
                  <a:pt x="2496312" y="306323"/>
                  <a:pt x="2496312" y="361188"/>
                </a:cubicBezTo>
                <a:cubicBezTo>
                  <a:pt x="2496312" y="399288"/>
                  <a:pt x="2496312" y="437388"/>
                  <a:pt x="2496312" y="475488"/>
                </a:cubicBezTo>
                <a:cubicBezTo>
                  <a:pt x="2449068" y="475488"/>
                  <a:pt x="2403348" y="475488"/>
                  <a:pt x="2356104" y="475488"/>
                </a:cubicBezTo>
                <a:cubicBezTo>
                  <a:pt x="2356104" y="362712"/>
                  <a:pt x="2356104" y="248412"/>
                  <a:pt x="2356104" y="134112"/>
                </a:cubicBezTo>
                <a:cubicBezTo>
                  <a:pt x="2400300" y="134112"/>
                  <a:pt x="2442972" y="134112"/>
                  <a:pt x="2487168" y="134112"/>
                </a:cubicBezTo>
                <a:cubicBezTo>
                  <a:pt x="2487168" y="153923"/>
                  <a:pt x="2487168" y="172212"/>
                  <a:pt x="2487168" y="190500"/>
                </a:cubicBezTo>
                <a:cubicBezTo>
                  <a:pt x="2499360" y="166116"/>
                  <a:pt x="2511552" y="149352"/>
                  <a:pt x="2525268" y="140208"/>
                </a:cubicBezTo>
                <a:cubicBezTo>
                  <a:pt x="2538984" y="131064"/>
                  <a:pt x="2555748" y="126492"/>
                  <a:pt x="2575560" y="126492"/>
                </a:cubicBezTo>
                <a:close/>
                <a:moveTo>
                  <a:pt x="2075688" y="126492"/>
                </a:moveTo>
                <a:cubicBezTo>
                  <a:pt x="2127504" y="126492"/>
                  <a:pt x="2168652" y="134112"/>
                  <a:pt x="2197608" y="149352"/>
                </a:cubicBezTo>
                <a:cubicBezTo>
                  <a:pt x="2228088" y="164592"/>
                  <a:pt x="2250948" y="185928"/>
                  <a:pt x="2267712" y="213359"/>
                </a:cubicBezTo>
                <a:cubicBezTo>
                  <a:pt x="2282952" y="240792"/>
                  <a:pt x="2290572" y="277368"/>
                  <a:pt x="2290572" y="323088"/>
                </a:cubicBezTo>
                <a:cubicBezTo>
                  <a:pt x="2290572" y="327659"/>
                  <a:pt x="2290572" y="332232"/>
                  <a:pt x="2290572" y="338328"/>
                </a:cubicBezTo>
                <a:cubicBezTo>
                  <a:pt x="2197608" y="338328"/>
                  <a:pt x="2104644" y="338328"/>
                  <a:pt x="2011679" y="338328"/>
                </a:cubicBezTo>
                <a:cubicBezTo>
                  <a:pt x="2013204" y="358140"/>
                  <a:pt x="2019300" y="374904"/>
                  <a:pt x="2029968" y="384047"/>
                </a:cubicBezTo>
                <a:cubicBezTo>
                  <a:pt x="2042160" y="399288"/>
                  <a:pt x="2060448" y="406908"/>
                  <a:pt x="2081784" y="406908"/>
                </a:cubicBezTo>
                <a:cubicBezTo>
                  <a:pt x="2095500" y="406908"/>
                  <a:pt x="2109216" y="403859"/>
                  <a:pt x="2121408" y="397764"/>
                </a:cubicBezTo>
                <a:cubicBezTo>
                  <a:pt x="2129028" y="393192"/>
                  <a:pt x="2136648" y="385571"/>
                  <a:pt x="2145792" y="376428"/>
                </a:cubicBezTo>
                <a:cubicBezTo>
                  <a:pt x="2191512" y="379476"/>
                  <a:pt x="2237232" y="384047"/>
                  <a:pt x="2282952" y="387096"/>
                </a:cubicBezTo>
                <a:cubicBezTo>
                  <a:pt x="2261616" y="422147"/>
                  <a:pt x="2237232" y="446532"/>
                  <a:pt x="2206752" y="461771"/>
                </a:cubicBezTo>
                <a:cubicBezTo>
                  <a:pt x="2177796" y="477012"/>
                  <a:pt x="2135123" y="483108"/>
                  <a:pt x="2078735" y="483108"/>
                </a:cubicBezTo>
                <a:cubicBezTo>
                  <a:pt x="2031492" y="483108"/>
                  <a:pt x="1993392" y="477012"/>
                  <a:pt x="1965960" y="464820"/>
                </a:cubicBezTo>
                <a:cubicBezTo>
                  <a:pt x="1937004" y="451104"/>
                  <a:pt x="1914144" y="431292"/>
                  <a:pt x="1897379" y="403859"/>
                </a:cubicBezTo>
                <a:cubicBezTo>
                  <a:pt x="1879092" y="376428"/>
                  <a:pt x="1869948" y="342900"/>
                  <a:pt x="1869948" y="306323"/>
                </a:cubicBezTo>
                <a:cubicBezTo>
                  <a:pt x="1869948" y="252984"/>
                  <a:pt x="1888235" y="208788"/>
                  <a:pt x="1924812" y="176784"/>
                </a:cubicBezTo>
                <a:cubicBezTo>
                  <a:pt x="1959864" y="143256"/>
                  <a:pt x="2010156" y="126492"/>
                  <a:pt x="2075688" y="126492"/>
                </a:cubicBezTo>
                <a:close/>
                <a:moveTo>
                  <a:pt x="1549908" y="126492"/>
                </a:moveTo>
                <a:cubicBezTo>
                  <a:pt x="1578864" y="126492"/>
                  <a:pt x="1601723" y="131064"/>
                  <a:pt x="1620012" y="140208"/>
                </a:cubicBezTo>
                <a:cubicBezTo>
                  <a:pt x="1639823" y="149352"/>
                  <a:pt x="1656588" y="164592"/>
                  <a:pt x="1671828" y="185928"/>
                </a:cubicBezTo>
                <a:cubicBezTo>
                  <a:pt x="1671828" y="167640"/>
                  <a:pt x="1671828" y="150876"/>
                  <a:pt x="1671828" y="134112"/>
                </a:cubicBezTo>
                <a:cubicBezTo>
                  <a:pt x="1716023" y="134112"/>
                  <a:pt x="1758696" y="134112"/>
                  <a:pt x="1802892" y="134112"/>
                </a:cubicBezTo>
                <a:cubicBezTo>
                  <a:pt x="1802892" y="242316"/>
                  <a:pt x="1802892" y="348996"/>
                  <a:pt x="1802892" y="457200"/>
                </a:cubicBezTo>
                <a:cubicBezTo>
                  <a:pt x="1802892" y="461771"/>
                  <a:pt x="1802892" y="467868"/>
                  <a:pt x="1802892" y="472440"/>
                </a:cubicBezTo>
                <a:cubicBezTo>
                  <a:pt x="1802892" y="493776"/>
                  <a:pt x="1798320" y="513588"/>
                  <a:pt x="1789176" y="533400"/>
                </a:cubicBezTo>
                <a:cubicBezTo>
                  <a:pt x="1778508" y="553212"/>
                  <a:pt x="1766316" y="568452"/>
                  <a:pt x="1749552" y="580644"/>
                </a:cubicBezTo>
                <a:cubicBezTo>
                  <a:pt x="1734312" y="592835"/>
                  <a:pt x="1712976" y="600456"/>
                  <a:pt x="1688592" y="606552"/>
                </a:cubicBezTo>
                <a:cubicBezTo>
                  <a:pt x="1664208" y="611123"/>
                  <a:pt x="1635252" y="614171"/>
                  <a:pt x="1603248" y="614171"/>
                </a:cubicBezTo>
                <a:cubicBezTo>
                  <a:pt x="1530096" y="614171"/>
                  <a:pt x="1479804" y="603504"/>
                  <a:pt x="1452372" y="583692"/>
                </a:cubicBezTo>
                <a:cubicBezTo>
                  <a:pt x="1424940" y="562356"/>
                  <a:pt x="1411223" y="534923"/>
                  <a:pt x="1411223" y="501396"/>
                </a:cubicBezTo>
                <a:cubicBezTo>
                  <a:pt x="1411223" y="496823"/>
                  <a:pt x="1412748" y="490728"/>
                  <a:pt x="1412748" y="483108"/>
                </a:cubicBezTo>
                <a:cubicBezTo>
                  <a:pt x="1456944" y="489204"/>
                  <a:pt x="1502664" y="493776"/>
                  <a:pt x="1548384" y="498347"/>
                </a:cubicBezTo>
                <a:cubicBezTo>
                  <a:pt x="1551432" y="510540"/>
                  <a:pt x="1556004" y="518159"/>
                  <a:pt x="1563623" y="522732"/>
                </a:cubicBezTo>
                <a:cubicBezTo>
                  <a:pt x="1574292" y="528828"/>
                  <a:pt x="1586484" y="531876"/>
                  <a:pt x="1601723" y="531876"/>
                </a:cubicBezTo>
                <a:cubicBezTo>
                  <a:pt x="1623060" y="531876"/>
                  <a:pt x="1636776" y="527304"/>
                  <a:pt x="1647444" y="518159"/>
                </a:cubicBezTo>
                <a:cubicBezTo>
                  <a:pt x="1656588" y="507492"/>
                  <a:pt x="1662684" y="489204"/>
                  <a:pt x="1662684" y="464820"/>
                </a:cubicBezTo>
                <a:cubicBezTo>
                  <a:pt x="1662684" y="448056"/>
                  <a:pt x="1662684" y="429768"/>
                  <a:pt x="1662684" y="413004"/>
                </a:cubicBezTo>
                <a:cubicBezTo>
                  <a:pt x="1648968" y="428244"/>
                  <a:pt x="1635252" y="438912"/>
                  <a:pt x="1621535" y="446532"/>
                </a:cubicBezTo>
                <a:cubicBezTo>
                  <a:pt x="1600200" y="457200"/>
                  <a:pt x="1575816" y="461771"/>
                  <a:pt x="1551432" y="461771"/>
                </a:cubicBezTo>
                <a:cubicBezTo>
                  <a:pt x="1502664" y="461771"/>
                  <a:pt x="1463040" y="441959"/>
                  <a:pt x="1434084" y="402335"/>
                </a:cubicBezTo>
                <a:cubicBezTo>
                  <a:pt x="1412748" y="373380"/>
                  <a:pt x="1402079" y="336804"/>
                  <a:pt x="1402079" y="289559"/>
                </a:cubicBezTo>
                <a:cubicBezTo>
                  <a:pt x="1402079" y="237744"/>
                  <a:pt x="1415796" y="196596"/>
                  <a:pt x="1443228" y="169164"/>
                </a:cubicBezTo>
                <a:cubicBezTo>
                  <a:pt x="1470660" y="140208"/>
                  <a:pt x="1505712" y="126492"/>
                  <a:pt x="1549908" y="126492"/>
                </a:cubicBezTo>
                <a:close/>
                <a:moveTo>
                  <a:pt x="1213104" y="126492"/>
                </a:moveTo>
                <a:cubicBezTo>
                  <a:pt x="1251204" y="126492"/>
                  <a:pt x="1281684" y="137159"/>
                  <a:pt x="1303020" y="160020"/>
                </a:cubicBezTo>
                <a:cubicBezTo>
                  <a:pt x="1324356" y="181356"/>
                  <a:pt x="1336548" y="213359"/>
                  <a:pt x="1336548" y="259080"/>
                </a:cubicBezTo>
                <a:cubicBezTo>
                  <a:pt x="1336548" y="330708"/>
                  <a:pt x="1336548" y="403859"/>
                  <a:pt x="1336548" y="475488"/>
                </a:cubicBezTo>
                <a:cubicBezTo>
                  <a:pt x="1289304" y="475488"/>
                  <a:pt x="1242060" y="475488"/>
                  <a:pt x="1196340" y="475488"/>
                </a:cubicBezTo>
                <a:cubicBezTo>
                  <a:pt x="1196340" y="413004"/>
                  <a:pt x="1196340" y="350520"/>
                  <a:pt x="1196340" y="288035"/>
                </a:cubicBezTo>
                <a:cubicBezTo>
                  <a:pt x="1196340" y="266700"/>
                  <a:pt x="1191768" y="251459"/>
                  <a:pt x="1182623" y="242316"/>
                </a:cubicBezTo>
                <a:cubicBezTo>
                  <a:pt x="1175004" y="234696"/>
                  <a:pt x="1162812" y="230123"/>
                  <a:pt x="1147572" y="230123"/>
                </a:cubicBezTo>
                <a:cubicBezTo>
                  <a:pt x="1130808" y="230123"/>
                  <a:pt x="1117092" y="236220"/>
                  <a:pt x="1106423" y="246888"/>
                </a:cubicBezTo>
                <a:cubicBezTo>
                  <a:pt x="1095755" y="259080"/>
                  <a:pt x="1091184" y="280416"/>
                  <a:pt x="1091184" y="312420"/>
                </a:cubicBezTo>
                <a:cubicBezTo>
                  <a:pt x="1091184" y="367284"/>
                  <a:pt x="1091184" y="420623"/>
                  <a:pt x="1091184" y="475488"/>
                </a:cubicBezTo>
                <a:cubicBezTo>
                  <a:pt x="1043940" y="475488"/>
                  <a:pt x="998220" y="475488"/>
                  <a:pt x="950975" y="475488"/>
                </a:cubicBezTo>
                <a:cubicBezTo>
                  <a:pt x="950975" y="362712"/>
                  <a:pt x="950975" y="248412"/>
                  <a:pt x="950975" y="134112"/>
                </a:cubicBezTo>
                <a:cubicBezTo>
                  <a:pt x="995172" y="134112"/>
                  <a:pt x="1037843" y="134112"/>
                  <a:pt x="1080516" y="134112"/>
                </a:cubicBezTo>
                <a:cubicBezTo>
                  <a:pt x="1080516" y="153923"/>
                  <a:pt x="1080516" y="172212"/>
                  <a:pt x="1080516" y="190500"/>
                </a:cubicBezTo>
                <a:cubicBezTo>
                  <a:pt x="1100328" y="167640"/>
                  <a:pt x="1120140" y="150876"/>
                  <a:pt x="1139952" y="141732"/>
                </a:cubicBezTo>
                <a:cubicBezTo>
                  <a:pt x="1159764" y="132588"/>
                  <a:pt x="1184148" y="126492"/>
                  <a:pt x="1213104" y="126492"/>
                </a:cubicBezTo>
                <a:close/>
                <a:moveTo>
                  <a:pt x="672084" y="126492"/>
                </a:moveTo>
                <a:cubicBezTo>
                  <a:pt x="723899" y="126492"/>
                  <a:pt x="765048" y="134112"/>
                  <a:pt x="795528" y="149352"/>
                </a:cubicBezTo>
                <a:cubicBezTo>
                  <a:pt x="824484" y="164592"/>
                  <a:pt x="847343" y="185928"/>
                  <a:pt x="864108" y="213359"/>
                </a:cubicBezTo>
                <a:cubicBezTo>
                  <a:pt x="879348" y="240792"/>
                  <a:pt x="886967" y="277368"/>
                  <a:pt x="886967" y="323088"/>
                </a:cubicBezTo>
                <a:cubicBezTo>
                  <a:pt x="886967" y="327659"/>
                  <a:pt x="886967" y="332232"/>
                  <a:pt x="886967" y="338328"/>
                </a:cubicBezTo>
                <a:cubicBezTo>
                  <a:pt x="794004" y="338328"/>
                  <a:pt x="701040" y="338328"/>
                  <a:pt x="608075" y="338328"/>
                </a:cubicBezTo>
                <a:cubicBezTo>
                  <a:pt x="609599" y="358140"/>
                  <a:pt x="615696" y="374904"/>
                  <a:pt x="626364" y="384047"/>
                </a:cubicBezTo>
                <a:cubicBezTo>
                  <a:pt x="640080" y="399288"/>
                  <a:pt x="656843" y="406908"/>
                  <a:pt x="678179" y="406908"/>
                </a:cubicBezTo>
                <a:cubicBezTo>
                  <a:pt x="691896" y="406908"/>
                  <a:pt x="705611" y="403859"/>
                  <a:pt x="717804" y="397764"/>
                </a:cubicBezTo>
                <a:cubicBezTo>
                  <a:pt x="725423" y="393192"/>
                  <a:pt x="733043" y="385571"/>
                  <a:pt x="742187" y="376428"/>
                </a:cubicBezTo>
                <a:cubicBezTo>
                  <a:pt x="787908" y="379476"/>
                  <a:pt x="833628" y="384047"/>
                  <a:pt x="879348" y="387096"/>
                </a:cubicBezTo>
                <a:cubicBezTo>
                  <a:pt x="858011" y="422147"/>
                  <a:pt x="833628" y="446532"/>
                  <a:pt x="803148" y="461771"/>
                </a:cubicBezTo>
                <a:cubicBezTo>
                  <a:pt x="774192" y="477012"/>
                  <a:pt x="731520" y="483108"/>
                  <a:pt x="675131" y="483108"/>
                </a:cubicBezTo>
                <a:cubicBezTo>
                  <a:pt x="627887" y="483108"/>
                  <a:pt x="589787" y="477012"/>
                  <a:pt x="562355" y="464820"/>
                </a:cubicBezTo>
                <a:cubicBezTo>
                  <a:pt x="533399" y="451104"/>
                  <a:pt x="510540" y="431292"/>
                  <a:pt x="493775" y="403859"/>
                </a:cubicBezTo>
                <a:cubicBezTo>
                  <a:pt x="475487" y="376428"/>
                  <a:pt x="466343" y="342900"/>
                  <a:pt x="466343" y="306323"/>
                </a:cubicBezTo>
                <a:cubicBezTo>
                  <a:pt x="466343" y="252984"/>
                  <a:pt x="484631" y="208788"/>
                  <a:pt x="521208" y="176784"/>
                </a:cubicBezTo>
                <a:cubicBezTo>
                  <a:pt x="556260" y="143256"/>
                  <a:pt x="606552" y="126492"/>
                  <a:pt x="672084" y="126492"/>
                </a:cubicBezTo>
                <a:close/>
                <a:moveTo>
                  <a:pt x="161544" y="100584"/>
                </a:moveTo>
                <a:cubicBezTo>
                  <a:pt x="161544" y="135635"/>
                  <a:pt x="161544" y="170688"/>
                  <a:pt x="161544" y="205740"/>
                </a:cubicBezTo>
                <a:cubicBezTo>
                  <a:pt x="173736" y="205740"/>
                  <a:pt x="185928" y="205740"/>
                  <a:pt x="199644" y="205740"/>
                </a:cubicBezTo>
                <a:cubicBezTo>
                  <a:pt x="228599" y="205740"/>
                  <a:pt x="249936" y="201168"/>
                  <a:pt x="262128" y="190500"/>
                </a:cubicBezTo>
                <a:cubicBezTo>
                  <a:pt x="274320" y="181356"/>
                  <a:pt x="280416" y="169164"/>
                  <a:pt x="280416" y="153923"/>
                </a:cubicBezTo>
                <a:cubicBezTo>
                  <a:pt x="280416" y="138684"/>
                  <a:pt x="275843" y="126492"/>
                  <a:pt x="265175" y="115823"/>
                </a:cubicBezTo>
                <a:cubicBezTo>
                  <a:pt x="254508" y="105156"/>
                  <a:pt x="234696" y="100584"/>
                  <a:pt x="205740" y="100584"/>
                </a:cubicBezTo>
                <a:cubicBezTo>
                  <a:pt x="190500" y="100584"/>
                  <a:pt x="175259" y="100584"/>
                  <a:pt x="161544" y="100584"/>
                </a:cubicBezTo>
                <a:close/>
                <a:moveTo>
                  <a:pt x="3019044" y="4572"/>
                </a:moveTo>
                <a:cubicBezTo>
                  <a:pt x="3066288" y="4572"/>
                  <a:pt x="3112008" y="4572"/>
                  <a:pt x="3159252" y="4572"/>
                </a:cubicBezTo>
                <a:cubicBezTo>
                  <a:pt x="3159252" y="35052"/>
                  <a:pt x="3159252" y="64008"/>
                  <a:pt x="3159252" y="94488"/>
                </a:cubicBezTo>
                <a:cubicBezTo>
                  <a:pt x="3112008" y="94488"/>
                  <a:pt x="3066288" y="94488"/>
                  <a:pt x="3019044" y="94488"/>
                </a:cubicBezTo>
                <a:cubicBezTo>
                  <a:pt x="3019044" y="64008"/>
                  <a:pt x="3019044" y="35052"/>
                  <a:pt x="3019044" y="4572"/>
                </a:cubicBezTo>
                <a:close/>
                <a:moveTo>
                  <a:pt x="2869691" y="4572"/>
                </a:moveTo>
                <a:cubicBezTo>
                  <a:pt x="2869691" y="48768"/>
                  <a:pt x="2869691" y="91440"/>
                  <a:pt x="2869691" y="134112"/>
                </a:cubicBezTo>
                <a:cubicBezTo>
                  <a:pt x="2894076" y="134112"/>
                  <a:pt x="2919984" y="134112"/>
                  <a:pt x="2945891" y="134112"/>
                </a:cubicBezTo>
                <a:cubicBezTo>
                  <a:pt x="2945891" y="166116"/>
                  <a:pt x="2945891" y="198120"/>
                  <a:pt x="2945891" y="230123"/>
                </a:cubicBezTo>
                <a:cubicBezTo>
                  <a:pt x="2919984" y="230123"/>
                  <a:pt x="2894076" y="230123"/>
                  <a:pt x="2869691" y="230123"/>
                </a:cubicBezTo>
                <a:cubicBezTo>
                  <a:pt x="2869691" y="271271"/>
                  <a:pt x="2869691" y="310896"/>
                  <a:pt x="2869691" y="352044"/>
                </a:cubicBezTo>
                <a:cubicBezTo>
                  <a:pt x="2869691" y="365759"/>
                  <a:pt x="2871216" y="374904"/>
                  <a:pt x="2874264" y="381000"/>
                </a:cubicBezTo>
                <a:cubicBezTo>
                  <a:pt x="2878835" y="387096"/>
                  <a:pt x="2886456" y="391668"/>
                  <a:pt x="2897123" y="391668"/>
                </a:cubicBezTo>
                <a:cubicBezTo>
                  <a:pt x="2907791" y="391668"/>
                  <a:pt x="2923032" y="388620"/>
                  <a:pt x="2941320" y="382523"/>
                </a:cubicBezTo>
                <a:cubicBezTo>
                  <a:pt x="2944368" y="413004"/>
                  <a:pt x="2947416" y="443484"/>
                  <a:pt x="2950464" y="472440"/>
                </a:cubicBezTo>
                <a:cubicBezTo>
                  <a:pt x="2916935" y="480059"/>
                  <a:pt x="2884932" y="483108"/>
                  <a:pt x="2854452" y="483108"/>
                </a:cubicBezTo>
                <a:cubicBezTo>
                  <a:pt x="2819400" y="483108"/>
                  <a:pt x="2793491" y="480059"/>
                  <a:pt x="2778252" y="470916"/>
                </a:cubicBezTo>
                <a:cubicBezTo>
                  <a:pt x="2761488" y="463296"/>
                  <a:pt x="2749296" y="449580"/>
                  <a:pt x="2741676" y="432816"/>
                </a:cubicBezTo>
                <a:cubicBezTo>
                  <a:pt x="2734056" y="416052"/>
                  <a:pt x="2729484" y="388620"/>
                  <a:pt x="2729484" y="350520"/>
                </a:cubicBezTo>
                <a:cubicBezTo>
                  <a:pt x="2729484" y="310896"/>
                  <a:pt x="2729484" y="269747"/>
                  <a:pt x="2729484" y="230123"/>
                </a:cubicBezTo>
                <a:cubicBezTo>
                  <a:pt x="2712720" y="230123"/>
                  <a:pt x="2694432" y="230123"/>
                  <a:pt x="2677668" y="230123"/>
                </a:cubicBezTo>
                <a:cubicBezTo>
                  <a:pt x="2677668" y="198120"/>
                  <a:pt x="2677668" y="166116"/>
                  <a:pt x="2677668" y="134112"/>
                </a:cubicBezTo>
                <a:cubicBezTo>
                  <a:pt x="2694432" y="134112"/>
                  <a:pt x="2712720" y="134112"/>
                  <a:pt x="2729484" y="134112"/>
                </a:cubicBezTo>
                <a:cubicBezTo>
                  <a:pt x="2729484" y="114300"/>
                  <a:pt x="2729484" y="92964"/>
                  <a:pt x="2729484" y="71628"/>
                </a:cubicBezTo>
                <a:cubicBezTo>
                  <a:pt x="2776728" y="50292"/>
                  <a:pt x="2822448" y="27432"/>
                  <a:pt x="2869691" y="4572"/>
                </a:cubicBezTo>
                <a:close/>
                <a:moveTo>
                  <a:pt x="4572" y="4572"/>
                </a:moveTo>
                <a:cubicBezTo>
                  <a:pt x="91440" y="4572"/>
                  <a:pt x="176784" y="4572"/>
                  <a:pt x="263652" y="4572"/>
                </a:cubicBezTo>
                <a:cubicBezTo>
                  <a:pt x="320040" y="4572"/>
                  <a:pt x="361187" y="16764"/>
                  <a:pt x="390143" y="42672"/>
                </a:cubicBezTo>
                <a:cubicBezTo>
                  <a:pt x="417575" y="67056"/>
                  <a:pt x="431292" y="103632"/>
                  <a:pt x="431292" y="149352"/>
                </a:cubicBezTo>
                <a:cubicBezTo>
                  <a:pt x="431292" y="196596"/>
                  <a:pt x="416052" y="234696"/>
                  <a:pt x="385572" y="260604"/>
                </a:cubicBezTo>
                <a:cubicBezTo>
                  <a:pt x="355092" y="288035"/>
                  <a:pt x="309372" y="301752"/>
                  <a:pt x="246887" y="301752"/>
                </a:cubicBezTo>
                <a:cubicBezTo>
                  <a:pt x="217931" y="301752"/>
                  <a:pt x="188975" y="301752"/>
                  <a:pt x="161544" y="301752"/>
                </a:cubicBezTo>
                <a:cubicBezTo>
                  <a:pt x="161544" y="359664"/>
                  <a:pt x="161544" y="417576"/>
                  <a:pt x="161544" y="475488"/>
                </a:cubicBezTo>
                <a:cubicBezTo>
                  <a:pt x="109728" y="475488"/>
                  <a:pt x="57912" y="475488"/>
                  <a:pt x="4572" y="475488"/>
                </a:cubicBezTo>
                <a:cubicBezTo>
                  <a:pt x="4572" y="318516"/>
                  <a:pt x="4572" y="161544"/>
                  <a:pt x="4572" y="4572"/>
                </a:cubicBez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879348" y="1438656"/>
            <a:ext cx="8488679" cy="5754624"/>
          </a:xfrm>
          <a:custGeom>
            <a:avLst/>
            <a:gdLst/>
            <a:ahLst/>
            <a:cxnLst/>
            <a:rect l="l" t="t" r="r" b="b"/>
            <a:pathLst>
              <a:path w="8488679" h="5754624">
                <a:moveTo>
                  <a:pt x="0" y="5754624"/>
                </a:moveTo>
                <a:lnTo>
                  <a:pt x="0" y="0"/>
                </a:lnTo>
                <a:lnTo>
                  <a:pt x="8488679" y="0"/>
                </a:lnTo>
                <a:lnTo>
                  <a:pt x="8488679" y="5754624"/>
                </a:lnTo>
                <a:lnTo>
                  <a:pt x="0" y="5754624"/>
                </a:lnTo>
                <a:close/>
              </a:path>
            </a:pathLst>
          </a:custGeom>
          <a:solidFill>
            <a:srgbClr val="EBE9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69327" y="1491059"/>
            <a:ext cx="20188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312228" y="1491059"/>
            <a:ext cx="8008639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Pengukuran Beban Kerja adalah Salah satu teknik manajemen untuk mendapatkan informasi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kebutuhan pegawai melalui kaidah – kaidah analisis beban kerja.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969327" y="1978739"/>
            <a:ext cx="20188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312228" y="1978739"/>
            <a:ext cx="327385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232526"/>
                </a:solidFill>
                <a:latin typeface="Arial"/>
                <a:cs typeface="Arial"/>
              </a:rPr>
              <a:t>Norma Waktu adalah jumlah waktu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750372" y="1978739"/>
            <a:ext cx="260164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232526"/>
                </a:solidFill>
                <a:latin typeface="Arial"/>
                <a:cs typeface="Arial"/>
              </a:rPr>
              <a:t>yang wajar dan benar-benar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516432" y="1978739"/>
            <a:ext cx="180347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dipergunakan untuk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312228" y="2222578"/>
            <a:ext cx="129925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menyelesaikan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312228" y="2222578"/>
            <a:ext cx="4161088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427987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satu satuan produk/hasil kerja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pekerjaan oleh pemangku jabatan.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602288" y="2222578"/>
            <a:ext cx="243751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dalam satu tahapan proses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171751" y="2222578"/>
            <a:ext cx="114966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penyelesaian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969327" y="2710259"/>
            <a:ext cx="20188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312228" y="2710259"/>
            <a:ext cx="8010533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Jama Kerja Formal adalah Jam kerja yang ditentukan oleh pemerintah dengan Keppres No. 58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Th. 1964 Tentang jam kerja kantor pemerintah RI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969327" y="3197939"/>
            <a:ext cx="20188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4.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312228" y="3197939"/>
            <a:ext cx="8007998" cy="4700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Jam Kerja Efektif adalah jam kerja nyata sesuai dengan ketentuan jam kerja kantor setahun,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setelah dikurangi dengan hari libur resmi, hak cuti dan waktu luang.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969327" y="3685618"/>
            <a:ext cx="20188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5.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312228" y="3685618"/>
            <a:ext cx="8007567" cy="7138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Waktu Luang adalah Waktu kerja yang diperkenankan untuk digunakan tidak produktif, karena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faktor kelelahan dasar, pengaruh tempat kerja, dan untuk keperluan yang sifatnya pribadi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seperti beribadah. (30 % dari jam kerja kantor)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969327" y="4417138"/>
            <a:ext cx="20188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312228" y="4417138"/>
            <a:ext cx="800741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Isi Kerja adalah bobot pekerjaan yg merupakan hasil kali antara beban kerja dengan norma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1312228" y="4660979"/>
            <a:ext cx="265112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waktu yg dipergunakan untuk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4078288" y="4660979"/>
            <a:ext cx="209122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menyeragamkan satuan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6285040" y="4660979"/>
            <a:ext cx="113060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produk yang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530148" y="4660979"/>
            <a:ext cx="179110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232526"/>
                </a:solidFill>
                <a:latin typeface="Arial"/>
                <a:cs typeface="Arial"/>
              </a:rPr>
              <a:t>berbeda - beda dan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1312228" y="4904819"/>
            <a:ext cx="438933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sebagai alat ukur utk mengetahui berat/ringannya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5798884" y="4904819"/>
            <a:ext cx="149164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tugas setiap unit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7386891" y="4904819"/>
            <a:ext cx="193384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organisasi /pemangku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312228" y="5148658"/>
            <a:ext cx="129956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232526"/>
                </a:solidFill>
                <a:latin typeface="Arial"/>
                <a:cs typeface="Arial"/>
              </a:rPr>
              <a:t>jabatan dalam</a:t>
            </a:r>
            <a:endParaRPr sz="15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2703640" y="5148658"/>
            <a:ext cx="414462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mengemban tugas yang dibebankan kepadanya .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969327" y="5401642"/>
            <a:ext cx="18526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7.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1312228" y="5401642"/>
            <a:ext cx="8008039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Efisiensi dan Efektifitas Kerja tercapainya penyelesaian pekerjaan dengan kualitas pelayanan yang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baik yaitu tepat hasil dan tepat waktu serta tidak melampaui anggaran yg telah disediakan.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8" name="text 1"/>
          <p:cNvSpPr txBox="1"/>
          <p:nvPr/>
        </p:nvSpPr>
        <p:spPr>
          <a:xfrm>
            <a:off x="969327" y="5881703"/>
            <a:ext cx="18526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8.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9" name="text 1"/>
          <p:cNvSpPr txBox="1"/>
          <p:nvPr/>
        </p:nvSpPr>
        <p:spPr>
          <a:xfrm>
            <a:off x="1312228" y="5881702"/>
            <a:ext cx="166756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Prestasi adalah nilai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0" name="text 1"/>
          <p:cNvSpPr txBox="1"/>
          <p:nvPr/>
        </p:nvSpPr>
        <p:spPr>
          <a:xfrm>
            <a:off x="2979483" y="5881702"/>
            <a:ext cx="109413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kemampuan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1" name="text 1"/>
          <p:cNvSpPr txBox="1"/>
          <p:nvPr/>
        </p:nvSpPr>
        <p:spPr>
          <a:xfrm>
            <a:off x="1312228" y="5881702"/>
            <a:ext cx="3238430" cy="4685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764536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hasil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232526"/>
                </a:solidFill>
                <a:latin typeface="Arial"/>
                <a:cs typeface="Arial"/>
              </a:rPr>
              <a:t>Standar beban kerja jumlah ukuran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292" name="text 1"/>
          <p:cNvSpPr txBox="1"/>
          <p:nvPr/>
        </p:nvSpPr>
        <p:spPr>
          <a:xfrm>
            <a:off x="4511103" y="5881702"/>
            <a:ext cx="4623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kerja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8" name="text 1"/>
          <p:cNvSpPr txBox="1"/>
          <p:nvPr/>
        </p:nvSpPr>
        <p:spPr>
          <a:xfrm>
            <a:off x="4975924" y="5881702"/>
            <a:ext cx="38247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9" name="text 1"/>
          <p:cNvSpPr txBox="1"/>
          <p:nvPr/>
        </p:nvSpPr>
        <p:spPr>
          <a:xfrm>
            <a:off x="4608640" y="5881702"/>
            <a:ext cx="1679662" cy="4685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51332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pemangku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232526"/>
                </a:solidFill>
                <a:latin typeface="Arial"/>
                <a:cs typeface="Arial"/>
              </a:rPr>
              <a:t>baku kemampuan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300" name="text 1"/>
          <p:cNvSpPr txBox="1"/>
          <p:nvPr/>
        </p:nvSpPr>
        <p:spPr>
          <a:xfrm>
            <a:off x="6292659" y="5881702"/>
            <a:ext cx="68266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jabatan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1" name="text 1"/>
          <p:cNvSpPr txBox="1"/>
          <p:nvPr/>
        </p:nvSpPr>
        <p:spPr>
          <a:xfrm>
            <a:off x="6976936" y="5881702"/>
            <a:ext cx="56956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dalam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2" name="text 1"/>
          <p:cNvSpPr txBox="1"/>
          <p:nvPr/>
        </p:nvSpPr>
        <p:spPr>
          <a:xfrm>
            <a:off x="7546912" y="5881702"/>
            <a:ext cx="125162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melaksanakan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3" name="text 1"/>
          <p:cNvSpPr txBox="1"/>
          <p:nvPr/>
        </p:nvSpPr>
        <p:spPr>
          <a:xfrm>
            <a:off x="6277420" y="5881702"/>
            <a:ext cx="3043343" cy="4685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520695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tugas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unit organisasi/pemangku jabatan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4" name="text 1"/>
          <p:cNvSpPr txBox="1"/>
          <p:nvPr/>
        </p:nvSpPr>
        <p:spPr>
          <a:xfrm>
            <a:off x="969327" y="6124018"/>
            <a:ext cx="20188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9.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5" name="text 1"/>
          <p:cNvSpPr txBox="1"/>
          <p:nvPr/>
        </p:nvSpPr>
        <p:spPr>
          <a:xfrm>
            <a:off x="1312228" y="6367858"/>
            <a:ext cx="417011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melakukan kegiatan yang dibebankan kepadanya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6" name="text 1"/>
          <p:cNvSpPr txBox="1"/>
          <p:nvPr/>
        </p:nvSpPr>
        <p:spPr>
          <a:xfrm>
            <a:off x="969327" y="6611698"/>
            <a:ext cx="3866558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10. Standar Prestasi Kerja adalah nilai baku</a:t>
            </a:r>
            <a:endParaRPr sz="12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jabatan yg jenjangnya sama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7" name="text 1"/>
          <p:cNvSpPr txBox="1"/>
          <p:nvPr/>
        </p:nvSpPr>
        <p:spPr>
          <a:xfrm>
            <a:off x="4946968" y="6611698"/>
            <a:ext cx="437267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kemampuan hasil kerja unit organisasi/pemangku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29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29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30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30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224" name="object 1224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30" name="object 1230"/>
          <p:cNvSpPr/>
          <p:nvPr/>
        </p:nvSpPr>
        <p:spPr>
          <a:xfrm>
            <a:off x="1205484" y="1412748"/>
            <a:ext cx="1371600" cy="1245108"/>
          </a:xfrm>
          <a:custGeom>
            <a:avLst/>
            <a:gdLst/>
            <a:ahLst/>
            <a:cxnLst/>
            <a:rect l="l" t="t" r="r" b="b"/>
            <a:pathLst>
              <a:path w="1371600" h="1245108">
                <a:moveTo>
                  <a:pt x="0" y="1098804"/>
                </a:moveTo>
                <a:cubicBezTo>
                  <a:pt x="591312" y="1245108"/>
                  <a:pt x="591312" y="952500"/>
                  <a:pt x="1181100" y="952500"/>
                </a:cubicBezTo>
                <a:lnTo>
                  <a:pt x="1181100" y="193548"/>
                </a:lnTo>
                <a:lnTo>
                  <a:pt x="0" y="193548"/>
                </a:lnTo>
                <a:close/>
                <a:moveTo>
                  <a:pt x="97536" y="193548"/>
                </a:moveTo>
                <a:lnTo>
                  <a:pt x="97536" y="96012"/>
                </a:lnTo>
                <a:lnTo>
                  <a:pt x="1269491" y="96012"/>
                </a:lnTo>
                <a:lnTo>
                  <a:pt x="1269491" y="859536"/>
                </a:lnTo>
                <a:cubicBezTo>
                  <a:pt x="1225296" y="859536"/>
                  <a:pt x="1181100" y="864108"/>
                  <a:pt x="1181100" y="864108"/>
                </a:cubicBezTo>
                <a:lnTo>
                  <a:pt x="1181100" y="193548"/>
                </a:lnTo>
                <a:close/>
                <a:moveTo>
                  <a:pt x="188976" y="96012"/>
                </a:moveTo>
                <a:lnTo>
                  <a:pt x="188976" y="0"/>
                </a:lnTo>
                <a:lnTo>
                  <a:pt x="1371600" y="0"/>
                </a:lnTo>
                <a:lnTo>
                  <a:pt x="1371600" y="760476"/>
                </a:lnTo>
                <a:cubicBezTo>
                  <a:pt x="1321308" y="760476"/>
                  <a:pt x="1269491" y="765048"/>
                  <a:pt x="1269491" y="765048"/>
                </a:cubicBezTo>
                <a:lnTo>
                  <a:pt x="1269491" y="96012"/>
                </a:lnTo>
                <a:close/>
              </a:path>
            </a:pathLst>
          </a:custGeom>
          <a:solidFill>
            <a:srgbClr val="7F6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1199387" y="1405128"/>
            <a:ext cx="1383792" cy="1153668"/>
          </a:xfrm>
          <a:custGeom>
            <a:avLst/>
            <a:gdLst/>
            <a:ahLst/>
            <a:cxnLst/>
            <a:rect l="l" t="t" r="r" b="b"/>
            <a:pathLst>
              <a:path w="1383792" h="1153668">
                <a:moveTo>
                  <a:pt x="0" y="195072"/>
                </a:moveTo>
                <a:lnTo>
                  <a:pt x="1193293" y="195072"/>
                </a:lnTo>
                <a:lnTo>
                  <a:pt x="1193293" y="966216"/>
                </a:lnTo>
                <a:lnTo>
                  <a:pt x="1159765" y="967740"/>
                </a:lnTo>
                <a:lnTo>
                  <a:pt x="1159765" y="967740"/>
                </a:lnTo>
                <a:lnTo>
                  <a:pt x="1133857" y="967740"/>
                </a:lnTo>
                <a:lnTo>
                  <a:pt x="1133857" y="967740"/>
                </a:lnTo>
                <a:lnTo>
                  <a:pt x="1107949" y="969264"/>
                </a:lnTo>
                <a:lnTo>
                  <a:pt x="1107949" y="969264"/>
                </a:lnTo>
                <a:lnTo>
                  <a:pt x="1083565" y="970788"/>
                </a:lnTo>
                <a:lnTo>
                  <a:pt x="1083565" y="970788"/>
                </a:lnTo>
                <a:lnTo>
                  <a:pt x="1059181" y="972312"/>
                </a:lnTo>
                <a:lnTo>
                  <a:pt x="1059181" y="972312"/>
                </a:lnTo>
                <a:lnTo>
                  <a:pt x="1036321" y="973836"/>
                </a:lnTo>
                <a:lnTo>
                  <a:pt x="1036321" y="973836"/>
                </a:lnTo>
                <a:lnTo>
                  <a:pt x="1013461" y="976884"/>
                </a:lnTo>
                <a:lnTo>
                  <a:pt x="1013461" y="976884"/>
                </a:lnTo>
                <a:lnTo>
                  <a:pt x="992125" y="979932"/>
                </a:lnTo>
                <a:lnTo>
                  <a:pt x="992125" y="979932"/>
                </a:lnTo>
                <a:lnTo>
                  <a:pt x="970788" y="982980"/>
                </a:lnTo>
                <a:lnTo>
                  <a:pt x="970788" y="982980"/>
                </a:lnTo>
                <a:lnTo>
                  <a:pt x="949453" y="986028"/>
                </a:lnTo>
                <a:lnTo>
                  <a:pt x="949453" y="986028"/>
                </a:lnTo>
                <a:lnTo>
                  <a:pt x="929641" y="989076"/>
                </a:lnTo>
                <a:lnTo>
                  <a:pt x="929641" y="989076"/>
                </a:lnTo>
                <a:lnTo>
                  <a:pt x="911353" y="992124"/>
                </a:lnTo>
                <a:lnTo>
                  <a:pt x="911353" y="992124"/>
                </a:lnTo>
                <a:lnTo>
                  <a:pt x="873253" y="1001268"/>
                </a:lnTo>
                <a:lnTo>
                  <a:pt x="873253" y="1001268"/>
                </a:lnTo>
                <a:lnTo>
                  <a:pt x="838201" y="1010412"/>
                </a:lnTo>
                <a:lnTo>
                  <a:pt x="838201" y="1010412"/>
                </a:lnTo>
                <a:lnTo>
                  <a:pt x="804673" y="1019556"/>
                </a:lnTo>
                <a:lnTo>
                  <a:pt x="804673" y="1019556"/>
                </a:lnTo>
                <a:lnTo>
                  <a:pt x="772669" y="1030224"/>
                </a:lnTo>
                <a:lnTo>
                  <a:pt x="772669" y="1030224"/>
                </a:lnTo>
                <a:lnTo>
                  <a:pt x="742188" y="1040892"/>
                </a:lnTo>
                <a:lnTo>
                  <a:pt x="742188" y="1040892"/>
                </a:lnTo>
                <a:lnTo>
                  <a:pt x="711709" y="1051560"/>
                </a:lnTo>
                <a:lnTo>
                  <a:pt x="711709" y="1051560"/>
                </a:lnTo>
                <a:lnTo>
                  <a:pt x="682753" y="1062228"/>
                </a:lnTo>
                <a:lnTo>
                  <a:pt x="682753" y="1062228"/>
                </a:lnTo>
                <a:lnTo>
                  <a:pt x="655320" y="1072896"/>
                </a:lnTo>
                <a:lnTo>
                  <a:pt x="598932" y="1094232"/>
                </a:lnTo>
                <a:lnTo>
                  <a:pt x="571501" y="1104900"/>
                </a:lnTo>
                <a:lnTo>
                  <a:pt x="542545" y="1114044"/>
                </a:lnTo>
                <a:lnTo>
                  <a:pt x="515113" y="1123188"/>
                </a:lnTo>
                <a:lnTo>
                  <a:pt x="484632" y="1130808"/>
                </a:lnTo>
                <a:lnTo>
                  <a:pt x="455676" y="1138428"/>
                </a:lnTo>
                <a:lnTo>
                  <a:pt x="423673" y="1143000"/>
                </a:lnTo>
                <a:lnTo>
                  <a:pt x="391669" y="1147572"/>
                </a:lnTo>
                <a:lnTo>
                  <a:pt x="356617" y="1152144"/>
                </a:lnTo>
                <a:lnTo>
                  <a:pt x="321564" y="1153668"/>
                </a:lnTo>
                <a:lnTo>
                  <a:pt x="283464" y="1153668"/>
                </a:lnTo>
                <a:lnTo>
                  <a:pt x="263653" y="1152144"/>
                </a:lnTo>
                <a:lnTo>
                  <a:pt x="243841" y="1152144"/>
                </a:lnTo>
                <a:lnTo>
                  <a:pt x="222505" y="1150620"/>
                </a:lnTo>
                <a:lnTo>
                  <a:pt x="201169" y="1147572"/>
                </a:lnTo>
                <a:lnTo>
                  <a:pt x="179833" y="1146048"/>
                </a:lnTo>
                <a:lnTo>
                  <a:pt x="156973" y="1143000"/>
                </a:lnTo>
                <a:lnTo>
                  <a:pt x="132589" y="1138428"/>
                </a:lnTo>
                <a:lnTo>
                  <a:pt x="108205" y="1135380"/>
                </a:lnTo>
                <a:lnTo>
                  <a:pt x="83821" y="1130808"/>
                </a:lnTo>
                <a:lnTo>
                  <a:pt x="57913" y="1124712"/>
                </a:lnTo>
                <a:lnTo>
                  <a:pt x="32005" y="1118616"/>
                </a:lnTo>
                <a:lnTo>
                  <a:pt x="0" y="1110996"/>
                </a:lnTo>
                <a:lnTo>
                  <a:pt x="0" y="195072"/>
                </a:lnTo>
                <a:close/>
                <a:moveTo>
                  <a:pt x="12193" y="1106424"/>
                </a:moveTo>
                <a:lnTo>
                  <a:pt x="7621" y="1100328"/>
                </a:lnTo>
                <a:lnTo>
                  <a:pt x="35053" y="1106424"/>
                </a:lnTo>
                <a:lnTo>
                  <a:pt x="35053" y="1106424"/>
                </a:lnTo>
                <a:lnTo>
                  <a:pt x="60961" y="1112520"/>
                </a:lnTo>
                <a:lnTo>
                  <a:pt x="60961" y="1112520"/>
                </a:lnTo>
                <a:lnTo>
                  <a:pt x="86869" y="1117092"/>
                </a:lnTo>
                <a:lnTo>
                  <a:pt x="86869" y="1117092"/>
                </a:lnTo>
                <a:lnTo>
                  <a:pt x="111253" y="1123188"/>
                </a:lnTo>
                <a:lnTo>
                  <a:pt x="111253" y="1123188"/>
                </a:lnTo>
                <a:lnTo>
                  <a:pt x="135637" y="1126236"/>
                </a:lnTo>
                <a:lnTo>
                  <a:pt x="135637" y="1126236"/>
                </a:lnTo>
                <a:lnTo>
                  <a:pt x="158497" y="1130808"/>
                </a:lnTo>
                <a:lnTo>
                  <a:pt x="158497" y="1130808"/>
                </a:lnTo>
                <a:lnTo>
                  <a:pt x="181357" y="1133856"/>
                </a:lnTo>
                <a:lnTo>
                  <a:pt x="181357" y="1133856"/>
                </a:lnTo>
                <a:lnTo>
                  <a:pt x="202693" y="1135380"/>
                </a:lnTo>
                <a:lnTo>
                  <a:pt x="202693" y="1135380"/>
                </a:lnTo>
                <a:lnTo>
                  <a:pt x="224028" y="1136904"/>
                </a:lnTo>
                <a:lnTo>
                  <a:pt x="224028" y="1136904"/>
                </a:lnTo>
                <a:lnTo>
                  <a:pt x="243841" y="1138428"/>
                </a:lnTo>
                <a:lnTo>
                  <a:pt x="243841" y="1138428"/>
                </a:lnTo>
                <a:lnTo>
                  <a:pt x="265177" y="1139952"/>
                </a:lnTo>
                <a:lnTo>
                  <a:pt x="263653" y="1139952"/>
                </a:lnTo>
                <a:lnTo>
                  <a:pt x="283464" y="1141476"/>
                </a:lnTo>
                <a:lnTo>
                  <a:pt x="283464" y="1141476"/>
                </a:lnTo>
                <a:lnTo>
                  <a:pt x="321564" y="1139952"/>
                </a:lnTo>
                <a:lnTo>
                  <a:pt x="321564" y="1139952"/>
                </a:lnTo>
                <a:lnTo>
                  <a:pt x="356617" y="1138428"/>
                </a:lnTo>
                <a:lnTo>
                  <a:pt x="356617" y="1138428"/>
                </a:lnTo>
                <a:lnTo>
                  <a:pt x="390145" y="1135380"/>
                </a:lnTo>
                <a:lnTo>
                  <a:pt x="390145" y="1135380"/>
                </a:lnTo>
                <a:lnTo>
                  <a:pt x="422149" y="1130808"/>
                </a:lnTo>
                <a:lnTo>
                  <a:pt x="422149" y="1130808"/>
                </a:lnTo>
                <a:lnTo>
                  <a:pt x="452629" y="1124712"/>
                </a:lnTo>
                <a:lnTo>
                  <a:pt x="452629" y="1124712"/>
                </a:lnTo>
                <a:lnTo>
                  <a:pt x="481585" y="1118616"/>
                </a:lnTo>
                <a:lnTo>
                  <a:pt x="481585" y="1118616"/>
                </a:lnTo>
                <a:lnTo>
                  <a:pt x="510541" y="1110996"/>
                </a:lnTo>
                <a:lnTo>
                  <a:pt x="510541" y="1110996"/>
                </a:lnTo>
                <a:lnTo>
                  <a:pt x="539497" y="1101852"/>
                </a:lnTo>
                <a:lnTo>
                  <a:pt x="539497" y="1101852"/>
                </a:lnTo>
                <a:lnTo>
                  <a:pt x="566929" y="1092708"/>
                </a:lnTo>
                <a:lnTo>
                  <a:pt x="566929" y="1092708"/>
                </a:lnTo>
                <a:lnTo>
                  <a:pt x="594360" y="1082040"/>
                </a:lnTo>
                <a:lnTo>
                  <a:pt x="594360" y="1082040"/>
                </a:lnTo>
                <a:lnTo>
                  <a:pt x="650748" y="1060704"/>
                </a:lnTo>
                <a:lnTo>
                  <a:pt x="678181" y="1050036"/>
                </a:lnTo>
                <a:lnTo>
                  <a:pt x="707137" y="1039368"/>
                </a:lnTo>
                <a:lnTo>
                  <a:pt x="737617" y="1028700"/>
                </a:lnTo>
                <a:lnTo>
                  <a:pt x="768097" y="1018032"/>
                </a:lnTo>
                <a:lnTo>
                  <a:pt x="801625" y="1007364"/>
                </a:lnTo>
                <a:lnTo>
                  <a:pt x="835153" y="998220"/>
                </a:lnTo>
                <a:lnTo>
                  <a:pt x="870204" y="989076"/>
                </a:lnTo>
                <a:lnTo>
                  <a:pt x="908305" y="979932"/>
                </a:lnTo>
                <a:lnTo>
                  <a:pt x="928116" y="976884"/>
                </a:lnTo>
                <a:lnTo>
                  <a:pt x="947929" y="972312"/>
                </a:lnTo>
                <a:lnTo>
                  <a:pt x="969265" y="969264"/>
                </a:lnTo>
                <a:lnTo>
                  <a:pt x="990601" y="966216"/>
                </a:lnTo>
                <a:lnTo>
                  <a:pt x="1011937" y="963168"/>
                </a:lnTo>
                <a:lnTo>
                  <a:pt x="1034797" y="961644"/>
                </a:lnTo>
                <a:lnTo>
                  <a:pt x="1059181" y="958596"/>
                </a:lnTo>
                <a:lnTo>
                  <a:pt x="1082041" y="957072"/>
                </a:lnTo>
                <a:lnTo>
                  <a:pt x="1107949" y="955548"/>
                </a:lnTo>
                <a:lnTo>
                  <a:pt x="1133857" y="955548"/>
                </a:lnTo>
                <a:lnTo>
                  <a:pt x="1159765" y="954024"/>
                </a:lnTo>
                <a:lnTo>
                  <a:pt x="1187197" y="954024"/>
                </a:lnTo>
                <a:lnTo>
                  <a:pt x="1181101" y="960120"/>
                </a:lnTo>
                <a:lnTo>
                  <a:pt x="1181101" y="201168"/>
                </a:lnTo>
                <a:lnTo>
                  <a:pt x="1187197" y="207264"/>
                </a:lnTo>
                <a:lnTo>
                  <a:pt x="6097" y="207264"/>
                </a:lnTo>
                <a:lnTo>
                  <a:pt x="12193" y="201168"/>
                </a:lnTo>
                <a:lnTo>
                  <a:pt x="12193" y="1106424"/>
                </a:lnTo>
                <a:close/>
                <a:moveTo>
                  <a:pt x="97537" y="207264"/>
                </a:moveTo>
                <a:lnTo>
                  <a:pt x="97537" y="96012"/>
                </a:lnTo>
                <a:lnTo>
                  <a:pt x="1283209" y="96012"/>
                </a:lnTo>
                <a:lnTo>
                  <a:pt x="1283209" y="873252"/>
                </a:lnTo>
                <a:lnTo>
                  <a:pt x="1260349" y="873252"/>
                </a:lnTo>
                <a:lnTo>
                  <a:pt x="1260349" y="873252"/>
                </a:lnTo>
                <a:lnTo>
                  <a:pt x="1243585" y="874776"/>
                </a:lnTo>
                <a:lnTo>
                  <a:pt x="1243585" y="874776"/>
                </a:lnTo>
                <a:lnTo>
                  <a:pt x="1228344" y="874776"/>
                </a:lnTo>
                <a:lnTo>
                  <a:pt x="1228344" y="874776"/>
                </a:lnTo>
                <a:lnTo>
                  <a:pt x="1216153" y="876300"/>
                </a:lnTo>
                <a:lnTo>
                  <a:pt x="1216153" y="876300"/>
                </a:lnTo>
                <a:lnTo>
                  <a:pt x="1210057" y="876300"/>
                </a:lnTo>
                <a:lnTo>
                  <a:pt x="1210057" y="876300"/>
                </a:lnTo>
                <a:lnTo>
                  <a:pt x="1203961" y="876300"/>
                </a:lnTo>
                <a:lnTo>
                  <a:pt x="1203961" y="876300"/>
                </a:lnTo>
                <a:lnTo>
                  <a:pt x="1199388" y="877824"/>
                </a:lnTo>
                <a:lnTo>
                  <a:pt x="1194816" y="877824"/>
                </a:lnTo>
                <a:lnTo>
                  <a:pt x="1194816" y="877824"/>
                </a:lnTo>
                <a:lnTo>
                  <a:pt x="1191769" y="877824"/>
                </a:lnTo>
                <a:lnTo>
                  <a:pt x="1191769" y="877824"/>
                </a:lnTo>
                <a:lnTo>
                  <a:pt x="1190244" y="877824"/>
                </a:lnTo>
                <a:lnTo>
                  <a:pt x="1187197" y="877824"/>
                </a:lnTo>
                <a:lnTo>
                  <a:pt x="1188721" y="877824"/>
                </a:lnTo>
                <a:lnTo>
                  <a:pt x="1182625" y="879348"/>
                </a:lnTo>
                <a:lnTo>
                  <a:pt x="1179577" y="867156"/>
                </a:lnTo>
                <a:lnTo>
                  <a:pt x="1187197" y="865632"/>
                </a:lnTo>
                <a:lnTo>
                  <a:pt x="1188721" y="865632"/>
                </a:lnTo>
                <a:lnTo>
                  <a:pt x="1188721" y="865632"/>
                </a:lnTo>
                <a:lnTo>
                  <a:pt x="1190244" y="865632"/>
                </a:lnTo>
                <a:lnTo>
                  <a:pt x="1194816" y="865632"/>
                </a:lnTo>
                <a:lnTo>
                  <a:pt x="1197865" y="864108"/>
                </a:lnTo>
                <a:lnTo>
                  <a:pt x="1197865" y="864108"/>
                </a:lnTo>
                <a:lnTo>
                  <a:pt x="1202437" y="864108"/>
                </a:lnTo>
                <a:lnTo>
                  <a:pt x="1208533" y="864108"/>
                </a:lnTo>
                <a:lnTo>
                  <a:pt x="1214629" y="862584"/>
                </a:lnTo>
                <a:lnTo>
                  <a:pt x="1228344" y="862584"/>
                </a:lnTo>
                <a:lnTo>
                  <a:pt x="1243585" y="861060"/>
                </a:lnTo>
                <a:lnTo>
                  <a:pt x="1258825" y="861060"/>
                </a:lnTo>
                <a:lnTo>
                  <a:pt x="1275588" y="861060"/>
                </a:lnTo>
                <a:lnTo>
                  <a:pt x="1269493" y="867156"/>
                </a:lnTo>
                <a:lnTo>
                  <a:pt x="1269493" y="103632"/>
                </a:lnTo>
                <a:lnTo>
                  <a:pt x="1275588" y="109728"/>
                </a:lnTo>
                <a:lnTo>
                  <a:pt x="103633" y="109728"/>
                </a:lnTo>
                <a:lnTo>
                  <a:pt x="109728" y="103632"/>
                </a:lnTo>
                <a:lnTo>
                  <a:pt x="109728" y="207264"/>
                </a:lnTo>
                <a:lnTo>
                  <a:pt x="97537" y="207264"/>
                </a:lnTo>
                <a:close/>
                <a:moveTo>
                  <a:pt x="188977" y="109728"/>
                </a:moveTo>
                <a:lnTo>
                  <a:pt x="188977" y="0"/>
                </a:lnTo>
                <a:lnTo>
                  <a:pt x="1383793" y="0"/>
                </a:lnTo>
                <a:lnTo>
                  <a:pt x="1383793" y="774192"/>
                </a:lnTo>
                <a:lnTo>
                  <a:pt x="1359409" y="775716"/>
                </a:lnTo>
                <a:lnTo>
                  <a:pt x="1359409" y="775716"/>
                </a:lnTo>
                <a:lnTo>
                  <a:pt x="1341121" y="775716"/>
                </a:lnTo>
                <a:lnTo>
                  <a:pt x="1341121" y="775716"/>
                </a:lnTo>
                <a:lnTo>
                  <a:pt x="1322833" y="775716"/>
                </a:lnTo>
                <a:lnTo>
                  <a:pt x="1324357" y="775716"/>
                </a:lnTo>
                <a:lnTo>
                  <a:pt x="1315213" y="775716"/>
                </a:lnTo>
                <a:lnTo>
                  <a:pt x="1307593" y="777240"/>
                </a:lnTo>
                <a:lnTo>
                  <a:pt x="1309116" y="777240"/>
                </a:lnTo>
                <a:lnTo>
                  <a:pt x="1301497" y="777240"/>
                </a:lnTo>
                <a:lnTo>
                  <a:pt x="1301497" y="777240"/>
                </a:lnTo>
                <a:lnTo>
                  <a:pt x="1295401" y="777240"/>
                </a:lnTo>
                <a:lnTo>
                  <a:pt x="1289305" y="777240"/>
                </a:lnTo>
                <a:lnTo>
                  <a:pt x="1289305" y="777240"/>
                </a:lnTo>
                <a:lnTo>
                  <a:pt x="1284733" y="778764"/>
                </a:lnTo>
                <a:lnTo>
                  <a:pt x="1286257" y="778764"/>
                </a:lnTo>
                <a:lnTo>
                  <a:pt x="1281685" y="778764"/>
                </a:lnTo>
                <a:lnTo>
                  <a:pt x="1278637" y="778764"/>
                </a:lnTo>
                <a:lnTo>
                  <a:pt x="1278637" y="778764"/>
                </a:lnTo>
                <a:lnTo>
                  <a:pt x="1277113" y="778764"/>
                </a:lnTo>
                <a:lnTo>
                  <a:pt x="1269493" y="778764"/>
                </a:lnTo>
                <a:lnTo>
                  <a:pt x="1269493" y="766572"/>
                </a:lnTo>
                <a:lnTo>
                  <a:pt x="1277113" y="766572"/>
                </a:lnTo>
                <a:lnTo>
                  <a:pt x="1275588" y="766572"/>
                </a:lnTo>
                <a:lnTo>
                  <a:pt x="1278637" y="766572"/>
                </a:lnTo>
                <a:lnTo>
                  <a:pt x="1280161" y="765048"/>
                </a:lnTo>
                <a:lnTo>
                  <a:pt x="1280161" y="765048"/>
                </a:lnTo>
                <a:lnTo>
                  <a:pt x="1284733" y="765048"/>
                </a:lnTo>
                <a:lnTo>
                  <a:pt x="1289305" y="765048"/>
                </a:lnTo>
                <a:lnTo>
                  <a:pt x="1295401" y="765048"/>
                </a:lnTo>
                <a:lnTo>
                  <a:pt x="1295401" y="765048"/>
                </a:lnTo>
                <a:lnTo>
                  <a:pt x="1301497" y="765048"/>
                </a:lnTo>
                <a:lnTo>
                  <a:pt x="1307593" y="763524"/>
                </a:lnTo>
                <a:lnTo>
                  <a:pt x="1315213" y="763524"/>
                </a:lnTo>
                <a:lnTo>
                  <a:pt x="1322833" y="763524"/>
                </a:lnTo>
                <a:lnTo>
                  <a:pt x="1341121" y="763524"/>
                </a:lnTo>
                <a:lnTo>
                  <a:pt x="1359409" y="762000"/>
                </a:lnTo>
                <a:lnTo>
                  <a:pt x="1377697" y="762000"/>
                </a:lnTo>
                <a:lnTo>
                  <a:pt x="1371601" y="768096"/>
                </a:lnTo>
                <a:lnTo>
                  <a:pt x="1371601" y="7620"/>
                </a:lnTo>
                <a:lnTo>
                  <a:pt x="1377697" y="13716"/>
                </a:lnTo>
                <a:lnTo>
                  <a:pt x="195073" y="13716"/>
                </a:lnTo>
                <a:lnTo>
                  <a:pt x="201169" y="7620"/>
                </a:lnTo>
                <a:lnTo>
                  <a:pt x="201169" y="109728"/>
                </a:lnTo>
                <a:lnTo>
                  <a:pt x="188977" y="109728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263301" y="1760993"/>
            <a:ext cx="1121108" cy="5888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01167">
              <a:lnSpc>
                <a:spcPct val="100000"/>
              </a:lnSpc>
            </a:pPr>
            <a:r>
              <a:rPr sz="2000" b="1" spc="10" dirty="0">
                <a:solidFill>
                  <a:srgbClr val="FFFF00"/>
                </a:solidFill>
                <a:latin typeface="Arial"/>
                <a:cs typeface="Arial"/>
              </a:rPr>
              <a:t>Dasar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FFFF00"/>
                </a:solidFill>
                <a:latin typeface="Arial"/>
                <a:cs typeface="Arial"/>
              </a:rPr>
              <a:t>pemikiran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048953" y="2896347"/>
            <a:ext cx="254762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1.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506152" y="2896347"/>
            <a:ext cx="5146151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Kualifikasi pegawai yg tepat utk jabatan yg tepat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048953" y="3505947"/>
            <a:ext cx="254762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2.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506152" y="3505947"/>
            <a:ext cx="5273152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Jumlah pegawai yg tepat utk beban kerja yg tepat</a:t>
            </a:r>
            <a:endParaRPr sz="17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048953" y="4115546"/>
            <a:ext cx="254762" cy="2840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3.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506152" y="4115546"/>
            <a:ext cx="910883" cy="2840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Efisiensi</a:t>
            </a:r>
            <a:endParaRPr sz="17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048953" y="4725147"/>
            <a:ext cx="254762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4.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506152" y="4725147"/>
            <a:ext cx="1104056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232526"/>
                </a:solidFill>
                <a:latin typeface="Arial"/>
                <a:cs typeface="Arial"/>
              </a:rPr>
              <a:t>Efektifitas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048953" y="5334747"/>
            <a:ext cx="254762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5.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3506152" y="5334747"/>
            <a:ext cx="5674255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Produktifitas perbandingan antara hasil dgn masukan</a:t>
            </a:r>
            <a:endParaRPr sz="17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3048953" y="5944347"/>
            <a:ext cx="254762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6.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3506152" y="5944347"/>
            <a:ext cx="1748723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Kinerja yg tinggi</a:t>
            </a:r>
            <a:endParaRPr sz="17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3048953" y="6553947"/>
            <a:ext cx="254762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7.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3506152" y="6553947"/>
            <a:ext cx="2980033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Keuntungan (profittabilitas)</a:t>
            </a:r>
            <a:endParaRPr sz="1700">
              <a:latin typeface="Arial"/>
              <a:cs typeface="Arial"/>
            </a:endParaRPr>
          </a:p>
        </p:txBody>
      </p:sp>
      <p:sp>
        <p:nvSpPr>
          <p:cNvPr id="1232" name="object 1232"/>
          <p:cNvSpPr/>
          <p:nvPr/>
        </p:nvSpPr>
        <p:spPr>
          <a:xfrm>
            <a:off x="2456688" y="2231136"/>
            <a:ext cx="36576" cy="4456176"/>
          </a:xfrm>
          <a:custGeom>
            <a:avLst/>
            <a:gdLst/>
            <a:ahLst/>
            <a:cxnLst/>
            <a:rect l="l" t="t" r="r" b="b"/>
            <a:pathLst>
              <a:path w="36576" h="4456176">
                <a:moveTo>
                  <a:pt x="0" y="4456176"/>
                </a:moveTo>
                <a:lnTo>
                  <a:pt x="0" y="0"/>
                </a:lnTo>
                <a:lnTo>
                  <a:pt x="36576" y="0"/>
                </a:lnTo>
                <a:lnTo>
                  <a:pt x="36576" y="4456176"/>
                </a:lnTo>
                <a:lnTo>
                  <a:pt x="0" y="4456176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2468880" y="2987040"/>
            <a:ext cx="463295" cy="76200"/>
          </a:xfrm>
          <a:custGeom>
            <a:avLst/>
            <a:gdLst/>
            <a:ahLst/>
            <a:cxnLst/>
            <a:rect l="l" t="t" r="r" b="b"/>
            <a:pathLst>
              <a:path w="463295" h="76200">
                <a:moveTo>
                  <a:pt x="0" y="18288"/>
                </a:moveTo>
                <a:lnTo>
                  <a:pt x="406908" y="18288"/>
                </a:lnTo>
                <a:lnTo>
                  <a:pt x="406908" y="56388"/>
                </a:lnTo>
                <a:lnTo>
                  <a:pt x="0" y="56388"/>
                </a:lnTo>
                <a:lnTo>
                  <a:pt x="0" y="18288"/>
                </a:lnTo>
                <a:close/>
                <a:moveTo>
                  <a:pt x="387095" y="0"/>
                </a:moveTo>
                <a:lnTo>
                  <a:pt x="463295" y="38100"/>
                </a:lnTo>
                <a:lnTo>
                  <a:pt x="387095" y="76200"/>
                </a:lnTo>
                <a:lnTo>
                  <a:pt x="387095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2456688" y="6632448"/>
            <a:ext cx="463296" cy="76200"/>
          </a:xfrm>
          <a:custGeom>
            <a:avLst/>
            <a:gdLst/>
            <a:ahLst/>
            <a:cxnLst/>
            <a:rect l="l" t="t" r="r" b="b"/>
            <a:pathLst>
              <a:path w="463296" h="76200">
                <a:moveTo>
                  <a:pt x="0" y="18288"/>
                </a:moveTo>
                <a:lnTo>
                  <a:pt x="406908" y="18288"/>
                </a:lnTo>
                <a:lnTo>
                  <a:pt x="406908" y="56388"/>
                </a:lnTo>
                <a:lnTo>
                  <a:pt x="0" y="56388"/>
                </a:lnTo>
                <a:lnTo>
                  <a:pt x="0" y="18288"/>
                </a:lnTo>
                <a:close/>
                <a:moveTo>
                  <a:pt x="387096" y="0"/>
                </a:moveTo>
                <a:lnTo>
                  <a:pt x="463296" y="38100"/>
                </a:lnTo>
                <a:lnTo>
                  <a:pt x="387096" y="76200"/>
                </a:lnTo>
                <a:lnTo>
                  <a:pt x="38709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2468880" y="6035040"/>
            <a:ext cx="463295" cy="76200"/>
          </a:xfrm>
          <a:custGeom>
            <a:avLst/>
            <a:gdLst/>
            <a:ahLst/>
            <a:cxnLst/>
            <a:rect l="l" t="t" r="r" b="b"/>
            <a:pathLst>
              <a:path w="463295" h="76200">
                <a:moveTo>
                  <a:pt x="0" y="18288"/>
                </a:moveTo>
                <a:lnTo>
                  <a:pt x="406908" y="18288"/>
                </a:lnTo>
                <a:lnTo>
                  <a:pt x="406908" y="56388"/>
                </a:lnTo>
                <a:lnTo>
                  <a:pt x="0" y="56388"/>
                </a:lnTo>
                <a:lnTo>
                  <a:pt x="0" y="18288"/>
                </a:lnTo>
                <a:close/>
                <a:moveTo>
                  <a:pt x="387095" y="0"/>
                </a:moveTo>
                <a:lnTo>
                  <a:pt x="463295" y="38100"/>
                </a:lnTo>
                <a:lnTo>
                  <a:pt x="387095" y="76200"/>
                </a:lnTo>
                <a:lnTo>
                  <a:pt x="387095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2482596" y="5451348"/>
            <a:ext cx="463296" cy="76200"/>
          </a:xfrm>
          <a:custGeom>
            <a:avLst/>
            <a:gdLst/>
            <a:ahLst/>
            <a:cxnLst/>
            <a:rect l="l" t="t" r="r" b="b"/>
            <a:pathLst>
              <a:path w="463296" h="76200">
                <a:moveTo>
                  <a:pt x="0" y="18288"/>
                </a:moveTo>
                <a:lnTo>
                  <a:pt x="405384" y="18288"/>
                </a:lnTo>
                <a:lnTo>
                  <a:pt x="405384" y="56388"/>
                </a:lnTo>
                <a:lnTo>
                  <a:pt x="0" y="56388"/>
                </a:lnTo>
                <a:lnTo>
                  <a:pt x="0" y="18288"/>
                </a:lnTo>
                <a:close/>
                <a:moveTo>
                  <a:pt x="387096" y="0"/>
                </a:moveTo>
                <a:lnTo>
                  <a:pt x="463296" y="38100"/>
                </a:lnTo>
                <a:lnTo>
                  <a:pt x="387096" y="76200"/>
                </a:lnTo>
                <a:lnTo>
                  <a:pt x="38709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2468880" y="4828032"/>
            <a:ext cx="463295" cy="76200"/>
          </a:xfrm>
          <a:custGeom>
            <a:avLst/>
            <a:gdLst/>
            <a:ahLst/>
            <a:cxnLst/>
            <a:rect l="l" t="t" r="r" b="b"/>
            <a:pathLst>
              <a:path w="463295" h="76200">
                <a:moveTo>
                  <a:pt x="0" y="19812"/>
                </a:moveTo>
                <a:lnTo>
                  <a:pt x="406908" y="19812"/>
                </a:lnTo>
                <a:lnTo>
                  <a:pt x="406908" y="57912"/>
                </a:lnTo>
                <a:lnTo>
                  <a:pt x="0" y="57912"/>
                </a:lnTo>
                <a:lnTo>
                  <a:pt x="0" y="19812"/>
                </a:lnTo>
                <a:close/>
                <a:moveTo>
                  <a:pt x="387095" y="0"/>
                </a:moveTo>
                <a:lnTo>
                  <a:pt x="463295" y="38100"/>
                </a:lnTo>
                <a:lnTo>
                  <a:pt x="387095" y="76200"/>
                </a:lnTo>
                <a:lnTo>
                  <a:pt x="387095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2456688" y="4270248"/>
            <a:ext cx="463296" cy="76200"/>
          </a:xfrm>
          <a:custGeom>
            <a:avLst/>
            <a:gdLst/>
            <a:ahLst/>
            <a:cxnLst/>
            <a:rect l="l" t="t" r="r" b="b"/>
            <a:pathLst>
              <a:path w="463296" h="76200">
                <a:moveTo>
                  <a:pt x="0" y="18288"/>
                </a:moveTo>
                <a:lnTo>
                  <a:pt x="406908" y="18288"/>
                </a:lnTo>
                <a:lnTo>
                  <a:pt x="406908" y="56388"/>
                </a:lnTo>
                <a:lnTo>
                  <a:pt x="0" y="56388"/>
                </a:lnTo>
                <a:lnTo>
                  <a:pt x="0" y="18288"/>
                </a:lnTo>
                <a:close/>
                <a:moveTo>
                  <a:pt x="387096" y="0"/>
                </a:moveTo>
                <a:lnTo>
                  <a:pt x="463296" y="38100"/>
                </a:lnTo>
                <a:lnTo>
                  <a:pt x="387096" y="76200"/>
                </a:lnTo>
                <a:lnTo>
                  <a:pt x="38709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2456688" y="3646932"/>
            <a:ext cx="463296" cy="76200"/>
          </a:xfrm>
          <a:custGeom>
            <a:avLst/>
            <a:gdLst/>
            <a:ahLst/>
            <a:cxnLst/>
            <a:rect l="l" t="t" r="r" b="b"/>
            <a:pathLst>
              <a:path w="463296" h="76200">
                <a:moveTo>
                  <a:pt x="0" y="19812"/>
                </a:moveTo>
                <a:lnTo>
                  <a:pt x="406908" y="19812"/>
                </a:lnTo>
                <a:lnTo>
                  <a:pt x="406908" y="57912"/>
                </a:lnTo>
                <a:lnTo>
                  <a:pt x="0" y="57912"/>
                </a:lnTo>
                <a:lnTo>
                  <a:pt x="0" y="19812"/>
                </a:lnTo>
                <a:close/>
                <a:moveTo>
                  <a:pt x="387096" y="0"/>
                </a:moveTo>
                <a:lnTo>
                  <a:pt x="463296" y="38100"/>
                </a:lnTo>
                <a:lnTo>
                  <a:pt x="387096" y="76200"/>
                </a:lnTo>
                <a:lnTo>
                  <a:pt x="38709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0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30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30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30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240" name="object 1240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46" name="object 1246"/>
          <p:cNvSpPr/>
          <p:nvPr/>
        </p:nvSpPr>
        <p:spPr>
          <a:xfrm>
            <a:off x="1165860" y="1490472"/>
            <a:ext cx="3200400" cy="1371600"/>
          </a:xfrm>
          <a:custGeom>
            <a:avLst/>
            <a:gdLst/>
            <a:ahLst/>
            <a:cxnLst/>
            <a:rect l="l" t="t" r="r" b="b"/>
            <a:pathLst>
              <a:path w="3200400" h="1371600">
                <a:moveTo>
                  <a:pt x="0" y="0"/>
                </a:moveTo>
                <a:lnTo>
                  <a:pt x="3200400" y="0"/>
                </a:lnTo>
                <a:lnTo>
                  <a:pt x="3200400" y="914400"/>
                </a:lnTo>
                <a:lnTo>
                  <a:pt x="2001012" y="914400"/>
                </a:lnTo>
                <a:lnTo>
                  <a:pt x="2001012" y="1143000"/>
                </a:lnTo>
                <a:lnTo>
                  <a:pt x="2400299" y="1143000"/>
                </a:lnTo>
                <a:lnTo>
                  <a:pt x="1600199" y="1371600"/>
                </a:lnTo>
                <a:lnTo>
                  <a:pt x="800100" y="1143000"/>
                </a:lnTo>
                <a:lnTo>
                  <a:pt x="1200912" y="1143000"/>
                </a:lnTo>
                <a:lnTo>
                  <a:pt x="1200912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1159764" y="1482852"/>
            <a:ext cx="3212592" cy="1385316"/>
          </a:xfrm>
          <a:custGeom>
            <a:avLst/>
            <a:gdLst/>
            <a:ahLst/>
            <a:cxnLst/>
            <a:rect l="l" t="t" r="r" b="b"/>
            <a:pathLst>
              <a:path w="3212592" h="1385316">
                <a:moveTo>
                  <a:pt x="0" y="0"/>
                </a:moveTo>
                <a:lnTo>
                  <a:pt x="3212592" y="0"/>
                </a:lnTo>
                <a:lnTo>
                  <a:pt x="3212592" y="928116"/>
                </a:lnTo>
                <a:lnTo>
                  <a:pt x="2007108" y="928116"/>
                </a:lnTo>
                <a:lnTo>
                  <a:pt x="2013204" y="922020"/>
                </a:lnTo>
                <a:lnTo>
                  <a:pt x="2013204" y="1150620"/>
                </a:lnTo>
                <a:lnTo>
                  <a:pt x="2007108" y="1143000"/>
                </a:lnTo>
                <a:lnTo>
                  <a:pt x="2452116" y="1143000"/>
                </a:lnTo>
                <a:lnTo>
                  <a:pt x="1606295" y="1385316"/>
                </a:lnTo>
                <a:lnTo>
                  <a:pt x="760476" y="1143000"/>
                </a:lnTo>
                <a:lnTo>
                  <a:pt x="1207008" y="1143000"/>
                </a:lnTo>
                <a:lnTo>
                  <a:pt x="1199388" y="1150620"/>
                </a:lnTo>
                <a:lnTo>
                  <a:pt x="1199388" y="922020"/>
                </a:lnTo>
                <a:lnTo>
                  <a:pt x="1207008" y="928116"/>
                </a:lnTo>
                <a:lnTo>
                  <a:pt x="0" y="928116"/>
                </a:lnTo>
                <a:lnTo>
                  <a:pt x="0" y="0"/>
                </a:lnTo>
                <a:close/>
                <a:moveTo>
                  <a:pt x="12192" y="922020"/>
                </a:moveTo>
                <a:lnTo>
                  <a:pt x="6096" y="914400"/>
                </a:lnTo>
                <a:lnTo>
                  <a:pt x="1213104" y="914400"/>
                </a:lnTo>
                <a:lnTo>
                  <a:pt x="1213104" y="1156716"/>
                </a:lnTo>
                <a:lnTo>
                  <a:pt x="806196" y="1156716"/>
                </a:lnTo>
                <a:lnTo>
                  <a:pt x="807720" y="1144524"/>
                </a:lnTo>
                <a:lnTo>
                  <a:pt x="1607820" y="1373124"/>
                </a:lnTo>
                <a:lnTo>
                  <a:pt x="1604772" y="1373124"/>
                </a:lnTo>
                <a:lnTo>
                  <a:pt x="2404872" y="1144524"/>
                </a:lnTo>
                <a:lnTo>
                  <a:pt x="2406395" y="1156716"/>
                </a:lnTo>
                <a:lnTo>
                  <a:pt x="1999488" y="1156716"/>
                </a:lnTo>
                <a:lnTo>
                  <a:pt x="1999488" y="914400"/>
                </a:lnTo>
                <a:lnTo>
                  <a:pt x="3206496" y="914400"/>
                </a:lnTo>
                <a:lnTo>
                  <a:pt x="3200399" y="922020"/>
                </a:lnTo>
                <a:lnTo>
                  <a:pt x="3200399" y="7620"/>
                </a:lnTo>
                <a:lnTo>
                  <a:pt x="3206496" y="13716"/>
                </a:lnTo>
                <a:lnTo>
                  <a:pt x="6096" y="13716"/>
                </a:lnTo>
                <a:lnTo>
                  <a:pt x="12192" y="7620"/>
                </a:lnTo>
                <a:lnTo>
                  <a:pt x="12192" y="92202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256665" y="1496491"/>
            <a:ext cx="2458292" cy="8936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00"/>
                </a:solidFill>
                <a:latin typeface="Arial"/>
                <a:cs typeface="Arial"/>
              </a:rPr>
              <a:t>PRINSIP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00"/>
                </a:solidFill>
                <a:latin typeface="Arial"/>
                <a:cs typeface="Arial"/>
              </a:rPr>
              <a:t>PENGHITUNGAN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FFFF00"/>
                </a:solidFill>
                <a:latin typeface="Arial"/>
                <a:cs typeface="Arial"/>
              </a:rPr>
              <a:t>KEBUTUHAN PEGAWAI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410902" y="3447209"/>
            <a:ext cx="254762" cy="2840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1.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868102" y="3447209"/>
            <a:ext cx="3040096" cy="5918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Pegawai menduduki jabatan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32526"/>
                </a:solidFill>
                <a:latin typeface="Arial"/>
                <a:cs typeface="Arial"/>
              </a:rPr>
              <a:t> </a:t>
            </a: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Basis jabatan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410902" y="4818809"/>
            <a:ext cx="971711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232526"/>
                </a:solidFill>
                <a:latin typeface="Arial"/>
                <a:cs typeface="Arial"/>
              </a:rPr>
              <a:t>2.  Dasar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48" name="object 1248"/>
          <p:cNvSpPr/>
          <p:nvPr/>
        </p:nvSpPr>
        <p:spPr>
          <a:xfrm>
            <a:off x="4611624" y="4447032"/>
            <a:ext cx="553212" cy="553212"/>
          </a:xfrm>
          <a:custGeom>
            <a:avLst/>
            <a:gdLst/>
            <a:ahLst/>
            <a:cxnLst/>
            <a:rect l="l" t="t" r="r" b="b"/>
            <a:pathLst>
              <a:path w="553212" h="553212">
                <a:moveTo>
                  <a:pt x="19812" y="553212"/>
                </a:moveTo>
                <a:lnTo>
                  <a:pt x="533400" y="41148"/>
                </a:lnTo>
                <a:lnTo>
                  <a:pt x="512064" y="19812"/>
                </a:lnTo>
                <a:lnTo>
                  <a:pt x="0" y="533400"/>
                </a:lnTo>
                <a:lnTo>
                  <a:pt x="19812" y="553212"/>
                </a:lnTo>
                <a:close/>
                <a:moveTo>
                  <a:pt x="533400" y="60960"/>
                </a:moveTo>
                <a:lnTo>
                  <a:pt x="553212" y="0"/>
                </a:lnTo>
                <a:lnTo>
                  <a:pt x="492252" y="19812"/>
                </a:lnTo>
                <a:lnTo>
                  <a:pt x="533400" y="6096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4613148" y="4748784"/>
            <a:ext cx="551688" cy="249936"/>
          </a:xfrm>
          <a:custGeom>
            <a:avLst/>
            <a:gdLst/>
            <a:ahLst/>
            <a:cxnLst/>
            <a:rect l="l" t="t" r="r" b="b"/>
            <a:pathLst>
              <a:path w="551688" h="249936">
                <a:moveTo>
                  <a:pt x="10668" y="249936"/>
                </a:moveTo>
                <a:lnTo>
                  <a:pt x="518159" y="33528"/>
                </a:lnTo>
                <a:lnTo>
                  <a:pt x="505968" y="7620"/>
                </a:lnTo>
                <a:lnTo>
                  <a:pt x="0" y="224028"/>
                </a:lnTo>
                <a:lnTo>
                  <a:pt x="10668" y="249936"/>
                </a:lnTo>
                <a:close/>
                <a:moveTo>
                  <a:pt x="510540" y="51816"/>
                </a:moveTo>
                <a:lnTo>
                  <a:pt x="551688" y="3048"/>
                </a:lnTo>
                <a:lnTo>
                  <a:pt x="487680" y="0"/>
                </a:lnTo>
                <a:lnTo>
                  <a:pt x="510540" y="51816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5255578" y="4271122"/>
            <a:ext cx="2976725" cy="11984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a. Beban kerja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b. Kemampuan pegawai Riil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c. Waktu kerja efektif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232526"/>
                </a:solidFill>
                <a:latin typeface="Arial"/>
                <a:cs typeface="Arial"/>
              </a:rPr>
              <a:t>d. Kekuatan pegawai Riil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50" name="object 1250"/>
          <p:cNvSpPr/>
          <p:nvPr/>
        </p:nvSpPr>
        <p:spPr>
          <a:xfrm>
            <a:off x="4640580" y="4977384"/>
            <a:ext cx="473964" cy="111252"/>
          </a:xfrm>
          <a:custGeom>
            <a:avLst/>
            <a:gdLst/>
            <a:ahLst/>
            <a:cxnLst/>
            <a:rect l="l" t="t" r="r" b="b"/>
            <a:pathLst>
              <a:path w="473964" h="111252">
                <a:moveTo>
                  <a:pt x="4571" y="0"/>
                </a:moveTo>
                <a:lnTo>
                  <a:pt x="432816" y="71628"/>
                </a:lnTo>
                <a:lnTo>
                  <a:pt x="428244" y="99060"/>
                </a:lnTo>
                <a:lnTo>
                  <a:pt x="0" y="27432"/>
                </a:lnTo>
                <a:lnTo>
                  <a:pt x="4571" y="0"/>
                </a:lnTo>
                <a:close/>
                <a:moveTo>
                  <a:pt x="422148" y="54864"/>
                </a:moveTo>
                <a:lnTo>
                  <a:pt x="473964" y="92964"/>
                </a:lnTo>
                <a:lnTo>
                  <a:pt x="413004" y="111252"/>
                </a:lnTo>
                <a:lnTo>
                  <a:pt x="422148" y="54864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4623816" y="4974336"/>
            <a:ext cx="477012" cy="324612"/>
          </a:xfrm>
          <a:custGeom>
            <a:avLst/>
            <a:gdLst/>
            <a:ahLst/>
            <a:cxnLst/>
            <a:rect l="l" t="t" r="r" b="b"/>
            <a:pathLst>
              <a:path w="477012" h="324612">
                <a:moveTo>
                  <a:pt x="16764" y="0"/>
                </a:moveTo>
                <a:lnTo>
                  <a:pt x="449580" y="288036"/>
                </a:lnTo>
                <a:lnTo>
                  <a:pt x="434340" y="312420"/>
                </a:lnTo>
                <a:lnTo>
                  <a:pt x="0" y="22860"/>
                </a:lnTo>
                <a:lnTo>
                  <a:pt x="16764" y="0"/>
                </a:lnTo>
                <a:close/>
                <a:moveTo>
                  <a:pt x="446532" y="268224"/>
                </a:moveTo>
                <a:lnTo>
                  <a:pt x="477012" y="324612"/>
                </a:lnTo>
                <a:lnTo>
                  <a:pt x="414528" y="315468"/>
                </a:lnTo>
                <a:lnTo>
                  <a:pt x="446532" y="268224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3410902" y="6131672"/>
            <a:ext cx="1131541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3. Lingkup</a:t>
            </a:r>
            <a:endParaRPr sz="17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331778" y="5815759"/>
            <a:ext cx="3889903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a. Penghitungan kebutuhan pegawai</a:t>
            </a:r>
            <a:endParaRPr sz="17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331778" y="6120559"/>
            <a:ext cx="262907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b.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331778" y="6120559"/>
            <a:ext cx="3732106" cy="8936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61888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Penghitungan kekuatan pegawai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c. Penghitungan penambahan atau</a:t>
            </a:r>
            <a:endParaRPr sz="1700">
              <a:latin typeface="Arial"/>
              <a:cs typeface="Arial"/>
            </a:endParaRPr>
          </a:p>
          <a:p>
            <a:pPr marL="22860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pengurangan pegawai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52" name="object 1252"/>
          <p:cNvSpPr/>
          <p:nvPr/>
        </p:nvSpPr>
        <p:spPr>
          <a:xfrm>
            <a:off x="4689348" y="6010656"/>
            <a:ext cx="477012" cy="400812"/>
          </a:xfrm>
          <a:custGeom>
            <a:avLst/>
            <a:gdLst/>
            <a:ahLst/>
            <a:cxnLst/>
            <a:rect l="l" t="t" r="r" b="b"/>
            <a:pathLst>
              <a:path w="477012" h="400812">
                <a:moveTo>
                  <a:pt x="18288" y="400812"/>
                </a:moveTo>
                <a:lnTo>
                  <a:pt x="452628" y="38100"/>
                </a:lnTo>
                <a:lnTo>
                  <a:pt x="434340" y="16764"/>
                </a:lnTo>
                <a:lnTo>
                  <a:pt x="0" y="379476"/>
                </a:lnTo>
                <a:lnTo>
                  <a:pt x="18288" y="400812"/>
                </a:lnTo>
                <a:close/>
                <a:moveTo>
                  <a:pt x="451103" y="59436"/>
                </a:moveTo>
                <a:lnTo>
                  <a:pt x="477012" y="0"/>
                </a:lnTo>
                <a:lnTo>
                  <a:pt x="414528" y="15240"/>
                </a:lnTo>
                <a:lnTo>
                  <a:pt x="451103" y="594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4689348" y="6397752"/>
            <a:ext cx="551688" cy="400812"/>
          </a:xfrm>
          <a:custGeom>
            <a:avLst/>
            <a:gdLst/>
            <a:ahLst/>
            <a:cxnLst/>
            <a:rect l="l" t="t" r="r" b="b"/>
            <a:pathLst>
              <a:path w="551688" h="400812">
                <a:moveTo>
                  <a:pt x="16764" y="0"/>
                </a:moveTo>
                <a:lnTo>
                  <a:pt x="525780" y="364236"/>
                </a:lnTo>
                <a:lnTo>
                  <a:pt x="509015" y="387096"/>
                </a:lnTo>
                <a:lnTo>
                  <a:pt x="0" y="22860"/>
                </a:lnTo>
                <a:lnTo>
                  <a:pt x="16764" y="0"/>
                </a:lnTo>
                <a:close/>
                <a:moveTo>
                  <a:pt x="521208" y="344424"/>
                </a:moveTo>
                <a:lnTo>
                  <a:pt x="551688" y="400812"/>
                </a:lnTo>
                <a:lnTo>
                  <a:pt x="489203" y="390144"/>
                </a:lnTo>
                <a:lnTo>
                  <a:pt x="521208" y="344424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4681728" y="6376416"/>
            <a:ext cx="472440" cy="56388"/>
          </a:xfrm>
          <a:custGeom>
            <a:avLst/>
            <a:gdLst/>
            <a:ahLst/>
            <a:cxnLst/>
            <a:rect l="l" t="t" r="r" b="b"/>
            <a:pathLst>
              <a:path w="472440" h="56388">
                <a:moveTo>
                  <a:pt x="0" y="42672"/>
                </a:moveTo>
                <a:lnTo>
                  <a:pt x="429768" y="42672"/>
                </a:lnTo>
                <a:lnTo>
                  <a:pt x="429768" y="13716"/>
                </a:lnTo>
                <a:lnTo>
                  <a:pt x="0" y="13716"/>
                </a:lnTo>
                <a:lnTo>
                  <a:pt x="0" y="42672"/>
                </a:lnTo>
                <a:close/>
                <a:moveTo>
                  <a:pt x="414528" y="56388"/>
                </a:moveTo>
                <a:lnTo>
                  <a:pt x="472440" y="28956"/>
                </a:lnTo>
                <a:lnTo>
                  <a:pt x="414528" y="0"/>
                </a:lnTo>
                <a:lnTo>
                  <a:pt x="414528" y="56388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2752344" y="2846831"/>
            <a:ext cx="25908" cy="3456432"/>
          </a:xfrm>
          <a:custGeom>
            <a:avLst/>
            <a:gdLst/>
            <a:ahLst/>
            <a:cxnLst/>
            <a:rect l="l" t="t" r="r" b="b"/>
            <a:pathLst>
              <a:path w="25908" h="3456432">
                <a:moveTo>
                  <a:pt x="0" y="3456433"/>
                </a:moveTo>
                <a:lnTo>
                  <a:pt x="0" y="0"/>
                </a:lnTo>
                <a:lnTo>
                  <a:pt x="25908" y="0"/>
                </a:lnTo>
                <a:lnTo>
                  <a:pt x="25908" y="3456433"/>
                </a:lnTo>
                <a:lnTo>
                  <a:pt x="0" y="3456433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2764536" y="3595115"/>
            <a:ext cx="470916" cy="56388"/>
          </a:xfrm>
          <a:custGeom>
            <a:avLst/>
            <a:gdLst/>
            <a:ahLst/>
            <a:cxnLst/>
            <a:rect l="l" t="t" r="r" b="b"/>
            <a:pathLst>
              <a:path w="470916" h="56388">
                <a:moveTo>
                  <a:pt x="0" y="13717"/>
                </a:moveTo>
                <a:lnTo>
                  <a:pt x="428244" y="13717"/>
                </a:lnTo>
                <a:lnTo>
                  <a:pt x="428244" y="42673"/>
                </a:lnTo>
                <a:lnTo>
                  <a:pt x="0" y="42673"/>
                </a:lnTo>
                <a:lnTo>
                  <a:pt x="0" y="13717"/>
                </a:lnTo>
                <a:close/>
                <a:moveTo>
                  <a:pt x="414528" y="0"/>
                </a:moveTo>
                <a:lnTo>
                  <a:pt x="470916" y="28956"/>
                </a:lnTo>
                <a:lnTo>
                  <a:pt x="414528" y="56388"/>
                </a:lnTo>
                <a:lnTo>
                  <a:pt x="414528" y="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2764536" y="4966716"/>
            <a:ext cx="470916" cy="56388"/>
          </a:xfrm>
          <a:custGeom>
            <a:avLst/>
            <a:gdLst/>
            <a:ahLst/>
            <a:cxnLst/>
            <a:rect l="l" t="t" r="r" b="b"/>
            <a:pathLst>
              <a:path w="470916" h="56388">
                <a:moveTo>
                  <a:pt x="0" y="13716"/>
                </a:moveTo>
                <a:lnTo>
                  <a:pt x="428244" y="13716"/>
                </a:lnTo>
                <a:lnTo>
                  <a:pt x="428244" y="42672"/>
                </a:lnTo>
                <a:lnTo>
                  <a:pt x="0" y="42672"/>
                </a:lnTo>
                <a:lnTo>
                  <a:pt x="0" y="13716"/>
                </a:lnTo>
                <a:close/>
                <a:moveTo>
                  <a:pt x="414528" y="0"/>
                </a:moveTo>
                <a:lnTo>
                  <a:pt x="470916" y="28956"/>
                </a:lnTo>
                <a:lnTo>
                  <a:pt x="414528" y="56388"/>
                </a:lnTo>
                <a:lnTo>
                  <a:pt x="414528" y="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2752344" y="6274308"/>
            <a:ext cx="470915" cy="57912"/>
          </a:xfrm>
          <a:custGeom>
            <a:avLst/>
            <a:gdLst/>
            <a:ahLst/>
            <a:cxnLst/>
            <a:rect l="l" t="t" r="r" b="b"/>
            <a:pathLst>
              <a:path w="470915" h="57912">
                <a:moveTo>
                  <a:pt x="0" y="15240"/>
                </a:moveTo>
                <a:lnTo>
                  <a:pt x="428243" y="15240"/>
                </a:lnTo>
                <a:lnTo>
                  <a:pt x="428243" y="42672"/>
                </a:lnTo>
                <a:lnTo>
                  <a:pt x="0" y="42672"/>
                </a:lnTo>
                <a:lnTo>
                  <a:pt x="0" y="15240"/>
                </a:lnTo>
                <a:close/>
                <a:moveTo>
                  <a:pt x="414528" y="0"/>
                </a:moveTo>
                <a:lnTo>
                  <a:pt x="470915" y="28956"/>
                </a:lnTo>
                <a:lnTo>
                  <a:pt x="414528" y="57912"/>
                </a:lnTo>
                <a:lnTo>
                  <a:pt x="414528" y="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0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30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31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31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pic>
        <p:nvPicPr>
          <p:cNvPr id="31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8740"/>
          </a:xfrm>
          <a:prstGeom prst="rect">
            <a:avLst/>
          </a:prstGeom>
        </p:spPr>
      </p:pic>
      <p:pic>
        <p:nvPicPr>
          <p:cNvPr id="31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272540"/>
            <a:ext cx="76200" cy="76200"/>
          </a:xfrm>
          <a:prstGeom prst="rect">
            <a:avLst/>
          </a:prstGeom>
        </p:spPr>
      </p:pic>
      <p:pic>
        <p:nvPicPr>
          <p:cNvPr id="31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57200"/>
            <a:ext cx="457200" cy="891540"/>
          </a:xfrm>
          <a:prstGeom prst="rect">
            <a:avLst/>
          </a:prstGeom>
        </p:spPr>
      </p:pic>
      <p:pic>
        <p:nvPicPr>
          <p:cNvPr id="31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272540"/>
            <a:ext cx="76200" cy="76200"/>
          </a:xfrm>
          <a:prstGeom prst="rect">
            <a:avLst/>
          </a:prstGeom>
        </p:spPr>
      </p:pic>
      <p:pic>
        <p:nvPicPr>
          <p:cNvPr id="316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40407"/>
            <a:ext cx="8228076" cy="24384"/>
          </a:xfrm>
          <a:prstGeom prst="rect">
            <a:avLst/>
          </a:prstGeom>
        </p:spPr>
      </p:pic>
      <p:pic>
        <p:nvPicPr>
          <p:cNvPr id="317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40407"/>
            <a:ext cx="8228076" cy="24384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800074" y="857211"/>
            <a:ext cx="283006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29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18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15" y="1895856"/>
            <a:ext cx="1423415" cy="713232"/>
          </a:xfrm>
          <a:prstGeom prst="rect">
            <a:avLst/>
          </a:prstGeom>
        </p:spPr>
      </p:pic>
      <p:pic>
        <p:nvPicPr>
          <p:cNvPr id="319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44" y="1891284"/>
            <a:ext cx="1432559" cy="722376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448711" y="2015054"/>
            <a:ext cx="80955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ANALISIS</a:t>
            </a:r>
            <a:endParaRPr sz="1300">
              <a:latin typeface="Arial"/>
              <a:cs typeface="Arial"/>
            </a:endParaRPr>
          </a:p>
          <a:p>
            <a:pPr marL="7619">
              <a:lnSpc>
                <a:spcPct val="100000"/>
              </a:lnSpc>
            </a:pPr>
            <a:r>
              <a:rPr sz="1329" b="1" spc="10" dirty="0">
                <a:solidFill>
                  <a:srgbClr val="FFFFFF"/>
                </a:solidFill>
                <a:latin typeface="Arial"/>
                <a:cs typeface="Arial"/>
              </a:rPr>
              <a:t>JABATAN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320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15" y="1895856"/>
            <a:ext cx="1423415" cy="713232"/>
          </a:xfrm>
          <a:prstGeom prst="rect">
            <a:avLst/>
          </a:prstGeom>
        </p:spPr>
      </p:pic>
      <p:pic>
        <p:nvPicPr>
          <p:cNvPr id="321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44" y="1891284"/>
            <a:ext cx="1432559" cy="722376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1448711" y="2015054"/>
            <a:ext cx="80955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ANALISIS</a:t>
            </a:r>
            <a:endParaRPr sz="1300">
              <a:latin typeface="Arial"/>
              <a:cs typeface="Arial"/>
            </a:endParaRPr>
          </a:p>
          <a:p>
            <a:pPr marL="7619">
              <a:lnSpc>
                <a:spcPct val="100000"/>
              </a:lnSpc>
            </a:pPr>
            <a:r>
              <a:rPr sz="1329" b="1" spc="10" dirty="0">
                <a:solidFill>
                  <a:srgbClr val="FFFFFF"/>
                </a:solidFill>
                <a:latin typeface="Arial"/>
                <a:cs typeface="Arial"/>
              </a:rPr>
              <a:t>JABATAN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322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" y="3031236"/>
            <a:ext cx="1702308" cy="915923"/>
          </a:xfrm>
          <a:prstGeom prst="rect">
            <a:avLst/>
          </a:prstGeom>
        </p:spPr>
      </p:pic>
      <p:pic>
        <p:nvPicPr>
          <p:cNvPr id="323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15" y="4283964"/>
            <a:ext cx="1423415" cy="711708"/>
          </a:xfrm>
          <a:prstGeom prst="rect">
            <a:avLst/>
          </a:prstGeom>
        </p:spPr>
      </p:pic>
      <p:pic>
        <p:nvPicPr>
          <p:cNvPr id="324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44" y="4279392"/>
            <a:ext cx="1432559" cy="720852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1261957" y="4401860"/>
            <a:ext cx="1181289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85928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ANALISIS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FFFFFF"/>
                </a:solidFill>
                <a:latin typeface="Arial"/>
                <a:cs typeface="Arial"/>
              </a:rPr>
              <a:t>BEBAN KERJA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25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15" y="4283964"/>
            <a:ext cx="1423415" cy="711708"/>
          </a:xfrm>
          <a:prstGeom prst="rect">
            <a:avLst/>
          </a:prstGeom>
        </p:spPr>
      </p:pic>
      <p:pic>
        <p:nvPicPr>
          <p:cNvPr id="326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44" y="4279392"/>
            <a:ext cx="1432559" cy="720852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1261957" y="4401860"/>
            <a:ext cx="1181289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85928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ANALISIS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FFFFFF"/>
                </a:solidFill>
                <a:latin typeface="Arial"/>
                <a:cs typeface="Arial"/>
              </a:rPr>
              <a:t>BEBAN KERJA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27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31" y="5434584"/>
            <a:ext cx="1699260" cy="1117092"/>
          </a:xfrm>
          <a:prstGeom prst="rect">
            <a:avLst/>
          </a:prstGeom>
        </p:spPr>
      </p:pic>
      <p:pic>
        <p:nvPicPr>
          <p:cNvPr id="328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48" y="3319272"/>
            <a:ext cx="344423" cy="344424"/>
          </a:xfrm>
          <a:prstGeom prst="rect">
            <a:avLst/>
          </a:prstGeom>
        </p:spPr>
      </p:pic>
      <p:pic>
        <p:nvPicPr>
          <p:cNvPr id="329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72" y="3320796"/>
            <a:ext cx="341376" cy="341375"/>
          </a:xfrm>
          <a:prstGeom prst="rect">
            <a:avLst/>
          </a:prstGeom>
        </p:spPr>
      </p:pic>
      <p:pic>
        <p:nvPicPr>
          <p:cNvPr id="330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48" y="3319272"/>
            <a:ext cx="344423" cy="344424"/>
          </a:xfrm>
          <a:prstGeom prst="rect">
            <a:avLst/>
          </a:prstGeom>
        </p:spPr>
      </p:pic>
      <p:pic>
        <p:nvPicPr>
          <p:cNvPr id="331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72" y="3320796"/>
            <a:ext cx="341376" cy="341375"/>
          </a:xfrm>
          <a:prstGeom prst="rect">
            <a:avLst/>
          </a:prstGeom>
        </p:spPr>
      </p:pic>
      <p:pic>
        <p:nvPicPr>
          <p:cNvPr id="332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48" y="3319272"/>
            <a:ext cx="344423" cy="344424"/>
          </a:xfrm>
          <a:prstGeom prst="rect">
            <a:avLst/>
          </a:prstGeom>
        </p:spPr>
      </p:pic>
      <p:pic>
        <p:nvPicPr>
          <p:cNvPr id="333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" y="2779776"/>
            <a:ext cx="344423" cy="277368"/>
          </a:xfrm>
          <a:prstGeom prst="rect">
            <a:avLst/>
          </a:prstGeom>
        </p:spPr>
      </p:pic>
      <p:pic>
        <p:nvPicPr>
          <p:cNvPr id="334" name="Imag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3" y="2781300"/>
            <a:ext cx="341376" cy="274320"/>
          </a:xfrm>
          <a:prstGeom prst="rect">
            <a:avLst/>
          </a:prstGeom>
        </p:spPr>
      </p:pic>
      <p:pic>
        <p:nvPicPr>
          <p:cNvPr id="335" name="Image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" y="2779776"/>
            <a:ext cx="344423" cy="277368"/>
          </a:xfrm>
          <a:prstGeom prst="rect">
            <a:avLst/>
          </a:prstGeom>
        </p:spPr>
      </p:pic>
      <p:pic>
        <p:nvPicPr>
          <p:cNvPr id="336" name="Imag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3" y="2781300"/>
            <a:ext cx="341376" cy="274320"/>
          </a:xfrm>
          <a:prstGeom prst="rect">
            <a:avLst/>
          </a:prstGeom>
        </p:spPr>
      </p:pic>
      <p:pic>
        <p:nvPicPr>
          <p:cNvPr id="337" name="Image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" y="2779776"/>
            <a:ext cx="344423" cy="277368"/>
          </a:xfrm>
          <a:prstGeom prst="rect">
            <a:avLst/>
          </a:prstGeom>
        </p:spPr>
      </p:pic>
      <p:pic>
        <p:nvPicPr>
          <p:cNvPr id="338" name="Image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" y="3941064"/>
            <a:ext cx="344423" cy="275844"/>
          </a:xfrm>
          <a:prstGeom prst="rect">
            <a:avLst/>
          </a:prstGeom>
        </p:spPr>
      </p:pic>
      <p:pic>
        <p:nvPicPr>
          <p:cNvPr id="339" name="Image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3" y="3942588"/>
            <a:ext cx="341376" cy="272796"/>
          </a:xfrm>
          <a:prstGeom prst="rect">
            <a:avLst/>
          </a:prstGeom>
        </p:spPr>
      </p:pic>
      <p:pic>
        <p:nvPicPr>
          <p:cNvPr id="340" name="Image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" y="3941064"/>
            <a:ext cx="344423" cy="275844"/>
          </a:xfrm>
          <a:prstGeom prst="rect">
            <a:avLst/>
          </a:prstGeom>
        </p:spPr>
      </p:pic>
      <p:pic>
        <p:nvPicPr>
          <p:cNvPr id="341" name="Image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3" y="3942588"/>
            <a:ext cx="341376" cy="272796"/>
          </a:xfrm>
          <a:prstGeom prst="rect">
            <a:avLst/>
          </a:prstGeom>
        </p:spPr>
      </p:pic>
      <p:pic>
        <p:nvPicPr>
          <p:cNvPr id="342" name="Image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" y="3941064"/>
            <a:ext cx="344423" cy="275844"/>
          </a:xfrm>
          <a:prstGeom prst="rect">
            <a:avLst/>
          </a:prstGeom>
        </p:spPr>
      </p:pic>
      <p:pic>
        <p:nvPicPr>
          <p:cNvPr id="343" name="Image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" y="5099304"/>
            <a:ext cx="344423" cy="277368"/>
          </a:xfrm>
          <a:prstGeom prst="rect">
            <a:avLst/>
          </a:prstGeom>
        </p:spPr>
      </p:pic>
      <p:pic>
        <p:nvPicPr>
          <p:cNvPr id="344" name="Image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3" y="5100828"/>
            <a:ext cx="341376" cy="274320"/>
          </a:xfrm>
          <a:prstGeom prst="rect">
            <a:avLst/>
          </a:prstGeom>
        </p:spPr>
      </p:pic>
      <p:pic>
        <p:nvPicPr>
          <p:cNvPr id="345" name="Image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" y="5099304"/>
            <a:ext cx="344423" cy="277368"/>
          </a:xfrm>
          <a:prstGeom prst="rect">
            <a:avLst/>
          </a:prstGeom>
        </p:spPr>
      </p:pic>
      <p:pic>
        <p:nvPicPr>
          <p:cNvPr id="346" name="Image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3" y="5100828"/>
            <a:ext cx="341376" cy="274320"/>
          </a:xfrm>
          <a:prstGeom prst="rect">
            <a:avLst/>
          </a:prstGeom>
        </p:spPr>
      </p:pic>
      <p:pic>
        <p:nvPicPr>
          <p:cNvPr id="347" name="Image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" y="5099304"/>
            <a:ext cx="344423" cy="277368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2102539" y="3902433"/>
            <a:ext cx="23877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ya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348" name="Image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614"/>
            <a:ext cx="4884121" cy="3875786"/>
          </a:xfrm>
          <a:prstGeom prst="rect">
            <a:avLst/>
          </a:prstGeom>
        </p:spPr>
      </p:pic>
      <p:pic>
        <p:nvPicPr>
          <p:cNvPr id="349" name="Image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391655"/>
            <a:ext cx="762000" cy="685800"/>
          </a:xfrm>
          <a:prstGeom prst="rect">
            <a:avLst/>
          </a:prstGeom>
        </p:spPr>
      </p:pic>
      <p:pic>
        <p:nvPicPr>
          <p:cNvPr id="350" name="Image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" y="1408175"/>
            <a:ext cx="6661403" cy="637032"/>
          </a:xfrm>
          <a:prstGeom prst="rect">
            <a:avLst/>
          </a:prstGeom>
        </p:spPr>
      </p:pic>
      <p:pic>
        <p:nvPicPr>
          <p:cNvPr id="351" name="Image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07720"/>
            <a:ext cx="6627876" cy="608075"/>
          </a:xfrm>
          <a:prstGeom prst="rect">
            <a:avLst/>
          </a:prstGeom>
        </p:spPr>
      </p:pic>
      <p:pic>
        <p:nvPicPr>
          <p:cNvPr id="352" name="Image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10372" cy="1420368"/>
          </a:xfrm>
          <a:prstGeom prst="rect">
            <a:avLst/>
          </a:prstGeom>
        </p:spPr>
      </p:pic>
      <p:pic>
        <p:nvPicPr>
          <p:cNvPr id="353" name="Image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07720"/>
            <a:ext cx="6627876" cy="608075"/>
          </a:xfrm>
          <a:prstGeom prst="rect">
            <a:avLst/>
          </a:prstGeom>
        </p:spPr>
      </p:pic>
      <p:pic>
        <p:nvPicPr>
          <p:cNvPr id="354" name="Image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51" y="804672"/>
            <a:ext cx="6637020" cy="615696"/>
          </a:xfrm>
          <a:prstGeom prst="rect">
            <a:avLst/>
          </a:prstGeom>
        </p:spPr>
      </p:pic>
      <p:sp>
        <p:nvSpPr>
          <p:cNvPr id="8" name="text 1"/>
          <p:cNvSpPr txBox="1"/>
          <p:nvPr/>
        </p:nvSpPr>
        <p:spPr>
          <a:xfrm>
            <a:off x="2056373" y="922441"/>
            <a:ext cx="5890622" cy="3962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b="1" spc="10" dirty="0">
                <a:solidFill>
                  <a:srgbClr val="FFFF00"/>
                </a:solidFill>
                <a:latin typeface="Arial"/>
                <a:cs typeface="Arial"/>
              </a:rPr>
              <a:t>PERHITUNGAN KEBUTUHAN ASN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867902" y="4323471"/>
            <a:ext cx="5328092" cy="7045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232526"/>
                </a:solidFill>
                <a:latin typeface="Arial"/>
                <a:cs typeface="Arial"/>
              </a:rPr>
              <a:t>Pegawai setiap Tahun memiliki Jam Kerja Efektif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b="1" spc="10" dirty="0">
                <a:solidFill>
                  <a:srgbClr val="232526"/>
                </a:solidFill>
                <a:latin typeface="Arial"/>
                <a:cs typeface="Arial"/>
              </a:rPr>
              <a:t>1250 </a:t>
            </a: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Jam Kerja (SKP) ( bukan 500 jam)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634415" y="2014308"/>
            <a:ext cx="3212058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232526"/>
                </a:solidFill>
                <a:latin typeface="Arial"/>
                <a:cs typeface="Arial"/>
              </a:rPr>
              <a:t>PERMENPAN NO. 33 TAHUN 2011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355" name="Image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7818"/>
            <a:ext cx="5452574" cy="262458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3293227" y="6302146"/>
            <a:ext cx="796975" cy="2551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232526"/>
                </a:solidFill>
                <a:latin typeface="Arial"/>
                <a:cs typeface="Arial"/>
              </a:rPr>
              <a:t>5 Tahun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356" name="Image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4" y="5932932"/>
            <a:ext cx="342900" cy="344424"/>
          </a:xfrm>
          <a:prstGeom prst="rect">
            <a:avLst/>
          </a:prstGeom>
        </p:spPr>
      </p:pic>
      <p:pic>
        <p:nvPicPr>
          <p:cNvPr id="357" name="Image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48" y="5934456"/>
            <a:ext cx="339852" cy="341376"/>
          </a:xfrm>
          <a:prstGeom prst="rect">
            <a:avLst/>
          </a:prstGeom>
        </p:spPr>
      </p:pic>
      <p:pic>
        <p:nvPicPr>
          <p:cNvPr id="358" name="Image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4" y="5932932"/>
            <a:ext cx="342900" cy="344424"/>
          </a:xfrm>
          <a:prstGeom prst="rect">
            <a:avLst/>
          </a:prstGeom>
        </p:spPr>
      </p:pic>
      <p:pic>
        <p:nvPicPr>
          <p:cNvPr id="359" name="Image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48" y="5934456"/>
            <a:ext cx="339852" cy="341376"/>
          </a:xfrm>
          <a:prstGeom prst="rect">
            <a:avLst/>
          </a:prstGeom>
        </p:spPr>
      </p:pic>
      <p:pic>
        <p:nvPicPr>
          <p:cNvPr id="360" name="Image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24" y="5932932"/>
            <a:ext cx="342900" cy="344424"/>
          </a:xfrm>
          <a:prstGeom prst="rect">
            <a:avLst/>
          </a:prstGeom>
        </p:spPr>
      </p:pic>
      <p:pic>
        <p:nvPicPr>
          <p:cNvPr id="361" name="Image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32" y="5545836"/>
            <a:ext cx="1699260" cy="1117092"/>
          </a:xfrm>
          <a:prstGeom prst="rect">
            <a:avLst/>
          </a:prstGeom>
        </p:spPr>
      </p:pic>
      <p:pic>
        <p:nvPicPr>
          <p:cNvPr id="362" name="Image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184" y="5858256"/>
            <a:ext cx="813816" cy="457200"/>
          </a:xfrm>
          <a:prstGeom prst="rect">
            <a:avLst/>
          </a:prstGeom>
        </p:spPr>
      </p:pic>
      <p:pic>
        <p:nvPicPr>
          <p:cNvPr id="363" name="Image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612" y="5853684"/>
            <a:ext cx="824484" cy="466344"/>
          </a:xfrm>
          <a:prstGeom prst="rect">
            <a:avLst/>
          </a:prstGeom>
        </p:spPr>
      </p:pic>
      <p:sp>
        <p:nvSpPr>
          <p:cNvPr id="12" name="text 1"/>
          <p:cNvSpPr txBox="1"/>
          <p:nvPr/>
        </p:nvSpPr>
        <p:spPr>
          <a:xfrm>
            <a:off x="8520006" y="5849660"/>
            <a:ext cx="48058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8768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PNS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PPPK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364" name="Image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184" y="5858256"/>
            <a:ext cx="813816" cy="457200"/>
          </a:xfrm>
          <a:prstGeom prst="rect">
            <a:avLst/>
          </a:prstGeom>
        </p:spPr>
      </p:pic>
      <p:pic>
        <p:nvPicPr>
          <p:cNvPr id="365" name="Image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612" y="5853684"/>
            <a:ext cx="824484" cy="466344"/>
          </a:xfrm>
          <a:prstGeom prst="rect">
            <a:avLst/>
          </a:prstGeom>
        </p:spPr>
      </p:pic>
      <p:sp>
        <p:nvSpPr>
          <p:cNvPr id="13" name="text 1"/>
          <p:cNvSpPr txBox="1"/>
          <p:nvPr/>
        </p:nvSpPr>
        <p:spPr>
          <a:xfrm>
            <a:off x="8520006" y="5849660"/>
            <a:ext cx="48058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8768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PNS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PPPK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366" name="Image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75" y="5932932"/>
            <a:ext cx="344424" cy="344424"/>
          </a:xfrm>
          <a:prstGeom prst="rect">
            <a:avLst/>
          </a:prstGeom>
        </p:spPr>
      </p:pic>
      <p:pic>
        <p:nvPicPr>
          <p:cNvPr id="367" name="Image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934456"/>
            <a:ext cx="341376" cy="341376"/>
          </a:xfrm>
          <a:prstGeom prst="rect">
            <a:avLst/>
          </a:prstGeom>
        </p:spPr>
      </p:pic>
      <p:pic>
        <p:nvPicPr>
          <p:cNvPr id="368" name="Image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75" y="5932932"/>
            <a:ext cx="344424" cy="344424"/>
          </a:xfrm>
          <a:prstGeom prst="rect">
            <a:avLst/>
          </a:prstGeom>
        </p:spPr>
      </p:pic>
      <p:pic>
        <p:nvPicPr>
          <p:cNvPr id="369" name="Image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934456"/>
            <a:ext cx="341376" cy="341376"/>
          </a:xfrm>
          <a:prstGeom prst="rect">
            <a:avLst/>
          </a:prstGeom>
        </p:spPr>
      </p:pic>
      <p:pic>
        <p:nvPicPr>
          <p:cNvPr id="370" name="Image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75" y="5932932"/>
            <a:ext cx="344424" cy="344424"/>
          </a:xfrm>
          <a:prstGeom prst="rect">
            <a:avLst/>
          </a:prstGeom>
        </p:spPr>
      </p:pic>
      <p:pic>
        <p:nvPicPr>
          <p:cNvPr id="371" name="Image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31" y="5545836"/>
            <a:ext cx="1699260" cy="1117092"/>
          </a:xfrm>
          <a:prstGeom prst="rect">
            <a:avLst/>
          </a:prstGeom>
        </p:spPr>
      </p:pic>
      <p:sp>
        <p:nvSpPr>
          <p:cNvPr id="14" name="text 1"/>
          <p:cNvSpPr txBox="1"/>
          <p:nvPr/>
        </p:nvSpPr>
        <p:spPr>
          <a:xfrm>
            <a:off x="1501669" y="3241303"/>
            <a:ext cx="696470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46304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PETA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358413" y="5841629"/>
            <a:ext cx="982298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99" b="1" spc="10" dirty="0">
                <a:solidFill>
                  <a:srgbClr val="232526"/>
                </a:solidFill>
                <a:latin typeface="Arial"/>
                <a:cs typeface="Arial"/>
              </a:rPr>
              <a:t>KEBUTUHAN</a:t>
            </a:r>
            <a:endParaRPr sz="700">
              <a:latin typeface="Arial"/>
              <a:cs typeface="Arial"/>
            </a:endParaRPr>
          </a:p>
          <a:p>
            <a:pPr marL="316992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ASN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4967659" y="6016254"/>
            <a:ext cx="110105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KEKURANGAN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7120626" y="5984504"/>
            <a:ext cx="73641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FORMASI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372" name="Image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7978"/>
            <a:ext cx="4809857" cy="4500563"/>
          </a:xfrm>
          <a:prstGeom prst="rect">
            <a:avLst/>
          </a:prstGeom>
        </p:spPr>
      </p:pic>
      <p:sp>
        <p:nvSpPr>
          <p:cNvPr id="18" name="text 1"/>
          <p:cNvSpPr txBox="1"/>
          <p:nvPr/>
        </p:nvSpPr>
        <p:spPr>
          <a:xfrm>
            <a:off x="3512302" y="3299183"/>
            <a:ext cx="510451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Nomenklatur Jabatan Tugas Pokok ( Bukan Pokok nya Tugas)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4547352" y="6675208"/>
            <a:ext cx="1712213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232526"/>
                </a:solidFill>
                <a:latin typeface="Arial"/>
                <a:cs typeface="Arial"/>
              </a:rPr>
              <a:t>Jabatan (X Ijazah)</a:t>
            </a:r>
            <a:endParaRPr sz="15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6561890" y="6640283"/>
            <a:ext cx="459258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7019777" y="6640283"/>
            <a:ext cx="1418465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232526"/>
                </a:solidFill>
                <a:latin typeface="Arial"/>
                <a:cs typeface="Arial"/>
              </a:rPr>
              <a:t>yg kekurangan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373" name="Image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" y="4206240"/>
            <a:ext cx="8700516" cy="941832"/>
          </a:xfrm>
          <a:prstGeom prst="rect">
            <a:avLst/>
          </a:prstGeom>
        </p:spPr>
      </p:pic>
      <p:pic>
        <p:nvPicPr>
          <p:cNvPr id="374" name="Image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6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6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856631" y="857250"/>
            <a:ext cx="167334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80" y="3116548"/>
            <a:ext cx="4300727" cy="1158272"/>
          </a:xfrm>
          <a:prstGeom prst="rect">
            <a:avLst/>
          </a:prstGeom>
        </p:spPr>
      </p:pic>
      <p:pic>
        <p:nvPicPr>
          <p:cNvPr id="6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03" y="3124200"/>
            <a:ext cx="4299204" cy="1150620"/>
          </a:xfrm>
          <a:prstGeom prst="rect">
            <a:avLst/>
          </a:prstGeom>
        </p:spPr>
      </p:pic>
      <p:pic>
        <p:nvPicPr>
          <p:cNvPr id="6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80" y="3116548"/>
            <a:ext cx="4300727" cy="1158272"/>
          </a:xfrm>
          <a:prstGeom prst="rect">
            <a:avLst/>
          </a:prstGeom>
        </p:spPr>
      </p:pic>
      <p:pic>
        <p:nvPicPr>
          <p:cNvPr id="65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83" y="3101309"/>
            <a:ext cx="4322073" cy="1188751"/>
          </a:xfrm>
          <a:prstGeom prst="rect">
            <a:avLst/>
          </a:prstGeom>
        </p:spPr>
      </p:pic>
      <p:pic>
        <p:nvPicPr>
          <p:cNvPr id="66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908" y="3108960"/>
            <a:ext cx="4314444" cy="1181100"/>
          </a:xfrm>
          <a:prstGeom prst="rect">
            <a:avLst/>
          </a:prstGeom>
        </p:spPr>
      </p:pic>
      <p:pic>
        <p:nvPicPr>
          <p:cNvPr id="67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83" y="3101309"/>
            <a:ext cx="4322073" cy="1188751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3495827" y="3359108"/>
            <a:ext cx="2184080" cy="7117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600" spc="10" dirty="0">
                <a:solidFill>
                  <a:srgbClr val="47494B"/>
                </a:solidFill>
                <a:latin typeface="Calibri"/>
                <a:cs typeface="Calibri"/>
              </a:rPr>
              <a:t>•Anjab</a:t>
            </a:r>
            <a:endParaRPr sz="5600">
              <a:latin typeface="Calibri"/>
              <a:cs typeface="Calibri"/>
            </a:endParaRPr>
          </a:p>
        </p:txBody>
      </p:sp>
      <p:pic>
        <p:nvPicPr>
          <p:cNvPr id="68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124200"/>
            <a:ext cx="731520" cy="115062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508503" y="3118104"/>
            <a:ext cx="743712" cy="1162812"/>
          </a:xfrm>
          <a:custGeom>
            <a:avLst/>
            <a:gdLst/>
            <a:ahLst/>
            <a:cxnLst/>
            <a:rect l="l" t="t" r="r" b="b"/>
            <a:pathLst>
              <a:path w="743712" h="1162812">
                <a:moveTo>
                  <a:pt x="0" y="128016"/>
                </a:moveTo>
                <a:lnTo>
                  <a:pt x="0" y="115824"/>
                </a:lnTo>
                <a:lnTo>
                  <a:pt x="3049" y="102108"/>
                </a:lnTo>
                <a:lnTo>
                  <a:pt x="6097" y="89916"/>
                </a:lnTo>
                <a:lnTo>
                  <a:pt x="10669" y="79247"/>
                </a:lnTo>
                <a:lnTo>
                  <a:pt x="15241" y="67056"/>
                </a:lnTo>
                <a:lnTo>
                  <a:pt x="21337" y="56388"/>
                </a:lnTo>
                <a:lnTo>
                  <a:pt x="28957" y="47244"/>
                </a:lnTo>
                <a:lnTo>
                  <a:pt x="38100" y="38100"/>
                </a:lnTo>
                <a:lnTo>
                  <a:pt x="47245" y="28956"/>
                </a:lnTo>
                <a:lnTo>
                  <a:pt x="56389" y="21336"/>
                </a:lnTo>
                <a:lnTo>
                  <a:pt x="67056" y="15240"/>
                </a:lnTo>
                <a:lnTo>
                  <a:pt x="77725" y="10668"/>
                </a:lnTo>
                <a:lnTo>
                  <a:pt x="89917" y="6096"/>
                </a:lnTo>
                <a:lnTo>
                  <a:pt x="102109" y="3048"/>
                </a:lnTo>
                <a:lnTo>
                  <a:pt x="114300" y="1524"/>
                </a:lnTo>
                <a:lnTo>
                  <a:pt x="128017" y="0"/>
                </a:lnTo>
                <a:lnTo>
                  <a:pt x="615697" y="0"/>
                </a:lnTo>
                <a:lnTo>
                  <a:pt x="629412" y="1524"/>
                </a:lnTo>
                <a:lnTo>
                  <a:pt x="641605" y="3048"/>
                </a:lnTo>
                <a:lnTo>
                  <a:pt x="653797" y="6096"/>
                </a:lnTo>
                <a:lnTo>
                  <a:pt x="665989" y="10668"/>
                </a:lnTo>
                <a:lnTo>
                  <a:pt x="676656" y="15240"/>
                </a:lnTo>
                <a:lnTo>
                  <a:pt x="687325" y="21336"/>
                </a:lnTo>
                <a:lnTo>
                  <a:pt x="697993" y="28956"/>
                </a:lnTo>
                <a:lnTo>
                  <a:pt x="707137" y="38100"/>
                </a:lnTo>
                <a:lnTo>
                  <a:pt x="714756" y="47244"/>
                </a:lnTo>
                <a:lnTo>
                  <a:pt x="722377" y="56388"/>
                </a:lnTo>
                <a:lnTo>
                  <a:pt x="728472" y="67056"/>
                </a:lnTo>
                <a:lnTo>
                  <a:pt x="734569" y="79247"/>
                </a:lnTo>
                <a:lnTo>
                  <a:pt x="739141" y="89916"/>
                </a:lnTo>
                <a:lnTo>
                  <a:pt x="742189" y="102108"/>
                </a:lnTo>
                <a:lnTo>
                  <a:pt x="743712" y="115824"/>
                </a:lnTo>
                <a:lnTo>
                  <a:pt x="743712" y="128016"/>
                </a:lnTo>
                <a:lnTo>
                  <a:pt x="743712" y="1034796"/>
                </a:lnTo>
                <a:lnTo>
                  <a:pt x="743712" y="1046988"/>
                </a:lnTo>
                <a:lnTo>
                  <a:pt x="742189" y="1060703"/>
                </a:lnTo>
                <a:lnTo>
                  <a:pt x="739141" y="1072896"/>
                </a:lnTo>
                <a:lnTo>
                  <a:pt x="734569" y="1083564"/>
                </a:lnTo>
                <a:lnTo>
                  <a:pt x="728472" y="1095756"/>
                </a:lnTo>
                <a:lnTo>
                  <a:pt x="722377" y="1106424"/>
                </a:lnTo>
                <a:lnTo>
                  <a:pt x="714756" y="1115568"/>
                </a:lnTo>
                <a:lnTo>
                  <a:pt x="707137" y="1124712"/>
                </a:lnTo>
                <a:lnTo>
                  <a:pt x="697993" y="1133856"/>
                </a:lnTo>
                <a:lnTo>
                  <a:pt x="687325" y="1139952"/>
                </a:lnTo>
                <a:lnTo>
                  <a:pt x="676656" y="1147572"/>
                </a:lnTo>
                <a:lnTo>
                  <a:pt x="665989" y="1152144"/>
                </a:lnTo>
                <a:lnTo>
                  <a:pt x="653797" y="1156716"/>
                </a:lnTo>
                <a:lnTo>
                  <a:pt x="641605" y="1159764"/>
                </a:lnTo>
                <a:lnTo>
                  <a:pt x="629412" y="1161288"/>
                </a:lnTo>
                <a:lnTo>
                  <a:pt x="615697" y="1162812"/>
                </a:lnTo>
                <a:lnTo>
                  <a:pt x="128017" y="1162812"/>
                </a:lnTo>
                <a:lnTo>
                  <a:pt x="114300" y="1161288"/>
                </a:lnTo>
                <a:lnTo>
                  <a:pt x="102109" y="1159764"/>
                </a:lnTo>
                <a:lnTo>
                  <a:pt x="89917" y="1156716"/>
                </a:lnTo>
                <a:lnTo>
                  <a:pt x="77725" y="1152144"/>
                </a:lnTo>
                <a:lnTo>
                  <a:pt x="67056" y="1147572"/>
                </a:lnTo>
                <a:lnTo>
                  <a:pt x="56389" y="1139952"/>
                </a:lnTo>
                <a:lnTo>
                  <a:pt x="47245" y="1133856"/>
                </a:lnTo>
                <a:lnTo>
                  <a:pt x="38100" y="1124712"/>
                </a:lnTo>
                <a:lnTo>
                  <a:pt x="28957" y="1115568"/>
                </a:lnTo>
                <a:lnTo>
                  <a:pt x="21337" y="1106424"/>
                </a:lnTo>
                <a:lnTo>
                  <a:pt x="15241" y="1095756"/>
                </a:lnTo>
                <a:lnTo>
                  <a:pt x="10669" y="1083564"/>
                </a:lnTo>
                <a:lnTo>
                  <a:pt x="6097" y="1072896"/>
                </a:lnTo>
                <a:lnTo>
                  <a:pt x="3049" y="1060703"/>
                </a:lnTo>
                <a:lnTo>
                  <a:pt x="0" y="1046988"/>
                </a:lnTo>
                <a:lnTo>
                  <a:pt x="0" y="1034796"/>
                </a:lnTo>
                <a:lnTo>
                  <a:pt x="0" y="128016"/>
                </a:lnTo>
                <a:close/>
                <a:moveTo>
                  <a:pt x="12193" y="1034796"/>
                </a:moveTo>
                <a:lnTo>
                  <a:pt x="12193" y="1033272"/>
                </a:lnTo>
                <a:lnTo>
                  <a:pt x="13717" y="1046988"/>
                </a:lnTo>
                <a:lnTo>
                  <a:pt x="13717" y="1045464"/>
                </a:lnTo>
                <a:lnTo>
                  <a:pt x="15241" y="1057655"/>
                </a:lnTo>
                <a:lnTo>
                  <a:pt x="15241" y="1057655"/>
                </a:lnTo>
                <a:lnTo>
                  <a:pt x="18289" y="1068323"/>
                </a:lnTo>
                <a:lnTo>
                  <a:pt x="18289" y="1068323"/>
                </a:lnTo>
                <a:lnTo>
                  <a:pt x="21337" y="1078992"/>
                </a:lnTo>
                <a:lnTo>
                  <a:pt x="21337" y="1078992"/>
                </a:lnTo>
                <a:lnTo>
                  <a:pt x="25909" y="1089660"/>
                </a:lnTo>
                <a:lnTo>
                  <a:pt x="25909" y="1089660"/>
                </a:lnTo>
                <a:lnTo>
                  <a:pt x="32005" y="1098804"/>
                </a:lnTo>
                <a:lnTo>
                  <a:pt x="32005" y="1098804"/>
                </a:lnTo>
                <a:lnTo>
                  <a:pt x="39625" y="1107948"/>
                </a:lnTo>
                <a:lnTo>
                  <a:pt x="38100" y="1107948"/>
                </a:lnTo>
                <a:lnTo>
                  <a:pt x="47245" y="1115568"/>
                </a:lnTo>
                <a:lnTo>
                  <a:pt x="45721" y="1115568"/>
                </a:lnTo>
                <a:lnTo>
                  <a:pt x="54865" y="1123188"/>
                </a:lnTo>
                <a:lnTo>
                  <a:pt x="54865" y="1123188"/>
                </a:lnTo>
                <a:lnTo>
                  <a:pt x="64009" y="1130808"/>
                </a:lnTo>
                <a:lnTo>
                  <a:pt x="64009" y="1129284"/>
                </a:lnTo>
                <a:lnTo>
                  <a:pt x="73153" y="1135380"/>
                </a:lnTo>
                <a:lnTo>
                  <a:pt x="73153" y="1135380"/>
                </a:lnTo>
                <a:lnTo>
                  <a:pt x="83821" y="1141476"/>
                </a:lnTo>
                <a:lnTo>
                  <a:pt x="82297" y="1139952"/>
                </a:lnTo>
                <a:lnTo>
                  <a:pt x="94489" y="1144524"/>
                </a:lnTo>
                <a:lnTo>
                  <a:pt x="92965" y="1144524"/>
                </a:lnTo>
                <a:lnTo>
                  <a:pt x="105156" y="1147572"/>
                </a:lnTo>
                <a:lnTo>
                  <a:pt x="105156" y="1147572"/>
                </a:lnTo>
                <a:lnTo>
                  <a:pt x="117349" y="1149096"/>
                </a:lnTo>
                <a:lnTo>
                  <a:pt x="115825" y="1149096"/>
                </a:lnTo>
                <a:lnTo>
                  <a:pt x="128017" y="1149096"/>
                </a:lnTo>
                <a:lnTo>
                  <a:pt x="128017" y="1149096"/>
                </a:lnTo>
                <a:lnTo>
                  <a:pt x="615697" y="1149096"/>
                </a:lnTo>
                <a:lnTo>
                  <a:pt x="615697" y="1149096"/>
                </a:lnTo>
                <a:lnTo>
                  <a:pt x="627889" y="1149096"/>
                </a:lnTo>
                <a:lnTo>
                  <a:pt x="627889" y="1149096"/>
                </a:lnTo>
                <a:lnTo>
                  <a:pt x="640081" y="1147572"/>
                </a:lnTo>
                <a:lnTo>
                  <a:pt x="638556" y="1147572"/>
                </a:lnTo>
                <a:lnTo>
                  <a:pt x="650749" y="1144524"/>
                </a:lnTo>
                <a:lnTo>
                  <a:pt x="650749" y="1144524"/>
                </a:lnTo>
                <a:lnTo>
                  <a:pt x="661417" y="1139952"/>
                </a:lnTo>
                <a:lnTo>
                  <a:pt x="659893" y="1141476"/>
                </a:lnTo>
                <a:lnTo>
                  <a:pt x="670561" y="1135380"/>
                </a:lnTo>
                <a:lnTo>
                  <a:pt x="670561" y="1135380"/>
                </a:lnTo>
                <a:lnTo>
                  <a:pt x="681228" y="1129284"/>
                </a:lnTo>
                <a:lnTo>
                  <a:pt x="679705" y="1130808"/>
                </a:lnTo>
                <a:lnTo>
                  <a:pt x="690372" y="1123188"/>
                </a:lnTo>
                <a:lnTo>
                  <a:pt x="688849" y="1123188"/>
                </a:lnTo>
                <a:lnTo>
                  <a:pt x="697993" y="1115568"/>
                </a:lnTo>
                <a:lnTo>
                  <a:pt x="697993" y="1115568"/>
                </a:lnTo>
                <a:lnTo>
                  <a:pt x="705612" y="1107948"/>
                </a:lnTo>
                <a:lnTo>
                  <a:pt x="705612" y="1107948"/>
                </a:lnTo>
                <a:lnTo>
                  <a:pt x="711709" y="1098804"/>
                </a:lnTo>
                <a:lnTo>
                  <a:pt x="711709" y="1098804"/>
                </a:lnTo>
                <a:lnTo>
                  <a:pt x="717805" y="1089660"/>
                </a:lnTo>
                <a:lnTo>
                  <a:pt x="717805" y="1089660"/>
                </a:lnTo>
                <a:lnTo>
                  <a:pt x="722377" y="1078992"/>
                </a:lnTo>
                <a:lnTo>
                  <a:pt x="722377" y="1078992"/>
                </a:lnTo>
                <a:lnTo>
                  <a:pt x="726949" y="1068323"/>
                </a:lnTo>
                <a:lnTo>
                  <a:pt x="726949" y="1068323"/>
                </a:lnTo>
                <a:lnTo>
                  <a:pt x="729997" y="1057655"/>
                </a:lnTo>
                <a:lnTo>
                  <a:pt x="728472" y="1057655"/>
                </a:lnTo>
                <a:lnTo>
                  <a:pt x="731521" y="1045464"/>
                </a:lnTo>
                <a:lnTo>
                  <a:pt x="731521" y="1046988"/>
                </a:lnTo>
                <a:lnTo>
                  <a:pt x="731521" y="1033272"/>
                </a:lnTo>
                <a:lnTo>
                  <a:pt x="731521" y="1034796"/>
                </a:lnTo>
                <a:lnTo>
                  <a:pt x="731521" y="128016"/>
                </a:lnTo>
                <a:lnTo>
                  <a:pt x="731521" y="129540"/>
                </a:lnTo>
                <a:lnTo>
                  <a:pt x="731521" y="115824"/>
                </a:lnTo>
                <a:lnTo>
                  <a:pt x="731521" y="117347"/>
                </a:lnTo>
                <a:lnTo>
                  <a:pt x="728472" y="105156"/>
                </a:lnTo>
                <a:lnTo>
                  <a:pt x="729997" y="105156"/>
                </a:lnTo>
                <a:lnTo>
                  <a:pt x="726949" y="94488"/>
                </a:lnTo>
                <a:lnTo>
                  <a:pt x="726949" y="94488"/>
                </a:lnTo>
                <a:lnTo>
                  <a:pt x="722377" y="83820"/>
                </a:lnTo>
                <a:lnTo>
                  <a:pt x="722377" y="83820"/>
                </a:lnTo>
                <a:lnTo>
                  <a:pt x="717805" y="73152"/>
                </a:lnTo>
                <a:lnTo>
                  <a:pt x="717805" y="73152"/>
                </a:lnTo>
                <a:lnTo>
                  <a:pt x="711709" y="64008"/>
                </a:lnTo>
                <a:lnTo>
                  <a:pt x="711709" y="64008"/>
                </a:lnTo>
                <a:lnTo>
                  <a:pt x="705612" y="54864"/>
                </a:lnTo>
                <a:lnTo>
                  <a:pt x="705612" y="54864"/>
                </a:lnTo>
                <a:lnTo>
                  <a:pt x="697993" y="45720"/>
                </a:lnTo>
                <a:lnTo>
                  <a:pt x="697993" y="47244"/>
                </a:lnTo>
                <a:lnTo>
                  <a:pt x="688849" y="39624"/>
                </a:lnTo>
                <a:lnTo>
                  <a:pt x="690372" y="39624"/>
                </a:lnTo>
                <a:lnTo>
                  <a:pt x="679705" y="32004"/>
                </a:lnTo>
                <a:lnTo>
                  <a:pt x="681228" y="32004"/>
                </a:lnTo>
                <a:lnTo>
                  <a:pt x="670561" y="25908"/>
                </a:lnTo>
                <a:lnTo>
                  <a:pt x="670561" y="27432"/>
                </a:lnTo>
                <a:lnTo>
                  <a:pt x="659893" y="21336"/>
                </a:lnTo>
                <a:lnTo>
                  <a:pt x="661417" y="21336"/>
                </a:lnTo>
                <a:lnTo>
                  <a:pt x="650749" y="18288"/>
                </a:lnTo>
                <a:lnTo>
                  <a:pt x="650749" y="18288"/>
                </a:lnTo>
                <a:lnTo>
                  <a:pt x="638556" y="15240"/>
                </a:lnTo>
                <a:lnTo>
                  <a:pt x="640081" y="15240"/>
                </a:lnTo>
                <a:lnTo>
                  <a:pt x="627889" y="13716"/>
                </a:lnTo>
                <a:lnTo>
                  <a:pt x="627889" y="13716"/>
                </a:lnTo>
                <a:lnTo>
                  <a:pt x="615697" y="12192"/>
                </a:lnTo>
                <a:lnTo>
                  <a:pt x="615697" y="12192"/>
                </a:lnTo>
                <a:lnTo>
                  <a:pt x="128017" y="12192"/>
                </a:lnTo>
                <a:lnTo>
                  <a:pt x="128017" y="12192"/>
                </a:lnTo>
                <a:lnTo>
                  <a:pt x="115825" y="13716"/>
                </a:lnTo>
                <a:lnTo>
                  <a:pt x="117349" y="13716"/>
                </a:lnTo>
                <a:lnTo>
                  <a:pt x="105156" y="15240"/>
                </a:lnTo>
                <a:lnTo>
                  <a:pt x="105156" y="15240"/>
                </a:lnTo>
                <a:lnTo>
                  <a:pt x="92965" y="18288"/>
                </a:lnTo>
                <a:lnTo>
                  <a:pt x="94489" y="18288"/>
                </a:lnTo>
                <a:lnTo>
                  <a:pt x="82297" y="21336"/>
                </a:lnTo>
                <a:lnTo>
                  <a:pt x="83821" y="21336"/>
                </a:lnTo>
                <a:lnTo>
                  <a:pt x="73153" y="27432"/>
                </a:lnTo>
                <a:lnTo>
                  <a:pt x="73153" y="25908"/>
                </a:lnTo>
                <a:lnTo>
                  <a:pt x="64009" y="32004"/>
                </a:lnTo>
                <a:lnTo>
                  <a:pt x="64009" y="32004"/>
                </a:lnTo>
                <a:lnTo>
                  <a:pt x="54865" y="39624"/>
                </a:lnTo>
                <a:lnTo>
                  <a:pt x="54865" y="39624"/>
                </a:lnTo>
                <a:lnTo>
                  <a:pt x="45721" y="47244"/>
                </a:lnTo>
                <a:lnTo>
                  <a:pt x="47245" y="45720"/>
                </a:lnTo>
                <a:lnTo>
                  <a:pt x="38100" y="54864"/>
                </a:lnTo>
                <a:lnTo>
                  <a:pt x="39625" y="54864"/>
                </a:lnTo>
                <a:lnTo>
                  <a:pt x="32005" y="64008"/>
                </a:lnTo>
                <a:lnTo>
                  <a:pt x="32005" y="64008"/>
                </a:lnTo>
                <a:lnTo>
                  <a:pt x="25909" y="73152"/>
                </a:lnTo>
                <a:lnTo>
                  <a:pt x="25909" y="73152"/>
                </a:lnTo>
                <a:lnTo>
                  <a:pt x="21337" y="83820"/>
                </a:lnTo>
                <a:lnTo>
                  <a:pt x="21337" y="83820"/>
                </a:lnTo>
                <a:lnTo>
                  <a:pt x="18289" y="94488"/>
                </a:lnTo>
                <a:lnTo>
                  <a:pt x="18289" y="94488"/>
                </a:lnTo>
                <a:lnTo>
                  <a:pt x="15241" y="105156"/>
                </a:lnTo>
                <a:lnTo>
                  <a:pt x="15241" y="105156"/>
                </a:lnTo>
                <a:lnTo>
                  <a:pt x="13717" y="117347"/>
                </a:lnTo>
                <a:lnTo>
                  <a:pt x="13717" y="115824"/>
                </a:lnTo>
                <a:lnTo>
                  <a:pt x="12193" y="129540"/>
                </a:lnTo>
                <a:lnTo>
                  <a:pt x="12193" y="128016"/>
                </a:lnTo>
                <a:lnTo>
                  <a:pt x="12193" y="10347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9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37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37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37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259" name="object 1259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110865" y="616282"/>
            <a:ext cx="3169016" cy="3962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b="1" spc="10" dirty="0">
                <a:solidFill>
                  <a:srgbClr val="286991"/>
                </a:solidFill>
                <a:latin typeface="Arial"/>
                <a:cs typeface="Arial"/>
              </a:rPr>
              <a:t>WAKTU KERJA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65" name="object 1265"/>
          <p:cNvSpPr/>
          <p:nvPr/>
        </p:nvSpPr>
        <p:spPr>
          <a:xfrm>
            <a:off x="685800" y="3302507"/>
            <a:ext cx="5789676" cy="3858768"/>
          </a:xfrm>
          <a:custGeom>
            <a:avLst/>
            <a:gdLst/>
            <a:ahLst/>
            <a:cxnLst/>
            <a:rect l="l" t="t" r="r" b="b"/>
            <a:pathLst>
              <a:path w="5789676" h="3858768">
                <a:moveTo>
                  <a:pt x="0" y="3858769"/>
                </a:moveTo>
                <a:lnTo>
                  <a:pt x="0" y="0"/>
                </a:lnTo>
                <a:lnTo>
                  <a:pt x="5789676" y="0"/>
                </a:lnTo>
                <a:lnTo>
                  <a:pt x="5789676" y="3858769"/>
                </a:lnTo>
                <a:lnTo>
                  <a:pt x="0" y="3858769"/>
                </a:lnTo>
                <a:close/>
              </a:path>
            </a:pathLst>
          </a:custGeom>
          <a:solidFill>
            <a:srgbClr val="256B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676656" y="3293364"/>
            <a:ext cx="5811012" cy="3880104"/>
          </a:xfrm>
          <a:custGeom>
            <a:avLst/>
            <a:gdLst/>
            <a:ahLst/>
            <a:cxnLst/>
            <a:rect l="l" t="t" r="r" b="b"/>
            <a:pathLst>
              <a:path w="5811012" h="3880104">
                <a:moveTo>
                  <a:pt x="0" y="9144"/>
                </a:moveTo>
                <a:cubicBezTo>
                  <a:pt x="0" y="4572"/>
                  <a:pt x="4572" y="0"/>
                  <a:pt x="9144" y="0"/>
                </a:cubicBezTo>
                <a:lnTo>
                  <a:pt x="5800344" y="0"/>
                </a:lnTo>
                <a:cubicBezTo>
                  <a:pt x="5806440" y="0"/>
                  <a:pt x="5811012" y="4572"/>
                  <a:pt x="5811012" y="9144"/>
                </a:cubicBezTo>
                <a:lnTo>
                  <a:pt x="5811012" y="3869436"/>
                </a:lnTo>
                <a:cubicBezTo>
                  <a:pt x="5811012" y="3875532"/>
                  <a:pt x="5806440" y="3880104"/>
                  <a:pt x="5800344" y="3880104"/>
                </a:cubicBezTo>
                <a:lnTo>
                  <a:pt x="9144" y="3880104"/>
                </a:lnTo>
                <a:cubicBezTo>
                  <a:pt x="4572" y="3880104"/>
                  <a:pt x="0" y="3875532"/>
                  <a:pt x="0" y="3869436"/>
                </a:cubicBezTo>
                <a:close/>
                <a:moveTo>
                  <a:pt x="19812" y="3869436"/>
                </a:moveTo>
                <a:lnTo>
                  <a:pt x="9144" y="3860292"/>
                </a:lnTo>
                <a:lnTo>
                  <a:pt x="5800344" y="3860292"/>
                </a:lnTo>
                <a:lnTo>
                  <a:pt x="5791200" y="3869436"/>
                </a:lnTo>
                <a:lnTo>
                  <a:pt x="5791200" y="9144"/>
                </a:lnTo>
                <a:lnTo>
                  <a:pt x="5800344" y="18287"/>
                </a:lnTo>
                <a:lnTo>
                  <a:pt x="9144" y="18287"/>
                </a:lnTo>
                <a:lnTo>
                  <a:pt x="19812" y="9144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836675" y="3562906"/>
            <a:ext cx="282729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CCFF00"/>
                </a:solidFill>
                <a:latin typeface="Arial"/>
                <a:cs typeface="Arial"/>
              </a:rPr>
              <a:t>2.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319784" y="3562906"/>
            <a:ext cx="2545160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CCFF00"/>
                </a:solidFill>
                <a:latin typeface="Arial"/>
                <a:cs typeface="Arial"/>
              </a:rPr>
              <a:t>Waktu non Produktif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353312" y="3905455"/>
            <a:ext cx="8273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CCFF00"/>
                </a:solidFill>
                <a:latin typeface="Arial"/>
                <a:cs typeface="Arial"/>
              </a:rPr>
              <a:t>waktu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292096" y="3905455"/>
            <a:ext cx="43396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CCFF00"/>
                </a:solidFill>
                <a:latin typeface="Arial"/>
                <a:cs typeface="Arial"/>
              </a:rPr>
              <a:t>kerja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994659" y="3905455"/>
            <a:ext cx="45159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CCFF00"/>
                </a:solidFill>
                <a:latin typeface="Arial"/>
                <a:cs typeface="Arial"/>
              </a:rPr>
              <a:t>yg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557015" y="3905455"/>
            <a:ext cx="71935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CCFF00"/>
                </a:solidFill>
                <a:latin typeface="Arial"/>
                <a:cs typeface="Arial"/>
              </a:rPr>
              <a:t>tidak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389120" y="3905455"/>
            <a:ext cx="128081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CCFF00"/>
                </a:solidFill>
                <a:latin typeface="Arial"/>
                <a:cs typeface="Arial"/>
              </a:rPr>
              <a:t>digunakan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783580" y="3905455"/>
            <a:ext cx="80164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CCFF00"/>
                </a:solidFill>
                <a:latin typeface="Arial"/>
                <a:cs typeface="Arial"/>
              </a:rPr>
              <a:t>untuk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353312" y="4222448"/>
            <a:ext cx="283297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CCFF00"/>
                </a:solidFill>
                <a:latin typeface="Arial"/>
                <a:cs typeface="Arial"/>
              </a:rPr>
              <a:t>menyelesaikan  pekerjaan.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353312" y="4615639"/>
            <a:ext cx="237729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70D4D7"/>
                </a:solidFill>
                <a:latin typeface="Arial"/>
                <a:cs typeface="Arial"/>
              </a:rPr>
              <a:t>a.   </a:t>
            </a:r>
            <a:r>
              <a:rPr sz="1600" b="1" spc="10" dirty="0">
                <a:solidFill>
                  <a:srgbClr val="CCFF00"/>
                </a:solidFill>
                <a:latin typeface="Arial"/>
                <a:cs typeface="Arial"/>
              </a:rPr>
              <a:t>waktu  tambahan: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754124" y="5001211"/>
            <a:ext cx="2951428" cy="5081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spc="10" dirty="0">
                <a:solidFill>
                  <a:srgbClr val="CCFF00"/>
                </a:solidFill>
                <a:latin typeface="Wingdings"/>
                <a:cs typeface="Wingdings"/>
              </a:rPr>
              <a:t> </a:t>
            </a:r>
            <a:r>
              <a:rPr sz="1510" b="1" spc="10" dirty="0">
                <a:solidFill>
                  <a:srgbClr val="CCFF00"/>
                </a:solidFill>
                <a:latin typeface="Arial"/>
                <a:cs typeface="Arial"/>
              </a:rPr>
              <a:t>untuk mengembalikan tenaga;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CCFF00"/>
                </a:solidFill>
                <a:latin typeface="Wingdings"/>
                <a:cs typeface="Wingdings"/>
              </a:rPr>
              <a:t> </a:t>
            </a:r>
            <a:r>
              <a:rPr sz="1600" b="1" spc="10" dirty="0">
                <a:solidFill>
                  <a:srgbClr val="CCFF00"/>
                </a:solidFill>
                <a:latin typeface="Arial"/>
                <a:cs typeface="Arial"/>
              </a:rPr>
              <a:t>untuk keperluan pribadi;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754124" y="5566616"/>
            <a:ext cx="96374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CCFF00"/>
                </a:solidFill>
                <a:latin typeface="Wingdings"/>
                <a:cs typeface="Wingdings"/>
              </a:rPr>
              <a:t> </a:t>
            </a:r>
            <a:r>
              <a:rPr sz="1600" b="1" spc="10" dirty="0">
                <a:solidFill>
                  <a:srgbClr val="CCFF00"/>
                </a:solidFill>
                <a:latin typeface="Arial"/>
                <a:cs typeface="Arial"/>
              </a:rPr>
              <a:t>karena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862072" y="5566616"/>
            <a:ext cx="64354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CCFF00"/>
                </a:solidFill>
                <a:latin typeface="Arial"/>
                <a:cs typeface="Arial"/>
              </a:rPr>
              <a:t>kondisi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3649980" y="5566616"/>
            <a:ext cx="96440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CCFF00"/>
                </a:solidFill>
                <a:latin typeface="Arial"/>
                <a:cs typeface="Arial"/>
              </a:rPr>
              <a:t>lingkungan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757928" y="5566616"/>
            <a:ext cx="46375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CCFF00"/>
                </a:solidFill>
                <a:latin typeface="Arial"/>
                <a:cs typeface="Arial"/>
              </a:rPr>
              <a:t>kerja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367528" y="5566616"/>
            <a:ext cx="36302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CCFF00"/>
                </a:solidFill>
                <a:latin typeface="Arial"/>
                <a:cs typeface="Arial"/>
              </a:rPr>
              <a:t>dan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5875019" y="5566616"/>
            <a:ext cx="55395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CCFF00"/>
                </a:solidFill>
                <a:latin typeface="Arial"/>
                <a:cs typeface="Arial"/>
              </a:rPr>
              <a:t>upaya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1353312" y="5786071"/>
            <a:ext cx="2181808" cy="5172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43712">
              <a:lnSpc>
                <a:spcPct val="100000"/>
              </a:lnSpc>
            </a:pPr>
            <a:r>
              <a:rPr sz="1449" b="1" spc="10" dirty="0">
                <a:solidFill>
                  <a:srgbClr val="CCFF00"/>
                </a:solidFill>
                <a:latin typeface="Arial"/>
                <a:cs typeface="Arial"/>
              </a:rPr>
              <a:t>mental/jasmani;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70D4D7"/>
                </a:solidFill>
                <a:latin typeface="Arial"/>
                <a:cs typeface="Arial"/>
              </a:rPr>
              <a:t>b.   </a:t>
            </a: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waktu  boros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754124" y="6462727"/>
            <a:ext cx="57017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FFFF00"/>
                </a:solidFill>
                <a:latin typeface="Arial"/>
                <a:cs typeface="Arial"/>
              </a:rPr>
              <a:t>waktu</a:t>
            </a:r>
            <a:endParaRPr sz="15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2423160" y="6462727"/>
            <a:ext cx="44349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FFFF00"/>
                </a:solidFill>
                <a:latin typeface="Arial"/>
                <a:cs typeface="Arial"/>
              </a:rPr>
              <a:t>yang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2967228" y="6462727"/>
            <a:ext cx="100859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disebabkan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4075176" y="6462727"/>
            <a:ext cx="120155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FFFF00"/>
                </a:solidFill>
                <a:latin typeface="Arial"/>
                <a:cs typeface="Arial"/>
              </a:rPr>
              <a:t>keteledolaran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5376672" y="6462727"/>
            <a:ext cx="105116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FFFF00"/>
                </a:solidFill>
                <a:latin typeface="Arial"/>
                <a:cs typeface="Arial"/>
              </a:rPr>
              <a:t>manajemen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754124" y="6682183"/>
            <a:ext cx="374685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atau kesalahan pegawai yang bersangkutan.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67" name="object 1267"/>
          <p:cNvSpPr/>
          <p:nvPr/>
        </p:nvSpPr>
        <p:spPr>
          <a:xfrm>
            <a:off x="6858000" y="5463540"/>
            <a:ext cx="2284476" cy="859536"/>
          </a:xfrm>
          <a:custGeom>
            <a:avLst/>
            <a:gdLst/>
            <a:ahLst/>
            <a:cxnLst/>
            <a:rect l="l" t="t" r="r" b="b"/>
            <a:pathLst>
              <a:path w="2284476" h="859536">
                <a:moveTo>
                  <a:pt x="0" y="859536"/>
                </a:moveTo>
                <a:lnTo>
                  <a:pt x="0" y="0"/>
                </a:lnTo>
                <a:lnTo>
                  <a:pt x="2284476" y="0"/>
                </a:lnTo>
                <a:lnTo>
                  <a:pt x="2284476" y="859536"/>
                </a:lnTo>
                <a:lnTo>
                  <a:pt x="0" y="859536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6853428" y="5458968"/>
            <a:ext cx="2296668" cy="871728"/>
          </a:xfrm>
          <a:custGeom>
            <a:avLst/>
            <a:gdLst/>
            <a:ahLst/>
            <a:cxnLst/>
            <a:rect l="l" t="t" r="r" b="b"/>
            <a:pathLst>
              <a:path w="2296668" h="871728">
                <a:moveTo>
                  <a:pt x="0" y="0"/>
                </a:moveTo>
                <a:lnTo>
                  <a:pt x="2296668" y="0"/>
                </a:lnTo>
                <a:lnTo>
                  <a:pt x="2296668" y="871728"/>
                </a:lnTo>
                <a:lnTo>
                  <a:pt x="0" y="871728"/>
                </a:lnTo>
                <a:lnTo>
                  <a:pt x="0" y="0"/>
                </a:lnTo>
                <a:close/>
                <a:moveTo>
                  <a:pt x="10668" y="865632"/>
                </a:moveTo>
                <a:lnTo>
                  <a:pt x="4572" y="861060"/>
                </a:lnTo>
                <a:lnTo>
                  <a:pt x="2290572" y="861060"/>
                </a:lnTo>
                <a:lnTo>
                  <a:pt x="2285999" y="865632"/>
                </a:lnTo>
                <a:lnTo>
                  <a:pt x="2285999" y="4572"/>
                </a:lnTo>
                <a:lnTo>
                  <a:pt x="2290572" y="9144"/>
                </a:lnTo>
                <a:lnTo>
                  <a:pt x="4572" y="9144"/>
                </a:lnTo>
                <a:lnTo>
                  <a:pt x="10668" y="4572"/>
                </a:lnTo>
                <a:lnTo>
                  <a:pt x="10668" y="865632"/>
                </a:ln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text 1"/>
          <p:cNvSpPr txBox="1"/>
          <p:nvPr/>
        </p:nvSpPr>
        <p:spPr>
          <a:xfrm>
            <a:off x="7178707" y="5515371"/>
            <a:ext cx="1918462" cy="4983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99" b="1" spc="10" dirty="0">
                <a:solidFill>
                  <a:srgbClr val="70D4D7"/>
                </a:solidFill>
                <a:latin typeface="Arial"/>
                <a:cs typeface="Arial"/>
              </a:rPr>
              <a:t>Jam Kerja tidak efektif</a:t>
            </a:r>
            <a:endParaRPr sz="900">
              <a:latin typeface="Arial"/>
              <a:cs typeface="Arial"/>
            </a:endParaRPr>
          </a:p>
          <a:p>
            <a:pPr marL="577595">
              <a:lnSpc>
                <a:spcPct val="100000"/>
              </a:lnSpc>
            </a:pPr>
            <a:r>
              <a:rPr sz="1800" b="1" spc="10" dirty="0">
                <a:solidFill>
                  <a:srgbClr val="FFFF00"/>
                </a:solidFill>
                <a:latin typeface="Arial"/>
                <a:cs typeface="Arial"/>
              </a:rPr>
              <a:t>500 </a:t>
            </a:r>
            <a:r>
              <a:rPr sz="1600" b="1" spc="10" dirty="0">
                <a:solidFill>
                  <a:srgbClr val="70D4D7"/>
                </a:solidFill>
                <a:latin typeface="Arial"/>
                <a:cs typeface="Arial"/>
              </a:rPr>
              <a:t>jam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7329583" y="6033531"/>
            <a:ext cx="161606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70D4D7"/>
                </a:solidFill>
                <a:latin typeface="Arial"/>
                <a:cs typeface="Arial"/>
              </a:rPr>
              <a:t>(235 x 7.50 x 30 %)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69" name="object 1269"/>
          <p:cNvSpPr/>
          <p:nvPr/>
        </p:nvSpPr>
        <p:spPr>
          <a:xfrm>
            <a:off x="676656" y="2069592"/>
            <a:ext cx="5811012" cy="912876"/>
          </a:xfrm>
          <a:custGeom>
            <a:avLst/>
            <a:gdLst/>
            <a:ahLst/>
            <a:cxnLst/>
            <a:rect l="l" t="t" r="r" b="b"/>
            <a:pathLst>
              <a:path w="5811012" h="912876">
                <a:moveTo>
                  <a:pt x="0" y="0"/>
                </a:moveTo>
                <a:lnTo>
                  <a:pt x="5811012" y="0"/>
                </a:lnTo>
                <a:lnTo>
                  <a:pt x="5811012" y="912876"/>
                </a:lnTo>
                <a:lnTo>
                  <a:pt x="0" y="912876"/>
                </a:lnTo>
                <a:lnTo>
                  <a:pt x="0" y="0"/>
                </a:lnTo>
                <a:close/>
                <a:moveTo>
                  <a:pt x="19812" y="902208"/>
                </a:moveTo>
                <a:lnTo>
                  <a:pt x="9144" y="893064"/>
                </a:lnTo>
                <a:lnTo>
                  <a:pt x="5800344" y="893064"/>
                </a:lnTo>
                <a:lnTo>
                  <a:pt x="5791200" y="902208"/>
                </a:lnTo>
                <a:lnTo>
                  <a:pt x="5791200" y="9144"/>
                </a:lnTo>
                <a:lnTo>
                  <a:pt x="5800344" y="18288"/>
                </a:lnTo>
                <a:lnTo>
                  <a:pt x="9144" y="18288"/>
                </a:lnTo>
                <a:lnTo>
                  <a:pt x="19812" y="9144"/>
                </a:lnTo>
                <a:lnTo>
                  <a:pt x="19812" y="902208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text 1"/>
          <p:cNvSpPr txBox="1"/>
          <p:nvPr/>
        </p:nvSpPr>
        <p:spPr>
          <a:xfrm>
            <a:off x="777239" y="2141840"/>
            <a:ext cx="232111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1.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1292351" y="2141840"/>
            <a:ext cx="1648880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232526"/>
                </a:solidFill>
                <a:latin typeface="Arial"/>
                <a:cs typeface="Arial"/>
              </a:rPr>
              <a:t>Waktu Produktif</a:t>
            </a:r>
            <a:endParaRPr sz="1600">
              <a:latin typeface="Arial"/>
              <a:cs typeface="Arial"/>
            </a:endParaRPr>
          </a:p>
        </p:txBody>
      </p:sp>
      <p:sp>
        <p:nvSpPr>
          <p:cNvPr id="352" name="text 1"/>
          <p:cNvSpPr txBox="1"/>
          <p:nvPr/>
        </p:nvSpPr>
        <p:spPr>
          <a:xfrm>
            <a:off x="1353312" y="2444765"/>
            <a:ext cx="53875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Waktu</a:t>
            </a:r>
            <a:endParaRPr sz="1300">
              <a:latin typeface="Arial"/>
              <a:cs typeface="Arial"/>
            </a:endParaRPr>
          </a:p>
        </p:txBody>
      </p:sp>
      <p:sp>
        <p:nvSpPr>
          <p:cNvPr id="353" name="text 1"/>
          <p:cNvSpPr txBox="1"/>
          <p:nvPr/>
        </p:nvSpPr>
        <p:spPr>
          <a:xfrm>
            <a:off x="1353312" y="2444765"/>
            <a:ext cx="1072316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38556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yang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pekerjaan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354" name="text 1"/>
          <p:cNvSpPr txBox="1"/>
          <p:nvPr/>
        </p:nvSpPr>
        <p:spPr>
          <a:xfrm>
            <a:off x="2525268" y="2444765"/>
            <a:ext cx="100580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benar-benar</a:t>
            </a:r>
            <a:endParaRPr sz="1300">
              <a:latin typeface="Arial"/>
              <a:cs typeface="Arial"/>
            </a:endParaRPr>
          </a:p>
        </p:txBody>
      </p:sp>
      <p:sp>
        <p:nvSpPr>
          <p:cNvPr id="355" name="text 1"/>
          <p:cNvSpPr txBox="1"/>
          <p:nvPr/>
        </p:nvSpPr>
        <p:spPr>
          <a:xfrm>
            <a:off x="3630168" y="2444765"/>
            <a:ext cx="8764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digunakan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356" name="text 1"/>
          <p:cNvSpPr txBox="1"/>
          <p:nvPr/>
        </p:nvSpPr>
        <p:spPr>
          <a:xfrm>
            <a:off x="4605528" y="2444765"/>
            <a:ext cx="49862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untuk</a:t>
            </a:r>
            <a:endParaRPr sz="1300">
              <a:latin typeface="Arial"/>
              <a:cs typeface="Arial"/>
            </a:endParaRPr>
          </a:p>
        </p:txBody>
      </p:sp>
      <p:sp>
        <p:nvSpPr>
          <p:cNvPr id="357" name="text 1"/>
          <p:cNvSpPr txBox="1"/>
          <p:nvPr/>
        </p:nvSpPr>
        <p:spPr>
          <a:xfrm>
            <a:off x="5204460" y="2444765"/>
            <a:ext cx="12262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menyelesaikan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70" name="object 1270"/>
          <p:cNvSpPr/>
          <p:nvPr/>
        </p:nvSpPr>
        <p:spPr>
          <a:xfrm>
            <a:off x="1371600" y="1043940"/>
            <a:ext cx="6627876" cy="644652"/>
          </a:xfrm>
          <a:custGeom>
            <a:avLst/>
            <a:gdLst/>
            <a:ahLst/>
            <a:cxnLst/>
            <a:rect l="l" t="t" r="r" b="b"/>
            <a:pathLst>
              <a:path w="6627876" h="644652">
                <a:moveTo>
                  <a:pt x="0" y="644652"/>
                </a:moveTo>
                <a:lnTo>
                  <a:pt x="0" y="0"/>
                </a:lnTo>
                <a:lnTo>
                  <a:pt x="6627876" y="0"/>
                </a:lnTo>
                <a:lnTo>
                  <a:pt x="6627876" y="644652"/>
                </a:lnTo>
                <a:lnTo>
                  <a:pt x="0" y="644652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1362456" y="1034796"/>
            <a:ext cx="6649211" cy="664464"/>
          </a:xfrm>
          <a:custGeom>
            <a:avLst/>
            <a:gdLst/>
            <a:ahLst/>
            <a:cxnLst/>
            <a:rect l="l" t="t" r="r" b="b"/>
            <a:pathLst>
              <a:path w="6649211" h="664464">
                <a:moveTo>
                  <a:pt x="0" y="9144"/>
                </a:moveTo>
                <a:cubicBezTo>
                  <a:pt x="0" y="3047"/>
                  <a:pt x="4572" y="0"/>
                  <a:pt x="9144" y="0"/>
                </a:cubicBezTo>
                <a:lnTo>
                  <a:pt x="6638544" y="0"/>
                </a:lnTo>
                <a:cubicBezTo>
                  <a:pt x="6644640" y="0"/>
                  <a:pt x="6649211" y="3047"/>
                  <a:pt x="6649211" y="9144"/>
                </a:cubicBezTo>
                <a:lnTo>
                  <a:pt x="6649211" y="655320"/>
                </a:lnTo>
                <a:cubicBezTo>
                  <a:pt x="6649211" y="659892"/>
                  <a:pt x="6644640" y="664464"/>
                  <a:pt x="6638544" y="664464"/>
                </a:cubicBezTo>
                <a:lnTo>
                  <a:pt x="9144" y="664464"/>
                </a:lnTo>
                <a:cubicBezTo>
                  <a:pt x="4572" y="664464"/>
                  <a:pt x="0" y="659892"/>
                  <a:pt x="0" y="655320"/>
                </a:cubicBezTo>
                <a:close/>
                <a:moveTo>
                  <a:pt x="19812" y="655320"/>
                </a:moveTo>
                <a:lnTo>
                  <a:pt x="9144" y="646176"/>
                </a:lnTo>
                <a:lnTo>
                  <a:pt x="6638544" y="646176"/>
                </a:lnTo>
                <a:lnTo>
                  <a:pt x="6629399" y="655320"/>
                </a:lnTo>
                <a:lnTo>
                  <a:pt x="6629399" y="9144"/>
                </a:lnTo>
                <a:lnTo>
                  <a:pt x="6638544" y="18288"/>
                </a:lnTo>
                <a:lnTo>
                  <a:pt x="9144" y="18288"/>
                </a:lnTo>
                <a:lnTo>
                  <a:pt x="19812" y="9144"/>
                </a:lnTo>
                <a:close/>
              </a:path>
            </a:pathLst>
          </a:custGeom>
          <a:solidFill>
            <a:srgbClr val="44AA7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8" name="text 1"/>
          <p:cNvSpPr txBox="1"/>
          <p:nvPr/>
        </p:nvSpPr>
        <p:spPr>
          <a:xfrm>
            <a:off x="2830734" y="1095184"/>
            <a:ext cx="3760317" cy="5294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528827">
              <a:lnSpc>
                <a:spcPct val="100000"/>
              </a:lnSpc>
            </a:pPr>
            <a:r>
              <a:rPr sz="1800" b="1" spc="10" dirty="0">
                <a:solidFill>
                  <a:srgbClr val="232526"/>
                </a:solidFill>
                <a:latin typeface="Arial"/>
                <a:cs typeface="Arial"/>
              </a:rPr>
              <a:t>Jam Kerja 1 Tahun 1750 Jam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50" b="1" spc="10" dirty="0">
                <a:solidFill>
                  <a:srgbClr val="232526"/>
                </a:solidFill>
                <a:latin typeface="Arial"/>
                <a:cs typeface="Arial"/>
              </a:rPr>
              <a:t>jam kerja per minggu 37 jam. 30 menit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72" name="object 1272"/>
          <p:cNvSpPr/>
          <p:nvPr/>
        </p:nvSpPr>
        <p:spPr>
          <a:xfrm>
            <a:off x="6678167" y="2010156"/>
            <a:ext cx="2380488" cy="943356"/>
          </a:xfrm>
          <a:custGeom>
            <a:avLst/>
            <a:gdLst/>
            <a:ahLst/>
            <a:cxnLst/>
            <a:rect l="l" t="t" r="r" b="b"/>
            <a:pathLst>
              <a:path w="2380488" h="943356">
                <a:moveTo>
                  <a:pt x="0" y="0"/>
                </a:moveTo>
                <a:lnTo>
                  <a:pt x="2380489" y="0"/>
                </a:lnTo>
                <a:lnTo>
                  <a:pt x="2380489" y="943356"/>
                </a:lnTo>
                <a:lnTo>
                  <a:pt x="0" y="943356"/>
                </a:lnTo>
                <a:lnTo>
                  <a:pt x="0" y="0"/>
                </a:lnTo>
                <a:close/>
                <a:moveTo>
                  <a:pt x="18288" y="934212"/>
                </a:moveTo>
                <a:lnTo>
                  <a:pt x="9145" y="923544"/>
                </a:lnTo>
                <a:lnTo>
                  <a:pt x="2371345" y="923544"/>
                </a:lnTo>
                <a:lnTo>
                  <a:pt x="2362201" y="934212"/>
                </a:lnTo>
                <a:lnTo>
                  <a:pt x="2362201" y="9144"/>
                </a:lnTo>
                <a:lnTo>
                  <a:pt x="2371345" y="19812"/>
                </a:lnTo>
                <a:lnTo>
                  <a:pt x="9145" y="19812"/>
                </a:lnTo>
                <a:lnTo>
                  <a:pt x="18288" y="9144"/>
                </a:lnTo>
                <a:lnTo>
                  <a:pt x="18288" y="934212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9" name="text 1"/>
          <p:cNvSpPr txBox="1"/>
          <p:nvPr/>
        </p:nvSpPr>
        <p:spPr>
          <a:xfrm>
            <a:off x="7097140" y="2071497"/>
            <a:ext cx="1816453" cy="8037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b="1" spc="10" dirty="0">
                <a:solidFill>
                  <a:srgbClr val="232526"/>
                </a:solidFill>
                <a:latin typeface="Arial"/>
                <a:cs typeface="Arial"/>
              </a:rPr>
              <a:t>Jam Kerja Efektif</a:t>
            </a:r>
            <a:endParaRPr sz="1300">
              <a:latin typeface="Arial"/>
              <a:cs typeface="Arial"/>
            </a:endParaRPr>
          </a:p>
          <a:p>
            <a:pPr marL="313944">
              <a:lnSpc>
                <a:spcPct val="100000"/>
              </a:lnSpc>
            </a:pPr>
            <a:r>
              <a:rPr sz="1800" b="1" spc="10" dirty="0">
                <a:solidFill>
                  <a:srgbClr val="232526"/>
                </a:solidFill>
                <a:latin typeface="Arial"/>
                <a:cs typeface="Arial"/>
              </a:rPr>
              <a:t>1250  Jam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232526"/>
                </a:solidFill>
                <a:latin typeface="Arial"/>
                <a:cs typeface="Arial"/>
              </a:rPr>
              <a:t>(235 x 7.50 x 70 %)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73" name="object 1273"/>
          <p:cNvSpPr/>
          <p:nvPr/>
        </p:nvSpPr>
        <p:spPr>
          <a:xfrm>
            <a:off x="6505955" y="2482596"/>
            <a:ext cx="152400" cy="304800"/>
          </a:xfrm>
          <a:custGeom>
            <a:avLst/>
            <a:gdLst/>
            <a:ahLst/>
            <a:cxnLst/>
            <a:rect l="l" t="t" r="r" b="b"/>
            <a:pathLst>
              <a:path w="152400" h="3048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152400" y="152400"/>
                </a:lnTo>
                <a:lnTo>
                  <a:pt x="76200" y="304800"/>
                </a:lnTo>
                <a:lnTo>
                  <a:pt x="76200" y="228600"/>
                </a:lnTo>
                <a:lnTo>
                  <a:pt x="0" y="22860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6499860" y="2455164"/>
            <a:ext cx="166116" cy="358140"/>
          </a:xfrm>
          <a:custGeom>
            <a:avLst/>
            <a:gdLst/>
            <a:ahLst/>
            <a:cxnLst/>
            <a:rect l="l" t="t" r="r" b="b"/>
            <a:pathLst>
              <a:path w="166116" h="358140">
                <a:moveTo>
                  <a:pt x="0" y="96012"/>
                </a:moveTo>
                <a:lnTo>
                  <a:pt x="82295" y="96012"/>
                </a:lnTo>
                <a:lnTo>
                  <a:pt x="76200" y="103632"/>
                </a:lnTo>
                <a:lnTo>
                  <a:pt x="76200" y="0"/>
                </a:lnTo>
                <a:lnTo>
                  <a:pt x="166116" y="179832"/>
                </a:lnTo>
                <a:lnTo>
                  <a:pt x="76200" y="358140"/>
                </a:lnTo>
                <a:lnTo>
                  <a:pt x="76200" y="256032"/>
                </a:lnTo>
                <a:lnTo>
                  <a:pt x="82295" y="262128"/>
                </a:lnTo>
                <a:lnTo>
                  <a:pt x="0" y="262128"/>
                </a:lnTo>
                <a:lnTo>
                  <a:pt x="0" y="96012"/>
                </a:lnTo>
                <a:close/>
                <a:moveTo>
                  <a:pt x="12192" y="256032"/>
                </a:moveTo>
                <a:lnTo>
                  <a:pt x="6095" y="248412"/>
                </a:lnTo>
                <a:lnTo>
                  <a:pt x="88392" y="248412"/>
                </a:lnTo>
                <a:lnTo>
                  <a:pt x="88392" y="332232"/>
                </a:lnTo>
                <a:lnTo>
                  <a:pt x="76200" y="329184"/>
                </a:lnTo>
                <a:lnTo>
                  <a:pt x="152400" y="176784"/>
                </a:lnTo>
                <a:lnTo>
                  <a:pt x="152400" y="181356"/>
                </a:lnTo>
                <a:lnTo>
                  <a:pt x="76200" y="28956"/>
                </a:lnTo>
                <a:lnTo>
                  <a:pt x="88392" y="27432"/>
                </a:lnTo>
                <a:lnTo>
                  <a:pt x="88392" y="109728"/>
                </a:lnTo>
                <a:lnTo>
                  <a:pt x="6095" y="109728"/>
                </a:lnTo>
                <a:lnTo>
                  <a:pt x="12192" y="103632"/>
                </a:lnTo>
                <a:lnTo>
                  <a:pt x="12192" y="256032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6477000" y="5769864"/>
            <a:ext cx="152400" cy="304800"/>
          </a:xfrm>
          <a:custGeom>
            <a:avLst/>
            <a:gdLst/>
            <a:ahLst/>
            <a:cxnLst/>
            <a:rect l="l" t="t" r="r" b="b"/>
            <a:pathLst>
              <a:path w="152400" h="3048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152400" y="152400"/>
                </a:lnTo>
                <a:lnTo>
                  <a:pt x="76200" y="304800"/>
                </a:lnTo>
                <a:lnTo>
                  <a:pt x="76200" y="228600"/>
                </a:lnTo>
                <a:lnTo>
                  <a:pt x="0" y="22860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6470904" y="5742432"/>
            <a:ext cx="166115" cy="359664"/>
          </a:xfrm>
          <a:custGeom>
            <a:avLst/>
            <a:gdLst/>
            <a:ahLst/>
            <a:cxnLst/>
            <a:rect l="l" t="t" r="r" b="b"/>
            <a:pathLst>
              <a:path w="166115" h="359664">
                <a:moveTo>
                  <a:pt x="0" y="97536"/>
                </a:moveTo>
                <a:lnTo>
                  <a:pt x="82296" y="97536"/>
                </a:lnTo>
                <a:lnTo>
                  <a:pt x="76199" y="103632"/>
                </a:lnTo>
                <a:lnTo>
                  <a:pt x="76199" y="0"/>
                </a:lnTo>
                <a:lnTo>
                  <a:pt x="166115" y="179832"/>
                </a:lnTo>
                <a:lnTo>
                  <a:pt x="76199" y="359664"/>
                </a:lnTo>
                <a:lnTo>
                  <a:pt x="76199" y="256032"/>
                </a:lnTo>
                <a:lnTo>
                  <a:pt x="82296" y="262128"/>
                </a:lnTo>
                <a:lnTo>
                  <a:pt x="0" y="262128"/>
                </a:lnTo>
                <a:lnTo>
                  <a:pt x="0" y="97536"/>
                </a:lnTo>
                <a:close/>
                <a:moveTo>
                  <a:pt x="13715" y="256032"/>
                </a:moveTo>
                <a:lnTo>
                  <a:pt x="6096" y="249936"/>
                </a:lnTo>
                <a:lnTo>
                  <a:pt x="89915" y="249936"/>
                </a:lnTo>
                <a:lnTo>
                  <a:pt x="89915" y="332232"/>
                </a:lnTo>
                <a:lnTo>
                  <a:pt x="77724" y="329184"/>
                </a:lnTo>
                <a:lnTo>
                  <a:pt x="153924" y="176784"/>
                </a:lnTo>
                <a:lnTo>
                  <a:pt x="153924" y="182880"/>
                </a:lnTo>
                <a:lnTo>
                  <a:pt x="77724" y="30480"/>
                </a:lnTo>
                <a:lnTo>
                  <a:pt x="89915" y="27432"/>
                </a:lnTo>
                <a:lnTo>
                  <a:pt x="89915" y="109728"/>
                </a:lnTo>
                <a:lnTo>
                  <a:pt x="6096" y="109728"/>
                </a:lnTo>
                <a:lnTo>
                  <a:pt x="13715" y="103632"/>
                </a:lnTo>
                <a:lnTo>
                  <a:pt x="13715" y="256032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7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38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38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38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pic>
        <p:nvPicPr>
          <p:cNvPr id="38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8740"/>
          </a:xfrm>
          <a:prstGeom prst="rect">
            <a:avLst/>
          </a:prstGeom>
        </p:spPr>
      </p:pic>
      <p:pic>
        <p:nvPicPr>
          <p:cNvPr id="38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272540"/>
            <a:ext cx="76200" cy="76200"/>
          </a:xfrm>
          <a:prstGeom prst="rect">
            <a:avLst/>
          </a:prstGeom>
        </p:spPr>
      </p:pic>
      <p:pic>
        <p:nvPicPr>
          <p:cNvPr id="386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57200"/>
            <a:ext cx="457200" cy="891540"/>
          </a:xfrm>
          <a:prstGeom prst="rect">
            <a:avLst/>
          </a:prstGeom>
        </p:spPr>
      </p:pic>
      <p:pic>
        <p:nvPicPr>
          <p:cNvPr id="38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272540"/>
            <a:ext cx="76200" cy="76200"/>
          </a:xfrm>
          <a:prstGeom prst="rect">
            <a:avLst/>
          </a:prstGeom>
        </p:spPr>
      </p:pic>
      <p:pic>
        <p:nvPicPr>
          <p:cNvPr id="388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40407"/>
            <a:ext cx="8228076" cy="24384"/>
          </a:xfrm>
          <a:prstGeom prst="rect">
            <a:avLst/>
          </a:prstGeom>
        </p:spPr>
      </p:pic>
      <p:pic>
        <p:nvPicPr>
          <p:cNvPr id="38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40407"/>
            <a:ext cx="8228076" cy="24384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800074" y="857211"/>
            <a:ext cx="283006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31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9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16" y="675131"/>
            <a:ext cx="4946903" cy="361188"/>
          </a:xfrm>
          <a:prstGeom prst="rect">
            <a:avLst/>
          </a:prstGeom>
        </p:spPr>
      </p:pic>
      <p:pic>
        <p:nvPicPr>
          <p:cNvPr id="391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44" y="670560"/>
            <a:ext cx="4956047" cy="370331"/>
          </a:xfrm>
          <a:prstGeom prst="rect">
            <a:avLst/>
          </a:prstGeom>
        </p:spPr>
      </p:pic>
      <p:pic>
        <p:nvPicPr>
          <p:cNvPr id="392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7" y="1568196"/>
            <a:ext cx="8304276" cy="5212080"/>
          </a:xfrm>
          <a:prstGeom prst="rect">
            <a:avLst/>
          </a:prstGeom>
        </p:spPr>
      </p:pic>
      <p:pic>
        <p:nvPicPr>
          <p:cNvPr id="393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5" y="1562100"/>
            <a:ext cx="8314944" cy="5225796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045708" y="1614941"/>
            <a:ext cx="201881" cy="7672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1.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2.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3.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045708" y="1614941"/>
            <a:ext cx="3237747" cy="18477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4290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Jumlah Hari 1 (satu) Tahun adalah</a:t>
            </a:r>
            <a:endParaRPr sz="13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Hari Kerja 1 (satu) Tahun</a:t>
            </a:r>
            <a:endParaRPr sz="16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Bukan Hari Kerja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Jumlah cuti 1 tahun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Jumlah hari minggu/sabtu</a:t>
            </a:r>
            <a:endParaRPr sz="1600">
              <a:latin typeface="Arial"/>
              <a:cs typeface="Arial"/>
            </a:endParaRPr>
          </a:p>
          <a:p>
            <a:pPr marL="280415">
              <a:lnSpc>
                <a:spcPct val="100000"/>
              </a:lnSpc>
            </a:pPr>
            <a:r>
              <a:rPr sz="160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Jumlah hari libur resmi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Hari Libur 1 (satu) Tahun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7269723" y="1614941"/>
            <a:ext cx="1036161" cy="4959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47494B"/>
                </a:solidFill>
                <a:latin typeface="Arial"/>
                <a:cs typeface="Arial"/>
              </a:rPr>
              <a:t>: 365     Hari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47494B"/>
                </a:solidFill>
                <a:latin typeface="Arial"/>
                <a:cs typeface="Arial"/>
              </a:rPr>
              <a:t>: 235     Hari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954512" y="2425709"/>
            <a:ext cx="1036160" cy="7672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47494B"/>
                </a:solidFill>
                <a:latin typeface="Arial"/>
                <a:cs typeface="Arial"/>
              </a:rPr>
              <a:t>:   12     Hari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47494B"/>
                </a:solidFill>
                <a:latin typeface="Arial"/>
                <a:cs typeface="Arial"/>
              </a:rPr>
              <a:t>: 104     Hari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47494B"/>
                </a:solidFill>
                <a:latin typeface="Arial"/>
                <a:cs typeface="Arial"/>
              </a:rPr>
              <a:t>:   14     Hari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269723" y="3236477"/>
            <a:ext cx="103616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47494B"/>
                </a:solidFill>
                <a:latin typeface="Arial"/>
                <a:cs typeface="Arial"/>
              </a:rPr>
              <a:t>: 130     Hari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045708" y="3777497"/>
            <a:ext cx="201881" cy="15764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4.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5.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6.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7.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8.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0000"/>
                </a:solidFill>
                <a:latin typeface="Arial"/>
                <a:cs typeface="Arial"/>
              </a:rPr>
              <a:t>9.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045708" y="3777497"/>
            <a:ext cx="4264552" cy="29282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4290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Hari Kerja 1 (satu) bulan</a:t>
            </a:r>
            <a:endParaRPr sz="16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Hari Kerja 1 (satu)  minggu</a:t>
            </a:r>
            <a:endParaRPr sz="16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Jam Kerja Per minggu</a:t>
            </a:r>
            <a:endParaRPr sz="16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Jam Boros Satu Hari berdasarkan ILO     :  30 %</a:t>
            </a:r>
            <a:endParaRPr sz="13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Jam Efektif Satu Hari berdasarkan ILO    :  70 %</a:t>
            </a:r>
            <a:endParaRPr sz="13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1510" b="1" spc="10" dirty="0">
                <a:solidFill>
                  <a:srgbClr val="FF0000"/>
                </a:solidFill>
                <a:latin typeface="Arial"/>
                <a:cs typeface="Arial"/>
              </a:rPr>
              <a:t>Jam Kerja Boros Per minggu   30 % x 37,5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47494B"/>
                </a:solidFill>
                <a:latin typeface="Arial"/>
                <a:cs typeface="Arial"/>
              </a:rPr>
              <a:t>10. Jam Kerja Efektif Per minggu  70 % x 37,5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11. Jam Kerja Efektif Per Hari     26,25 : 5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0000"/>
                </a:solidFill>
                <a:latin typeface="Arial"/>
                <a:cs typeface="Arial"/>
              </a:rPr>
              <a:t>12. Jam Kerja tidak Efektif Per hari 11,25 : 5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47494B"/>
                </a:solidFill>
                <a:latin typeface="Arial"/>
                <a:cs typeface="Arial"/>
              </a:rPr>
              <a:t>13. Jam Kerja Efektif Per Tahun  5,30 x 235 Hari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14. Jam Kerja 1 Tahun 7,5 x 235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269723" y="3777497"/>
            <a:ext cx="1071025" cy="7657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47494B"/>
                </a:solidFill>
                <a:latin typeface="Arial"/>
                <a:cs typeface="Arial"/>
              </a:rPr>
              <a:t>:   20     Hari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47494B"/>
                </a:solidFill>
                <a:latin typeface="Arial"/>
                <a:cs typeface="Arial"/>
              </a:rPr>
              <a:t>:     5     Hari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:  37,5    Jam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954512" y="5127761"/>
            <a:ext cx="3077474" cy="103697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0000"/>
                </a:solidFill>
                <a:latin typeface="Arial"/>
                <a:cs typeface="Arial"/>
              </a:rPr>
              <a:t>:  11,25  Jam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:  26,25  Jam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:  5 Jam 25 Menit  ( 5 Jam 30 Menit )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FF0000"/>
                </a:solidFill>
                <a:latin typeface="Arial"/>
                <a:cs typeface="Arial"/>
              </a:rPr>
              <a:t>:  2 Jam 25 Menit  ( 2 Jam 30 Menit)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954512" y="6209800"/>
            <a:ext cx="11389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:  1245,5 Jam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269723" y="6209800"/>
            <a:ext cx="1246331" cy="4959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93547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( 1250 Jam )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:  1765  Jam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394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9" y="7060691"/>
            <a:ext cx="1389888" cy="147828"/>
          </a:xfrm>
          <a:prstGeom prst="rect">
            <a:avLst/>
          </a:prstGeom>
        </p:spPr>
      </p:pic>
      <p:pic>
        <p:nvPicPr>
          <p:cNvPr id="395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" y="6934200"/>
            <a:ext cx="2479548" cy="274319"/>
          </a:xfrm>
          <a:prstGeom prst="rect">
            <a:avLst/>
          </a:prstGeom>
        </p:spPr>
      </p:pic>
      <p:pic>
        <p:nvPicPr>
          <p:cNvPr id="396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72" y="7060691"/>
            <a:ext cx="403859" cy="147828"/>
          </a:xfrm>
          <a:prstGeom prst="rect">
            <a:avLst/>
          </a:prstGeom>
        </p:spPr>
      </p:pic>
      <p:pic>
        <p:nvPicPr>
          <p:cNvPr id="397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536" y="7060691"/>
            <a:ext cx="251460" cy="147828"/>
          </a:xfrm>
          <a:prstGeom prst="rect">
            <a:avLst/>
          </a:prstGeom>
        </p:spPr>
      </p:pic>
      <p:pic>
        <p:nvPicPr>
          <p:cNvPr id="398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92" y="7060691"/>
            <a:ext cx="848868" cy="147828"/>
          </a:xfrm>
          <a:prstGeom prst="rect">
            <a:avLst/>
          </a:prstGeom>
        </p:spPr>
      </p:pic>
      <p:pic>
        <p:nvPicPr>
          <p:cNvPr id="399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7060691"/>
            <a:ext cx="694943" cy="147828"/>
          </a:xfrm>
          <a:prstGeom prst="rect">
            <a:avLst/>
          </a:prstGeom>
        </p:spPr>
      </p:pic>
      <p:pic>
        <p:nvPicPr>
          <p:cNvPr id="400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03" y="7060691"/>
            <a:ext cx="213360" cy="147828"/>
          </a:xfrm>
          <a:prstGeom prst="rect">
            <a:avLst/>
          </a:prstGeom>
        </p:spPr>
      </p:pic>
      <p:pic>
        <p:nvPicPr>
          <p:cNvPr id="401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67" y="7060692"/>
            <a:ext cx="612648" cy="143256"/>
          </a:xfrm>
          <a:prstGeom prst="rect">
            <a:avLst/>
          </a:prstGeom>
        </p:spPr>
      </p:pic>
      <p:pic>
        <p:nvPicPr>
          <p:cNvPr id="402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03" y="7060691"/>
            <a:ext cx="400811" cy="147828"/>
          </a:xfrm>
          <a:prstGeom prst="rect">
            <a:avLst/>
          </a:prstGeom>
        </p:spPr>
      </p:pic>
      <p:pic>
        <p:nvPicPr>
          <p:cNvPr id="403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6938772"/>
            <a:ext cx="1360931" cy="132588"/>
          </a:xfrm>
          <a:prstGeom prst="rect">
            <a:avLst/>
          </a:prstGeom>
        </p:spPr>
      </p:pic>
      <p:pic>
        <p:nvPicPr>
          <p:cNvPr id="404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6934200"/>
            <a:ext cx="1370075" cy="141732"/>
          </a:xfrm>
          <a:prstGeom prst="rect">
            <a:avLst/>
          </a:prstGeom>
        </p:spPr>
      </p:pic>
      <p:pic>
        <p:nvPicPr>
          <p:cNvPr id="405" name="Imag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12" y="6940296"/>
            <a:ext cx="377951" cy="131064"/>
          </a:xfrm>
          <a:prstGeom prst="rect">
            <a:avLst/>
          </a:prstGeom>
        </p:spPr>
      </p:pic>
      <p:pic>
        <p:nvPicPr>
          <p:cNvPr id="406" name="Image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40" y="6935724"/>
            <a:ext cx="387095" cy="140208"/>
          </a:xfrm>
          <a:prstGeom prst="rect">
            <a:avLst/>
          </a:prstGeom>
        </p:spPr>
      </p:pic>
      <p:pic>
        <p:nvPicPr>
          <p:cNvPr id="407" name="Image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04" y="6938772"/>
            <a:ext cx="228600" cy="132588"/>
          </a:xfrm>
          <a:prstGeom prst="rect">
            <a:avLst/>
          </a:prstGeom>
        </p:spPr>
      </p:pic>
      <p:pic>
        <p:nvPicPr>
          <p:cNvPr id="408" name="Image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32" y="6934200"/>
            <a:ext cx="237743" cy="141732"/>
          </a:xfrm>
          <a:prstGeom prst="rect">
            <a:avLst/>
          </a:prstGeom>
        </p:spPr>
      </p:pic>
      <p:pic>
        <p:nvPicPr>
          <p:cNvPr id="409" name="Image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60" y="6938772"/>
            <a:ext cx="829056" cy="132588"/>
          </a:xfrm>
          <a:prstGeom prst="rect">
            <a:avLst/>
          </a:prstGeom>
        </p:spPr>
      </p:pic>
      <p:pic>
        <p:nvPicPr>
          <p:cNvPr id="410" name="Image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88" y="6934200"/>
            <a:ext cx="838200" cy="141732"/>
          </a:xfrm>
          <a:prstGeom prst="rect">
            <a:avLst/>
          </a:prstGeom>
        </p:spPr>
      </p:pic>
      <p:pic>
        <p:nvPicPr>
          <p:cNvPr id="411" name="Image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67" y="6938772"/>
            <a:ext cx="670560" cy="132588"/>
          </a:xfrm>
          <a:prstGeom prst="rect">
            <a:avLst/>
          </a:prstGeom>
        </p:spPr>
      </p:pic>
      <p:pic>
        <p:nvPicPr>
          <p:cNvPr id="412" name="Image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96" y="6934200"/>
            <a:ext cx="679704" cy="141732"/>
          </a:xfrm>
          <a:prstGeom prst="rect">
            <a:avLst/>
          </a:prstGeom>
        </p:spPr>
      </p:pic>
      <p:pic>
        <p:nvPicPr>
          <p:cNvPr id="413" name="Image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19" y="6940296"/>
            <a:ext cx="190500" cy="129540"/>
          </a:xfrm>
          <a:prstGeom prst="rect">
            <a:avLst/>
          </a:prstGeom>
        </p:spPr>
      </p:pic>
      <p:pic>
        <p:nvPicPr>
          <p:cNvPr id="414" name="Image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348" y="6935724"/>
            <a:ext cx="199643" cy="138684"/>
          </a:xfrm>
          <a:prstGeom prst="rect">
            <a:avLst/>
          </a:prstGeom>
        </p:spPr>
      </p:pic>
      <p:pic>
        <p:nvPicPr>
          <p:cNvPr id="415" name="Image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807" y="6941820"/>
            <a:ext cx="583692" cy="129540"/>
          </a:xfrm>
          <a:prstGeom prst="rect">
            <a:avLst/>
          </a:prstGeom>
        </p:spPr>
      </p:pic>
      <p:pic>
        <p:nvPicPr>
          <p:cNvPr id="416" name="Image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36" y="6937248"/>
            <a:ext cx="592836" cy="138684"/>
          </a:xfrm>
          <a:prstGeom prst="rect">
            <a:avLst/>
          </a:prstGeom>
        </p:spPr>
      </p:pic>
      <p:pic>
        <p:nvPicPr>
          <p:cNvPr id="417" name="Image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43" y="6940296"/>
            <a:ext cx="373380" cy="131064"/>
          </a:xfrm>
          <a:prstGeom prst="rect">
            <a:avLst/>
          </a:prstGeom>
        </p:spPr>
      </p:pic>
      <p:pic>
        <p:nvPicPr>
          <p:cNvPr id="418" name="Image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72" y="6935724"/>
            <a:ext cx="382524" cy="140208"/>
          </a:xfrm>
          <a:prstGeom prst="rect">
            <a:avLst/>
          </a:prstGeom>
        </p:spPr>
      </p:pic>
      <p:pic>
        <p:nvPicPr>
          <p:cNvPr id="419" name="Image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42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42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42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277" name="object 1277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32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090547" y="702134"/>
            <a:ext cx="5624303" cy="7803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b="1" spc="10" dirty="0">
                <a:solidFill>
                  <a:srgbClr val="286991"/>
                </a:solidFill>
                <a:latin typeface="Arial"/>
                <a:cs typeface="Arial"/>
              </a:rPr>
              <a:t>Cara Menghitung Kebutuhan</a:t>
            </a:r>
            <a:endParaRPr sz="2800">
              <a:latin typeface="Arial"/>
              <a:cs typeface="Arial"/>
            </a:endParaRPr>
          </a:p>
          <a:p>
            <a:pPr marL="103631">
              <a:lnSpc>
                <a:spcPct val="100000"/>
              </a:lnSpc>
            </a:pPr>
            <a:r>
              <a:rPr sz="2800" b="1" spc="10" dirty="0">
                <a:solidFill>
                  <a:srgbClr val="286991"/>
                </a:solidFill>
                <a:latin typeface="Arial"/>
                <a:cs typeface="Arial"/>
              </a:rPr>
              <a:t>Pegawai  berdasarkan ABK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83" name="object 1283"/>
          <p:cNvSpPr/>
          <p:nvPr/>
        </p:nvSpPr>
        <p:spPr>
          <a:xfrm>
            <a:off x="623316" y="1991868"/>
            <a:ext cx="8194548" cy="606552"/>
          </a:xfrm>
          <a:custGeom>
            <a:avLst/>
            <a:gdLst/>
            <a:ahLst/>
            <a:cxnLst/>
            <a:rect l="l" t="t" r="r" b="b"/>
            <a:pathLst>
              <a:path w="8194548" h="606552">
                <a:moveTo>
                  <a:pt x="0" y="606552"/>
                </a:moveTo>
                <a:lnTo>
                  <a:pt x="0" y="0"/>
                </a:lnTo>
                <a:lnTo>
                  <a:pt x="8194548" y="0"/>
                </a:lnTo>
                <a:lnTo>
                  <a:pt x="8194548" y="606552"/>
                </a:lnTo>
                <a:lnTo>
                  <a:pt x="0" y="606552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713740" y="2142446"/>
            <a:ext cx="143400" cy="1445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b="1" spc="10" dirty="0">
                <a:solidFill>
                  <a:srgbClr val="2D9C9F"/>
                </a:solidFill>
                <a:latin typeface="Arial"/>
                <a:cs typeface="Arial"/>
              </a:rPr>
              <a:t>1.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228851" y="2063830"/>
            <a:ext cx="1319655" cy="2415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b="1" spc="10" dirty="0">
                <a:solidFill>
                  <a:srgbClr val="232526"/>
                </a:solidFill>
                <a:latin typeface="Arial"/>
                <a:cs typeface="Arial"/>
              </a:rPr>
              <a:t>Perhitungan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579116" y="2063830"/>
            <a:ext cx="827977" cy="2415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b="1" spc="10" dirty="0">
                <a:solidFill>
                  <a:srgbClr val="232526"/>
                </a:solidFill>
                <a:latin typeface="Arial"/>
                <a:cs typeface="Arial"/>
              </a:rPr>
              <a:t>dengan</a:t>
            </a:r>
            <a:endParaRPr sz="17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437127" y="2063830"/>
            <a:ext cx="814992" cy="2415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b="1" spc="10" dirty="0">
                <a:solidFill>
                  <a:srgbClr val="232526"/>
                </a:solidFill>
                <a:latin typeface="Arial"/>
                <a:cs typeface="Arial"/>
              </a:rPr>
              <a:t>Metode</a:t>
            </a:r>
            <a:endParaRPr sz="17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279899" y="2063830"/>
            <a:ext cx="733623" cy="2415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b="1" spc="10" dirty="0">
                <a:solidFill>
                  <a:srgbClr val="232526"/>
                </a:solidFill>
                <a:latin typeface="Arial"/>
                <a:cs typeface="Arial"/>
              </a:rPr>
              <a:t>Umum</a:t>
            </a:r>
            <a:endParaRPr sz="17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041899" y="2063830"/>
            <a:ext cx="805038" cy="2415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b="1" spc="10" dirty="0">
                <a:solidFill>
                  <a:srgbClr val="232526"/>
                </a:solidFill>
                <a:latin typeface="Arial"/>
                <a:cs typeface="Arial"/>
              </a:rPr>
              <a:t>melalui</a:t>
            </a:r>
            <a:endParaRPr sz="17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875528" y="2063830"/>
            <a:ext cx="1261875" cy="2415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00" b="1" spc="10" dirty="0">
                <a:solidFill>
                  <a:srgbClr val="232526"/>
                </a:solidFill>
                <a:latin typeface="Arial"/>
                <a:cs typeface="Arial"/>
              </a:rPr>
              <a:t>pendekatan</a:t>
            </a:r>
            <a:endParaRPr sz="17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167880" y="2087277"/>
            <a:ext cx="508827" cy="2125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Hasil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228851" y="2087277"/>
            <a:ext cx="7549139" cy="4244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472428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kerja,Objek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kerja, Peralatan kerja dan Tugas per tugas jabatan (Kepmenpan 75/2004)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13740" y="4378754"/>
            <a:ext cx="254762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2.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224279" y="4378754"/>
            <a:ext cx="7709509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Perhitungan dengan Standar Kebutuhan Minimum yang telah ditetapkan</a:t>
            </a:r>
            <a:endParaRPr sz="17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224279" y="4653074"/>
            <a:ext cx="6225032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30" b="1" spc="10" dirty="0">
                <a:solidFill>
                  <a:srgbClr val="232526"/>
                </a:solidFill>
                <a:latin typeface="Arial"/>
                <a:cs typeface="Arial"/>
              </a:rPr>
              <a:t>oleh Instansi Pembina (bagi Jabatan Fungsional), misalnya:</a:t>
            </a:r>
            <a:endParaRPr sz="17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170940" y="4993513"/>
            <a:ext cx="5718810" cy="11862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232526"/>
                </a:solidFill>
                <a:latin typeface="Arial"/>
                <a:cs typeface="Arial"/>
              </a:rPr>
              <a:t>•  </a:t>
            </a:r>
            <a:r>
              <a:rPr sz="1800" b="1" spc="10" dirty="0">
                <a:solidFill>
                  <a:srgbClr val="232526"/>
                </a:solidFill>
                <a:latin typeface="Arial"/>
                <a:cs typeface="Arial"/>
              </a:rPr>
              <a:t>1 desa 1 bidan (Permenkes No. 75/2015)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232526"/>
                </a:solidFill>
                <a:latin typeface="Arial"/>
                <a:cs typeface="Arial"/>
              </a:rPr>
              <a:t>•  </a:t>
            </a:r>
            <a:r>
              <a:rPr sz="1800" b="1" spc="10" dirty="0">
                <a:solidFill>
                  <a:srgbClr val="232526"/>
                </a:solidFill>
                <a:latin typeface="Arial"/>
                <a:cs typeface="Arial"/>
              </a:rPr>
              <a:t>1 desa 1 penyuluh KB (Perka BKKBN No. 55/2010)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232526"/>
                </a:solidFill>
                <a:latin typeface="Arial"/>
                <a:cs typeface="Arial"/>
              </a:rPr>
              <a:t>•  </a:t>
            </a:r>
            <a:r>
              <a:rPr sz="1800" b="1" spc="10" dirty="0">
                <a:solidFill>
                  <a:srgbClr val="232526"/>
                </a:solidFill>
                <a:latin typeface="Arial"/>
                <a:cs typeface="Arial"/>
              </a:rPr>
              <a:t>1 kecamatan 1 koordinator statistik (Perka BPS)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50" spc="10" dirty="0">
                <a:solidFill>
                  <a:srgbClr val="232526"/>
                </a:solidFill>
                <a:latin typeface="Arial"/>
                <a:cs typeface="Arial"/>
              </a:rPr>
              <a:t>•  </a:t>
            </a:r>
            <a:r>
              <a:rPr sz="1650" b="1" spc="10" dirty="0">
                <a:solidFill>
                  <a:srgbClr val="232526"/>
                </a:solidFill>
                <a:latin typeface="Arial"/>
                <a:cs typeface="Arial"/>
              </a:rPr>
              <a:t>1 rombongan belajar 1 guru (Permendikbud No. 23/2013)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84" name="object 1284"/>
          <p:cNvSpPr/>
          <p:nvPr/>
        </p:nvSpPr>
        <p:spPr>
          <a:xfrm>
            <a:off x="4259580" y="3200400"/>
            <a:ext cx="3092196" cy="553212"/>
          </a:xfrm>
          <a:custGeom>
            <a:avLst/>
            <a:gdLst/>
            <a:ahLst/>
            <a:cxnLst/>
            <a:rect l="l" t="t" r="r" b="b"/>
            <a:pathLst>
              <a:path w="3092196" h="553212">
                <a:moveTo>
                  <a:pt x="0" y="553212"/>
                </a:moveTo>
                <a:lnTo>
                  <a:pt x="0" y="0"/>
                </a:lnTo>
                <a:lnTo>
                  <a:pt x="3092196" y="0"/>
                </a:lnTo>
                <a:lnTo>
                  <a:pt x="3092196" y="553212"/>
                </a:lnTo>
                <a:lnTo>
                  <a:pt x="0" y="553212"/>
                </a:lnTo>
                <a:close/>
              </a:path>
            </a:pathLst>
          </a:custGeom>
          <a:solidFill>
            <a:srgbClr val="CCCC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4350703" y="3253184"/>
            <a:ext cx="283444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JML. BEBAN KERJA  x  1  JABATAN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85" name="object 1285"/>
          <p:cNvSpPr/>
          <p:nvPr/>
        </p:nvSpPr>
        <p:spPr>
          <a:xfrm>
            <a:off x="4351020" y="3456432"/>
            <a:ext cx="2791968" cy="10668"/>
          </a:xfrm>
          <a:custGeom>
            <a:avLst/>
            <a:gdLst/>
            <a:ahLst/>
            <a:cxnLst/>
            <a:rect l="l" t="t" r="r" b="b"/>
            <a:pathLst>
              <a:path w="2791968" h="10668">
                <a:moveTo>
                  <a:pt x="0" y="0"/>
                </a:moveTo>
                <a:lnTo>
                  <a:pt x="697992" y="0"/>
                </a:lnTo>
                <a:lnTo>
                  <a:pt x="1395984" y="0"/>
                </a:lnTo>
                <a:lnTo>
                  <a:pt x="2093976" y="0"/>
                </a:lnTo>
                <a:lnTo>
                  <a:pt x="2791968" y="0"/>
                </a:lnTo>
                <a:lnTo>
                  <a:pt x="2791968" y="10668"/>
                </a:lnTo>
                <a:lnTo>
                  <a:pt x="2093976" y="10668"/>
                </a:lnTo>
                <a:lnTo>
                  <a:pt x="1395984" y="10668"/>
                </a:lnTo>
                <a:lnTo>
                  <a:pt x="697992" y="10668"/>
                </a:lnTo>
                <a:lnTo>
                  <a:pt x="0" y="10668"/>
                </a:ln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text 1"/>
          <p:cNvSpPr txBox="1"/>
          <p:nvPr/>
        </p:nvSpPr>
        <p:spPr>
          <a:xfrm>
            <a:off x="4405566" y="3494707"/>
            <a:ext cx="2837950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STANDAR KERJA  1 TAHUN (1.750 jam)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86" name="object 1286"/>
          <p:cNvSpPr/>
          <p:nvPr/>
        </p:nvSpPr>
        <p:spPr>
          <a:xfrm>
            <a:off x="2106168" y="3323843"/>
            <a:ext cx="2151888" cy="338328"/>
          </a:xfrm>
          <a:custGeom>
            <a:avLst/>
            <a:gdLst/>
            <a:ahLst/>
            <a:cxnLst/>
            <a:rect l="l" t="t" r="r" b="b"/>
            <a:pathLst>
              <a:path w="2151888" h="338328">
                <a:moveTo>
                  <a:pt x="0" y="338328"/>
                </a:moveTo>
                <a:lnTo>
                  <a:pt x="0" y="0"/>
                </a:lnTo>
                <a:lnTo>
                  <a:pt x="2151888" y="0"/>
                </a:lnTo>
                <a:lnTo>
                  <a:pt x="2151888" y="338328"/>
                </a:lnTo>
                <a:lnTo>
                  <a:pt x="0" y="338328"/>
                </a:lnTo>
                <a:close/>
              </a:path>
            </a:pathLst>
          </a:custGeom>
          <a:solidFill>
            <a:srgbClr val="CCCC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text 1"/>
          <p:cNvSpPr txBox="1"/>
          <p:nvPr/>
        </p:nvSpPr>
        <p:spPr>
          <a:xfrm>
            <a:off x="2196465" y="3375422"/>
            <a:ext cx="195070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KEBUTUHAN ORANG =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2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42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42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42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287" name="object 1287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33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550287" y="987757"/>
            <a:ext cx="4538431" cy="3962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b="1" spc="10" dirty="0">
                <a:solidFill>
                  <a:srgbClr val="286991"/>
                </a:solidFill>
                <a:latin typeface="Arial"/>
                <a:cs typeface="Arial"/>
              </a:rPr>
              <a:t>ANALIS BEBAN KERJA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93" name="object 1293"/>
          <p:cNvSpPr/>
          <p:nvPr/>
        </p:nvSpPr>
        <p:spPr>
          <a:xfrm>
            <a:off x="635507" y="3128772"/>
            <a:ext cx="2286000" cy="2286000"/>
          </a:xfrm>
          <a:custGeom>
            <a:avLst/>
            <a:gdLst/>
            <a:ahLst/>
            <a:cxnLst/>
            <a:rect l="l" t="t" r="r" b="b"/>
            <a:pathLst>
              <a:path w="2286000" h="2286000">
                <a:moveTo>
                  <a:pt x="0" y="1143000"/>
                </a:moveTo>
                <a:cubicBezTo>
                  <a:pt x="0" y="510540"/>
                  <a:pt x="512065" y="0"/>
                  <a:pt x="1143000" y="0"/>
                </a:cubicBezTo>
                <a:cubicBezTo>
                  <a:pt x="1773937" y="0"/>
                  <a:pt x="2286001" y="510540"/>
                  <a:pt x="2286001" y="1143000"/>
                </a:cubicBezTo>
                <a:cubicBezTo>
                  <a:pt x="2286001" y="1773936"/>
                  <a:pt x="1773937" y="2286000"/>
                  <a:pt x="1143000" y="2286000"/>
                </a:cubicBezTo>
                <a:cubicBezTo>
                  <a:pt x="512065" y="2286000"/>
                  <a:pt x="0" y="1773936"/>
                  <a:pt x="0" y="1143000"/>
                </a:cubicBezTo>
                <a:close/>
              </a:path>
            </a:pathLst>
          </a:custGeom>
          <a:solidFill>
            <a:srgbClr val="2275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624840" y="3118104"/>
            <a:ext cx="2305812" cy="2305812"/>
          </a:xfrm>
          <a:custGeom>
            <a:avLst/>
            <a:gdLst/>
            <a:ahLst/>
            <a:cxnLst/>
            <a:rect l="l" t="t" r="r" b="b"/>
            <a:pathLst>
              <a:path w="2305812" h="2305812">
                <a:moveTo>
                  <a:pt x="19812" y="1149096"/>
                </a:moveTo>
                <a:lnTo>
                  <a:pt x="1524" y="1152144"/>
                </a:lnTo>
                <a:lnTo>
                  <a:pt x="1524" y="1123188"/>
                </a:lnTo>
                <a:lnTo>
                  <a:pt x="3048" y="1094232"/>
                </a:lnTo>
                <a:lnTo>
                  <a:pt x="4572" y="1063752"/>
                </a:lnTo>
                <a:lnTo>
                  <a:pt x="7620" y="1034796"/>
                </a:lnTo>
                <a:lnTo>
                  <a:pt x="10667" y="1005840"/>
                </a:lnTo>
                <a:lnTo>
                  <a:pt x="15240" y="976884"/>
                </a:lnTo>
                <a:lnTo>
                  <a:pt x="19812" y="949452"/>
                </a:lnTo>
                <a:lnTo>
                  <a:pt x="24384" y="920496"/>
                </a:lnTo>
                <a:lnTo>
                  <a:pt x="30480" y="893064"/>
                </a:lnTo>
                <a:lnTo>
                  <a:pt x="38100" y="865632"/>
                </a:lnTo>
                <a:lnTo>
                  <a:pt x="45720" y="838199"/>
                </a:lnTo>
                <a:lnTo>
                  <a:pt x="53340" y="810767"/>
                </a:lnTo>
                <a:lnTo>
                  <a:pt x="62484" y="783335"/>
                </a:lnTo>
                <a:lnTo>
                  <a:pt x="71628" y="757428"/>
                </a:lnTo>
                <a:lnTo>
                  <a:pt x="80772" y="729996"/>
                </a:lnTo>
                <a:lnTo>
                  <a:pt x="91440" y="704088"/>
                </a:lnTo>
                <a:lnTo>
                  <a:pt x="103632" y="678179"/>
                </a:lnTo>
                <a:lnTo>
                  <a:pt x="114300" y="653796"/>
                </a:lnTo>
                <a:lnTo>
                  <a:pt x="128016" y="627888"/>
                </a:lnTo>
                <a:lnTo>
                  <a:pt x="140208" y="603503"/>
                </a:lnTo>
                <a:lnTo>
                  <a:pt x="167640" y="554735"/>
                </a:lnTo>
                <a:lnTo>
                  <a:pt x="198119" y="509016"/>
                </a:lnTo>
                <a:lnTo>
                  <a:pt x="230124" y="463296"/>
                </a:lnTo>
                <a:lnTo>
                  <a:pt x="265175" y="420624"/>
                </a:lnTo>
                <a:lnTo>
                  <a:pt x="300227" y="377952"/>
                </a:lnTo>
                <a:lnTo>
                  <a:pt x="338327" y="338328"/>
                </a:lnTo>
                <a:lnTo>
                  <a:pt x="379475" y="300228"/>
                </a:lnTo>
                <a:lnTo>
                  <a:pt x="420624" y="263652"/>
                </a:lnTo>
                <a:lnTo>
                  <a:pt x="464820" y="230124"/>
                </a:lnTo>
                <a:lnTo>
                  <a:pt x="509016" y="196596"/>
                </a:lnTo>
                <a:lnTo>
                  <a:pt x="556260" y="167640"/>
                </a:lnTo>
                <a:lnTo>
                  <a:pt x="605028" y="140208"/>
                </a:lnTo>
                <a:lnTo>
                  <a:pt x="629411" y="126492"/>
                </a:lnTo>
                <a:lnTo>
                  <a:pt x="653796" y="114300"/>
                </a:lnTo>
                <a:lnTo>
                  <a:pt x="679704" y="102108"/>
                </a:lnTo>
                <a:lnTo>
                  <a:pt x="705611" y="91440"/>
                </a:lnTo>
                <a:lnTo>
                  <a:pt x="731520" y="80772"/>
                </a:lnTo>
                <a:lnTo>
                  <a:pt x="757428" y="70104"/>
                </a:lnTo>
                <a:lnTo>
                  <a:pt x="784860" y="60960"/>
                </a:lnTo>
                <a:lnTo>
                  <a:pt x="810767" y="51816"/>
                </a:lnTo>
                <a:lnTo>
                  <a:pt x="838200" y="44196"/>
                </a:lnTo>
                <a:lnTo>
                  <a:pt x="865632" y="36576"/>
                </a:lnTo>
                <a:lnTo>
                  <a:pt x="893064" y="30480"/>
                </a:lnTo>
                <a:lnTo>
                  <a:pt x="922020" y="24384"/>
                </a:lnTo>
                <a:lnTo>
                  <a:pt x="949452" y="18288"/>
                </a:lnTo>
                <a:lnTo>
                  <a:pt x="978408" y="13716"/>
                </a:lnTo>
                <a:lnTo>
                  <a:pt x="1007364" y="9144"/>
                </a:lnTo>
                <a:lnTo>
                  <a:pt x="1036320" y="6096"/>
                </a:lnTo>
                <a:lnTo>
                  <a:pt x="1065276" y="3048"/>
                </a:lnTo>
                <a:lnTo>
                  <a:pt x="1094232" y="1524"/>
                </a:lnTo>
                <a:lnTo>
                  <a:pt x="1123188" y="0"/>
                </a:lnTo>
                <a:lnTo>
                  <a:pt x="1153667" y="0"/>
                </a:lnTo>
                <a:lnTo>
                  <a:pt x="1184148" y="1524"/>
                </a:lnTo>
                <a:lnTo>
                  <a:pt x="1213104" y="1524"/>
                </a:lnTo>
                <a:lnTo>
                  <a:pt x="1242060" y="4572"/>
                </a:lnTo>
                <a:lnTo>
                  <a:pt x="1271016" y="6096"/>
                </a:lnTo>
                <a:lnTo>
                  <a:pt x="1299972" y="9144"/>
                </a:lnTo>
                <a:lnTo>
                  <a:pt x="1328928" y="13716"/>
                </a:lnTo>
                <a:lnTo>
                  <a:pt x="1357884" y="18288"/>
                </a:lnTo>
                <a:lnTo>
                  <a:pt x="1386839" y="24384"/>
                </a:lnTo>
                <a:lnTo>
                  <a:pt x="1414272" y="30480"/>
                </a:lnTo>
                <a:lnTo>
                  <a:pt x="1441704" y="36576"/>
                </a:lnTo>
                <a:lnTo>
                  <a:pt x="1469135" y="44196"/>
                </a:lnTo>
                <a:lnTo>
                  <a:pt x="1496568" y="51816"/>
                </a:lnTo>
                <a:lnTo>
                  <a:pt x="1524000" y="60960"/>
                </a:lnTo>
                <a:lnTo>
                  <a:pt x="1549908" y="70104"/>
                </a:lnTo>
                <a:lnTo>
                  <a:pt x="1575816" y="80772"/>
                </a:lnTo>
                <a:lnTo>
                  <a:pt x="1603248" y="91440"/>
                </a:lnTo>
                <a:lnTo>
                  <a:pt x="1627632" y="102108"/>
                </a:lnTo>
                <a:lnTo>
                  <a:pt x="1653540" y="114300"/>
                </a:lnTo>
                <a:lnTo>
                  <a:pt x="1677924" y="126492"/>
                </a:lnTo>
                <a:lnTo>
                  <a:pt x="1703832" y="140208"/>
                </a:lnTo>
                <a:lnTo>
                  <a:pt x="1751076" y="167640"/>
                </a:lnTo>
                <a:lnTo>
                  <a:pt x="1798320" y="196596"/>
                </a:lnTo>
                <a:lnTo>
                  <a:pt x="1844040" y="230124"/>
                </a:lnTo>
                <a:lnTo>
                  <a:pt x="1886712" y="263652"/>
                </a:lnTo>
                <a:lnTo>
                  <a:pt x="1929384" y="300228"/>
                </a:lnTo>
                <a:lnTo>
                  <a:pt x="1969008" y="338328"/>
                </a:lnTo>
                <a:lnTo>
                  <a:pt x="2007108" y="377952"/>
                </a:lnTo>
                <a:lnTo>
                  <a:pt x="2043684" y="419100"/>
                </a:lnTo>
                <a:lnTo>
                  <a:pt x="2077212" y="463296"/>
                </a:lnTo>
                <a:lnTo>
                  <a:pt x="2109216" y="509016"/>
                </a:lnTo>
                <a:lnTo>
                  <a:pt x="2139696" y="554735"/>
                </a:lnTo>
                <a:lnTo>
                  <a:pt x="2167128" y="603503"/>
                </a:lnTo>
                <a:lnTo>
                  <a:pt x="2180844" y="627888"/>
                </a:lnTo>
                <a:lnTo>
                  <a:pt x="2193035" y="653796"/>
                </a:lnTo>
                <a:lnTo>
                  <a:pt x="2205228" y="678179"/>
                </a:lnTo>
                <a:lnTo>
                  <a:pt x="2215896" y="704088"/>
                </a:lnTo>
                <a:lnTo>
                  <a:pt x="2226563" y="729996"/>
                </a:lnTo>
                <a:lnTo>
                  <a:pt x="2235708" y="755903"/>
                </a:lnTo>
                <a:lnTo>
                  <a:pt x="2246376" y="783335"/>
                </a:lnTo>
                <a:lnTo>
                  <a:pt x="2253996" y="810767"/>
                </a:lnTo>
                <a:lnTo>
                  <a:pt x="2263140" y="836676"/>
                </a:lnTo>
                <a:lnTo>
                  <a:pt x="2270760" y="864108"/>
                </a:lnTo>
                <a:lnTo>
                  <a:pt x="2276856" y="893064"/>
                </a:lnTo>
                <a:lnTo>
                  <a:pt x="2282952" y="920496"/>
                </a:lnTo>
                <a:lnTo>
                  <a:pt x="2289048" y="949452"/>
                </a:lnTo>
                <a:lnTo>
                  <a:pt x="2293619" y="976884"/>
                </a:lnTo>
                <a:lnTo>
                  <a:pt x="2296668" y="1005840"/>
                </a:lnTo>
                <a:lnTo>
                  <a:pt x="2299716" y="1034796"/>
                </a:lnTo>
                <a:lnTo>
                  <a:pt x="2302763" y="1063752"/>
                </a:lnTo>
                <a:lnTo>
                  <a:pt x="2304288" y="1092708"/>
                </a:lnTo>
                <a:lnTo>
                  <a:pt x="2305812" y="1123188"/>
                </a:lnTo>
                <a:lnTo>
                  <a:pt x="2305812" y="1152144"/>
                </a:lnTo>
                <a:lnTo>
                  <a:pt x="2305812" y="1182624"/>
                </a:lnTo>
                <a:lnTo>
                  <a:pt x="2304288" y="1211580"/>
                </a:lnTo>
                <a:lnTo>
                  <a:pt x="2302763" y="1242060"/>
                </a:lnTo>
                <a:lnTo>
                  <a:pt x="2299716" y="1271016"/>
                </a:lnTo>
                <a:lnTo>
                  <a:pt x="2296668" y="1299972"/>
                </a:lnTo>
                <a:lnTo>
                  <a:pt x="2293619" y="1328928"/>
                </a:lnTo>
                <a:lnTo>
                  <a:pt x="2289048" y="1356360"/>
                </a:lnTo>
                <a:lnTo>
                  <a:pt x="2282952" y="1385316"/>
                </a:lnTo>
                <a:lnTo>
                  <a:pt x="2276856" y="1412748"/>
                </a:lnTo>
                <a:lnTo>
                  <a:pt x="2270760" y="1441704"/>
                </a:lnTo>
                <a:lnTo>
                  <a:pt x="2263140" y="1469136"/>
                </a:lnTo>
                <a:lnTo>
                  <a:pt x="2253996" y="1495044"/>
                </a:lnTo>
                <a:lnTo>
                  <a:pt x="2246376" y="1522476"/>
                </a:lnTo>
                <a:lnTo>
                  <a:pt x="2237232" y="1549908"/>
                </a:lnTo>
                <a:lnTo>
                  <a:pt x="2226563" y="1575816"/>
                </a:lnTo>
                <a:lnTo>
                  <a:pt x="2215896" y="1601724"/>
                </a:lnTo>
                <a:lnTo>
                  <a:pt x="2205228" y="1627632"/>
                </a:lnTo>
                <a:lnTo>
                  <a:pt x="2193035" y="1652016"/>
                </a:lnTo>
                <a:lnTo>
                  <a:pt x="2180844" y="1677924"/>
                </a:lnTo>
                <a:lnTo>
                  <a:pt x="2167128" y="1702308"/>
                </a:lnTo>
                <a:lnTo>
                  <a:pt x="2139696" y="1751076"/>
                </a:lnTo>
                <a:lnTo>
                  <a:pt x="2109216" y="1796796"/>
                </a:lnTo>
                <a:lnTo>
                  <a:pt x="2077212" y="1842516"/>
                </a:lnTo>
                <a:lnTo>
                  <a:pt x="2043684" y="1886712"/>
                </a:lnTo>
                <a:lnTo>
                  <a:pt x="2007108" y="1927860"/>
                </a:lnTo>
                <a:lnTo>
                  <a:pt x="1969008" y="1967484"/>
                </a:lnTo>
                <a:lnTo>
                  <a:pt x="1929384" y="2005584"/>
                </a:lnTo>
                <a:lnTo>
                  <a:pt x="1886712" y="2042160"/>
                </a:lnTo>
                <a:lnTo>
                  <a:pt x="1844040" y="2077212"/>
                </a:lnTo>
                <a:lnTo>
                  <a:pt x="1798320" y="2109216"/>
                </a:lnTo>
                <a:lnTo>
                  <a:pt x="1751076" y="2138172"/>
                </a:lnTo>
                <a:lnTo>
                  <a:pt x="1703832" y="2165604"/>
                </a:lnTo>
                <a:lnTo>
                  <a:pt x="1677924" y="2179320"/>
                </a:lnTo>
                <a:lnTo>
                  <a:pt x="1653540" y="2191512"/>
                </a:lnTo>
                <a:lnTo>
                  <a:pt x="1627632" y="2203704"/>
                </a:lnTo>
                <a:lnTo>
                  <a:pt x="1601724" y="2214372"/>
                </a:lnTo>
                <a:lnTo>
                  <a:pt x="1575816" y="2225040"/>
                </a:lnTo>
                <a:lnTo>
                  <a:pt x="1549908" y="2235708"/>
                </a:lnTo>
                <a:lnTo>
                  <a:pt x="1524000" y="2244852"/>
                </a:lnTo>
                <a:lnTo>
                  <a:pt x="1496568" y="2253996"/>
                </a:lnTo>
                <a:lnTo>
                  <a:pt x="1469135" y="2261616"/>
                </a:lnTo>
                <a:lnTo>
                  <a:pt x="1441704" y="2269236"/>
                </a:lnTo>
                <a:lnTo>
                  <a:pt x="1414272" y="2275332"/>
                </a:lnTo>
                <a:lnTo>
                  <a:pt x="1385316" y="2281428"/>
                </a:lnTo>
                <a:lnTo>
                  <a:pt x="1357884" y="2287524"/>
                </a:lnTo>
                <a:lnTo>
                  <a:pt x="1328928" y="2292096"/>
                </a:lnTo>
                <a:lnTo>
                  <a:pt x="1299972" y="2296668"/>
                </a:lnTo>
                <a:lnTo>
                  <a:pt x="1271016" y="2299716"/>
                </a:lnTo>
                <a:lnTo>
                  <a:pt x="1242060" y="2302764"/>
                </a:lnTo>
                <a:lnTo>
                  <a:pt x="1213104" y="2304288"/>
                </a:lnTo>
                <a:lnTo>
                  <a:pt x="1182623" y="2304288"/>
                </a:lnTo>
                <a:lnTo>
                  <a:pt x="1153667" y="2305812"/>
                </a:lnTo>
                <a:lnTo>
                  <a:pt x="1124711" y="2305812"/>
                </a:lnTo>
                <a:lnTo>
                  <a:pt x="1094232" y="2304288"/>
                </a:lnTo>
                <a:lnTo>
                  <a:pt x="1065276" y="2302764"/>
                </a:lnTo>
                <a:lnTo>
                  <a:pt x="1036320" y="2299716"/>
                </a:lnTo>
                <a:lnTo>
                  <a:pt x="1007364" y="2296668"/>
                </a:lnTo>
                <a:lnTo>
                  <a:pt x="978408" y="2292096"/>
                </a:lnTo>
                <a:lnTo>
                  <a:pt x="949452" y="2287524"/>
                </a:lnTo>
                <a:lnTo>
                  <a:pt x="922020" y="2281428"/>
                </a:lnTo>
                <a:lnTo>
                  <a:pt x="893064" y="2275332"/>
                </a:lnTo>
                <a:lnTo>
                  <a:pt x="865632" y="2269236"/>
                </a:lnTo>
                <a:lnTo>
                  <a:pt x="838200" y="2261616"/>
                </a:lnTo>
                <a:lnTo>
                  <a:pt x="810767" y="2253996"/>
                </a:lnTo>
                <a:lnTo>
                  <a:pt x="784860" y="2244852"/>
                </a:lnTo>
                <a:lnTo>
                  <a:pt x="757428" y="2235708"/>
                </a:lnTo>
                <a:lnTo>
                  <a:pt x="731520" y="2225040"/>
                </a:lnTo>
                <a:lnTo>
                  <a:pt x="705611" y="2214372"/>
                </a:lnTo>
                <a:lnTo>
                  <a:pt x="679704" y="2203704"/>
                </a:lnTo>
                <a:lnTo>
                  <a:pt x="653796" y="2191512"/>
                </a:lnTo>
                <a:lnTo>
                  <a:pt x="629411" y="2179320"/>
                </a:lnTo>
                <a:lnTo>
                  <a:pt x="605028" y="2167128"/>
                </a:lnTo>
                <a:lnTo>
                  <a:pt x="556260" y="2138172"/>
                </a:lnTo>
                <a:lnTo>
                  <a:pt x="509016" y="2109216"/>
                </a:lnTo>
                <a:lnTo>
                  <a:pt x="464820" y="2077212"/>
                </a:lnTo>
                <a:lnTo>
                  <a:pt x="420624" y="2042160"/>
                </a:lnTo>
                <a:lnTo>
                  <a:pt x="379475" y="2005584"/>
                </a:lnTo>
                <a:lnTo>
                  <a:pt x="338327" y="1967484"/>
                </a:lnTo>
                <a:lnTo>
                  <a:pt x="300227" y="1927860"/>
                </a:lnTo>
                <a:lnTo>
                  <a:pt x="265175" y="1886712"/>
                </a:lnTo>
                <a:lnTo>
                  <a:pt x="230124" y="1842516"/>
                </a:lnTo>
                <a:lnTo>
                  <a:pt x="198119" y="1796796"/>
                </a:lnTo>
                <a:lnTo>
                  <a:pt x="167640" y="1751076"/>
                </a:lnTo>
                <a:lnTo>
                  <a:pt x="140208" y="1702308"/>
                </a:lnTo>
                <a:lnTo>
                  <a:pt x="128016" y="1677924"/>
                </a:lnTo>
                <a:lnTo>
                  <a:pt x="114300" y="1652016"/>
                </a:lnTo>
                <a:lnTo>
                  <a:pt x="103632" y="1627632"/>
                </a:lnTo>
                <a:lnTo>
                  <a:pt x="91440" y="1601724"/>
                </a:lnTo>
                <a:lnTo>
                  <a:pt x="80772" y="1575816"/>
                </a:lnTo>
                <a:lnTo>
                  <a:pt x="71628" y="1548384"/>
                </a:lnTo>
                <a:lnTo>
                  <a:pt x="62484" y="1522476"/>
                </a:lnTo>
                <a:lnTo>
                  <a:pt x="53340" y="1495044"/>
                </a:lnTo>
                <a:lnTo>
                  <a:pt x="44196" y="1467612"/>
                </a:lnTo>
                <a:lnTo>
                  <a:pt x="38100" y="1440180"/>
                </a:lnTo>
                <a:lnTo>
                  <a:pt x="30480" y="1412748"/>
                </a:lnTo>
                <a:lnTo>
                  <a:pt x="24384" y="1385316"/>
                </a:lnTo>
                <a:lnTo>
                  <a:pt x="19812" y="1356360"/>
                </a:lnTo>
                <a:lnTo>
                  <a:pt x="15240" y="1328928"/>
                </a:lnTo>
                <a:lnTo>
                  <a:pt x="10667" y="1299972"/>
                </a:lnTo>
                <a:lnTo>
                  <a:pt x="7620" y="1271016"/>
                </a:lnTo>
                <a:lnTo>
                  <a:pt x="4572" y="1242060"/>
                </a:lnTo>
                <a:lnTo>
                  <a:pt x="3048" y="1211580"/>
                </a:lnTo>
                <a:lnTo>
                  <a:pt x="1524" y="1182624"/>
                </a:lnTo>
                <a:lnTo>
                  <a:pt x="0" y="1110996"/>
                </a:lnTo>
                <a:lnTo>
                  <a:pt x="19812" y="1149096"/>
                </a:lnTo>
                <a:close/>
                <a:moveTo>
                  <a:pt x="1524" y="1156716"/>
                </a:moveTo>
                <a:lnTo>
                  <a:pt x="19812" y="1152144"/>
                </a:lnTo>
                <a:lnTo>
                  <a:pt x="21335" y="1182624"/>
                </a:lnTo>
                <a:lnTo>
                  <a:pt x="21335" y="1181100"/>
                </a:lnTo>
                <a:lnTo>
                  <a:pt x="21335" y="1211580"/>
                </a:lnTo>
                <a:lnTo>
                  <a:pt x="21335" y="1211580"/>
                </a:lnTo>
                <a:lnTo>
                  <a:pt x="22860" y="1240536"/>
                </a:lnTo>
                <a:lnTo>
                  <a:pt x="22860" y="1239012"/>
                </a:lnTo>
                <a:lnTo>
                  <a:pt x="25908" y="1267968"/>
                </a:lnTo>
                <a:lnTo>
                  <a:pt x="25908" y="1267968"/>
                </a:lnTo>
                <a:lnTo>
                  <a:pt x="28956" y="1296924"/>
                </a:lnTo>
                <a:lnTo>
                  <a:pt x="28956" y="1296924"/>
                </a:lnTo>
                <a:lnTo>
                  <a:pt x="33528" y="1325880"/>
                </a:lnTo>
                <a:lnTo>
                  <a:pt x="33528" y="1325880"/>
                </a:lnTo>
                <a:lnTo>
                  <a:pt x="38100" y="1353312"/>
                </a:lnTo>
                <a:lnTo>
                  <a:pt x="38100" y="1353312"/>
                </a:lnTo>
                <a:lnTo>
                  <a:pt x="42672" y="1380744"/>
                </a:lnTo>
                <a:lnTo>
                  <a:pt x="42672" y="1380744"/>
                </a:lnTo>
                <a:lnTo>
                  <a:pt x="48767" y="1408176"/>
                </a:lnTo>
                <a:lnTo>
                  <a:pt x="48767" y="1408176"/>
                </a:lnTo>
                <a:lnTo>
                  <a:pt x="56388" y="1435608"/>
                </a:lnTo>
                <a:lnTo>
                  <a:pt x="56388" y="1435608"/>
                </a:lnTo>
                <a:lnTo>
                  <a:pt x="64008" y="1463040"/>
                </a:lnTo>
                <a:lnTo>
                  <a:pt x="62484" y="1463040"/>
                </a:lnTo>
                <a:lnTo>
                  <a:pt x="71628" y="1490472"/>
                </a:lnTo>
                <a:lnTo>
                  <a:pt x="71628" y="1490472"/>
                </a:lnTo>
                <a:lnTo>
                  <a:pt x="79248" y="1516380"/>
                </a:lnTo>
                <a:lnTo>
                  <a:pt x="79248" y="1516380"/>
                </a:lnTo>
                <a:lnTo>
                  <a:pt x="88392" y="1542288"/>
                </a:lnTo>
                <a:lnTo>
                  <a:pt x="88392" y="1542288"/>
                </a:lnTo>
                <a:lnTo>
                  <a:pt x="99060" y="1568196"/>
                </a:lnTo>
                <a:lnTo>
                  <a:pt x="99060" y="1568196"/>
                </a:lnTo>
                <a:lnTo>
                  <a:pt x="109728" y="1594104"/>
                </a:lnTo>
                <a:lnTo>
                  <a:pt x="109728" y="1594104"/>
                </a:lnTo>
                <a:lnTo>
                  <a:pt x="120396" y="1620012"/>
                </a:lnTo>
                <a:lnTo>
                  <a:pt x="120396" y="1618488"/>
                </a:lnTo>
                <a:lnTo>
                  <a:pt x="132588" y="1644396"/>
                </a:lnTo>
                <a:lnTo>
                  <a:pt x="132588" y="1644396"/>
                </a:lnTo>
                <a:lnTo>
                  <a:pt x="144780" y="1668780"/>
                </a:lnTo>
                <a:lnTo>
                  <a:pt x="144780" y="1668780"/>
                </a:lnTo>
                <a:lnTo>
                  <a:pt x="156972" y="1693164"/>
                </a:lnTo>
                <a:lnTo>
                  <a:pt x="156972" y="1693164"/>
                </a:lnTo>
                <a:lnTo>
                  <a:pt x="184403" y="1740408"/>
                </a:lnTo>
                <a:lnTo>
                  <a:pt x="184403" y="1740408"/>
                </a:lnTo>
                <a:lnTo>
                  <a:pt x="213360" y="1786128"/>
                </a:lnTo>
                <a:lnTo>
                  <a:pt x="213360" y="1786128"/>
                </a:lnTo>
                <a:lnTo>
                  <a:pt x="245363" y="1831848"/>
                </a:lnTo>
                <a:lnTo>
                  <a:pt x="245363" y="1830324"/>
                </a:lnTo>
                <a:lnTo>
                  <a:pt x="278891" y="1874520"/>
                </a:lnTo>
                <a:lnTo>
                  <a:pt x="278891" y="1874520"/>
                </a:lnTo>
                <a:lnTo>
                  <a:pt x="315468" y="1915668"/>
                </a:lnTo>
                <a:lnTo>
                  <a:pt x="313944" y="1914144"/>
                </a:lnTo>
                <a:lnTo>
                  <a:pt x="352044" y="1955292"/>
                </a:lnTo>
                <a:lnTo>
                  <a:pt x="352044" y="1953768"/>
                </a:lnTo>
                <a:lnTo>
                  <a:pt x="391668" y="1991868"/>
                </a:lnTo>
                <a:lnTo>
                  <a:pt x="391668" y="1991868"/>
                </a:lnTo>
                <a:lnTo>
                  <a:pt x="432816" y="2028444"/>
                </a:lnTo>
                <a:lnTo>
                  <a:pt x="432816" y="2026920"/>
                </a:lnTo>
                <a:lnTo>
                  <a:pt x="475488" y="2061972"/>
                </a:lnTo>
                <a:lnTo>
                  <a:pt x="475488" y="2060448"/>
                </a:lnTo>
                <a:lnTo>
                  <a:pt x="519684" y="2092452"/>
                </a:lnTo>
                <a:lnTo>
                  <a:pt x="519684" y="2092452"/>
                </a:lnTo>
                <a:lnTo>
                  <a:pt x="566928" y="2122932"/>
                </a:lnTo>
                <a:lnTo>
                  <a:pt x="565404" y="2122932"/>
                </a:lnTo>
                <a:lnTo>
                  <a:pt x="614172" y="2150364"/>
                </a:lnTo>
                <a:lnTo>
                  <a:pt x="614172" y="2150364"/>
                </a:lnTo>
                <a:lnTo>
                  <a:pt x="638556" y="2162556"/>
                </a:lnTo>
                <a:lnTo>
                  <a:pt x="637032" y="2162556"/>
                </a:lnTo>
                <a:lnTo>
                  <a:pt x="662940" y="2174748"/>
                </a:lnTo>
                <a:lnTo>
                  <a:pt x="662940" y="2174748"/>
                </a:lnTo>
                <a:lnTo>
                  <a:pt x="687324" y="2186940"/>
                </a:lnTo>
                <a:lnTo>
                  <a:pt x="687324" y="2186940"/>
                </a:lnTo>
                <a:lnTo>
                  <a:pt x="713232" y="2197608"/>
                </a:lnTo>
                <a:lnTo>
                  <a:pt x="713232" y="2197608"/>
                </a:lnTo>
                <a:lnTo>
                  <a:pt x="739140" y="2208276"/>
                </a:lnTo>
                <a:lnTo>
                  <a:pt x="737616" y="2208276"/>
                </a:lnTo>
                <a:lnTo>
                  <a:pt x="763524" y="2217420"/>
                </a:lnTo>
                <a:lnTo>
                  <a:pt x="763524" y="2217420"/>
                </a:lnTo>
                <a:lnTo>
                  <a:pt x="790956" y="2226564"/>
                </a:lnTo>
                <a:lnTo>
                  <a:pt x="789432" y="2226564"/>
                </a:lnTo>
                <a:lnTo>
                  <a:pt x="816864" y="2235708"/>
                </a:lnTo>
                <a:lnTo>
                  <a:pt x="816864" y="2235708"/>
                </a:lnTo>
                <a:lnTo>
                  <a:pt x="844296" y="2243328"/>
                </a:lnTo>
                <a:lnTo>
                  <a:pt x="842772" y="2243328"/>
                </a:lnTo>
                <a:lnTo>
                  <a:pt x="870203" y="2250948"/>
                </a:lnTo>
                <a:lnTo>
                  <a:pt x="870203" y="2250948"/>
                </a:lnTo>
                <a:lnTo>
                  <a:pt x="897636" y="2257044"/>
                </a:lnTo>
                <a:lnTo>
                  <a:pt x="897636" y="2257044"/>
                </a:lnTo>
                <a:lnTo>
                  <a:pt x="925067" y="2263140"/>
                </a:lnTo>
                <a:lnTo>
                  <a:pt x="925067" y="2263140"/>
                </a:lnTo>
                <a:lnTo>
                  <a:pt x="954024" y="2269236"/>
                </a:lnTo>
                <a:lnTo>
                  <a:pt x="952500" y="2269236"/>
                </a:lnTo>
                <a:lnTo>
                  <a:pt x="981456" y="2273808"/>
                </a:lnTo>
                <a:lnTo>
                  <a:pt x="981456" y="2273808"/>
                </a:lnTo>
                <a:lnTo>
                  <a:pt x="1010411" y="2276856"/>
                </a:lnTo>
                <a:lnTo>
                  <a:pt x="1008888" y="2276856"/>
                </a:lnTo>
                <a:lnTo>
                  <a:pt x="1037844" y="2279904"/>
                </a:lnTo>
                <a:lnTo>
                  <a:pt x="1037844" y="2279904"/>
                </a:lnTo>
                <a:lnTo>
                  <a:pt x="1066800" y="2282952"/>
                </a:lnTo>
                <a:lnTo>
                  <a:pt x="1066800" y="2282952"/>
                </a:lnTo>
                <a:lnTo>
                  <a:pt x="1095756" y="2284476"/>
                </a:lnTo>
                <a:lnTo>
                  <a:pt x="1095756" y="2284476"/>
                </a:lnTo>
                <a:lnTo>
                  <a:pt x="1124711" y="2286000"/>
                </a:lnTo>
                <a:lnTo>
                  <a:pt x="1124711" y="2286000"/>
                </a:lnTo>
                <a:lnTo>
                  <a:pt x="1153667" y="2286000"/>
                </a:lnTo>
                <a:lnTo>
                  <a:pt x="1153667" y="2286000"/>
                </a:lnTo>
                <a:lnTo>
                  <a:pt x="1182623" y="2286000"/>
                </a:lnTo>
                <a:lnTo>
                  <a:pt x="1182623" y="2286000"/>
                </a:lnTo>
                <a:lnTo>
                  <a:pt x="1211579" y="2284476"/>
                </a:lnTo>
                <a:lnTo>
                  <a:pt x="1211579" y="2284476"/>
                </a:lnTo>
                <a:lnTo>
                  <a:pt x="1240535" y="2282952"/>
                </a:lnTo>
                <a:lnTo>
                  <a:pt x="1240535" y="2282952"/>
                </a:lnTo>
                <a:lnTo>
                  <a:pt x="1269492" y="2279904"/>
                </a:lnTo>
                <a:lnTo>
                  <a:pt x="1269492" y="2279904"/>
                </a:lnTo>
                <a:lnTo>
                  <a:pt x="1298448" y="2276856"/>
                </a:lnTo>
                <a:lnTo>
                  <a:pt x="1298448" y="2276856"/>
                </a:lnTo>
                <a:lnTo>
                  <a:pt x="1325879" y="2273808"/>
                </a:lnTo>
                <a:lnTo>
                  <a:pt x="1325879" y="2273808"/>
                </a:lnTo>
                <a:lnTo>
                  <a:pt x="1354835" y="2269236"/>
                </a:lnTo>
                <a:lnTo>
                  <a:pt x="1354835" y="2269236"/>
                </a:lnTo>
                <a:lnTo>
                  <a:pt x="1382267" y="2263140"/>
                </a:lnTo>
                <a:lnTo>
                  <a:pt x="1382267" y="2263140"/>
                </a:lnTo>
                <a:lnTo>
                  <a:pt x="1409700" y="2257044"/>
                </a:lnTo>
                <a:lnTo>
                  <a:pt x="1409700" y="2257044"/>
                </a:lnTo>
                <a:lnTo>
                  <a:pt x="1437132" y="2250948"/>
                </a:lnTo>
                <a:lnTo>
                  <a:pt x="1437132" y="2250948"/>
                </a:lnTo>
                <a:lnTo>
                  <a:pt x="1464563" y="2243328"/>
                </a:lnTo>
                <a:lnTo>
                  <a:pt x="1464563" y="2243328"/>
                </a:lnTo>
                <a:lnTo>
                  <a:pt x="1490472" y="2235708"/>
                </a:lnTo>
                <a:lnTo>
                  <a:pt x="1490472" y="2235708"/>
                </a:lnTo>
                <a:lnTo>
                  <a:pt x="1517904" y="2226564"/>
                </a:lnTo>
                <a:lnTo>
                  <a:pt x="1516380" y="2226564"/>
                </a:lnTo>
                <a:lnTo>
                  <a:pt x="1543812" y="2217420"/>
                </a:lnTo>
                <a:lnTo>
                  <a:pt x="1543812" y="2217420"/>
                </a:lnTo>
                <a:lnTo>
                  <a:pt x="1569720" y="2208276"/>
                </a:lnTo>
                <a:lnTo>
                  <a:pt x="1569720" y="2208276"/>
                </a:lnTo>
                <a:lnTo>
                  <a:pt x="1595628" y="2197608"/>
                </a:lnTo>
                <a:lnTo>
                  <a:pt x="1594104" y="2197608"/>
                </a:lnTo>
                <a:lnTo>
                  <a:pt x="1620012" y="2186940"/>
                </a:lnTo>
                <a:lnTo>
                  <a:pt x="1620012" y="2186940"/>
                </a:lnTo>
                <a:lnTo>
                  <a:pt x="1645920" y="2174748"/>
                </a:lnTo>
                <a:lnTo>
                  <a:pt x="1644396" y="2174748"/>
                </a:lnTo>
                <a:lnTo>
                  <a:pt x="1670304" y="2162556"/>
                </a:lnTo>
                <a:lnTo>
                  <a:pt x="1670304" y="2162556"/>
                </a:lnTo>
                <a:lnTo>
                  <a:pt x="1694688" y="2148840"/>
                </a:lnTo>
                <a:lnTo>
                  <a:pt x="1693163" y="2150364"/>
                </a:lnTo>
                <a:lnTo>
                  <a:pt x="1741932" y="2122932"/>
                </a:lnTo>
                <a:lnTo>
                  <a:pt x="1741932" y="2122932"/>
                </a:lnTo>
                <a:lnTo>
                  <a:pt x="1787652" y="2092452"/>
                </a:lnTo>
                <a:lnTo>
                  <a:pt x="1787652" y="2092452"/>
                </a:lnTo>
                <a:lnTo>
                  <a:pt x="1831848" y="2060448"/>
                </a:lnTo>
                <a:lnTo>
                  <a:pt x="1831848" y="2061972"/>
                </a:lnTo>
                <a:lnTo>
                  <a:pt x="1874520" y="2026920"/>
                </a:lnTo>
                <a:lnTo>
                  <a:pt x="1874520" y="2028444"/>
                </a:lnTo>
                <a:lnTo>
                  <a:pt x="1915668" y="1991868"/>
                </a:lnTo>
                <a:lnTo>
                  <a:pt x="1915668" y="1991868"/>
                </a:lnTo>
                <a:lnTo>
                  <a:pt x="1955291" y="1953768"/>
                </a:lnTo>
                <a:lnTo>
                  <a:pt x="1955291" y="1955292"/>
                </a:lnTo>
                <a:lnTo>
                  <a:pt x="1993391" y="1915668"/>
                </a:lnTo>
                <a:lnTo>
                  <a:pt x="1993391" y="1915668"/>
                </a:lnTo>
                <a:lnTo>
                  <a:pt x="2028444" y="1874520"/>
                </a:lnTo>
                <a:lnTo>
                  <a:pt x="2028444" y="1874520"/>
                </a:lnTo>
                <a:lnTo>
                  <a:pt x="2061972" y="1830324"/>
                </a:lnTo>
                <a:lnTo>
                  <a:pt x="2061972" y="1831848"/>
                </a:lnTo>
                <a:lnTo>
                  <a:pt x="2093976" y="1786128"/>
                </a:lnTo>
                <a:lnTo>
                  <a:pt x="2093976" y="1787652"/>
                </a:lnTo>
                <a:lnTo>
                  <a:pt x="2122932" y="1740408"/>
                </a:lnTo>
                <a:lnTo>
                  <a:pt x="2122932" y="1740408"/>
                </a:lnTo>
                <a:lnTo>
                  <a:pt x="2150363" y="1693164"/>
                </a:lnTo>
                <a:lnTo>
                  <a:pt x="2150363" y="1693164"/>
                </a:lnTo>
                <a:lnTo>
                  <a:pt x="2164080" y="1668780"/>
                </a:lnTo>
                <a:lnTo>
                  <a:pt x="2162556" y="1668780"/>
                </a:lnTo>
                <a:lnTo>
                  <a:pt x="2176272" y="1644396"/>
                </a:lnTo>
                <a:lnTo>
                  <a:pt x="2176272" y="1644396"/>
                </a:lnTo>
                <a:lnTo>
                  <a:pt x="2186940" y="1620012"/>
                </a:lnTo>
                <a:lnTo>
                  <a:pt x="2186940" y="1620012"/>
                </a:lnTo>
                <a:lnTo>
                  <a:pt x="2197608" y="1594104"/>
                </a:lnTo>
                <a:lnTo>
                  <a:pt x="2197608" y="1594104"/>
                </a:lnTo>
                <a:lnTo>
                  <a:pt x="2208276" y="1568196"/>
                </a:lnTo>
                <a:lnTo>
                  <a:pt x="2208276" y="1568196"/>
                </a:lnTo>
                <a:lnTo>
                  <a:pt x="2218944" y="1542288"/>
                </a:lnTo>
                <a:lnTo>
                  <a:pt x="2218944" y="1542288"/>
                </a:lnTo>
                <a:lnTo>
                  <a:pt x="2228088" y="1516380"/>
                </a:lnTo>
                <a:lnTo>
                  <a:pt x="2228088" y="1516380"/>
                </a:lnTo>
                <a:lnTo>
                  <a:pt x="2237232" y="1490472"/>
                </a:lnTo>
                <a:lnTo>
                  <a:pt x="2235708" y="1490472"/>
                </a:lnTo>
                <a:lnTo>
                  <a:pt x="2244852" y="1463040"/>
                </a:lnTo>
                <a:lnTo>
                  <a:pt x="2244852" y="1463040"/>
                </a:lnTo>
                <a:lnTo>
                  <a:pt x="2250948" y="1435608"/>
                </a:lnTo>
                <a:lnTo>
                  <a:pt x="2250948" y="1435608"/>
                </a:lnTo>
                <a:lnTo>
                  <a:pt x="2258568" y="1408176"/>
                </a:lnTo>
                <a:lnTo>
                  <a:pt x="2258568" y="1409700"/>
                </a:lnTo>
                <a:lnTo>
                  <a:pt x="2264663" y="1380744"/>
                </a:lnTo>
                <a:lnTo>
                  <a:pt x="2264663" y="1382268"/>
                </a:lnTo>
                <a:lnTo>
                  <a:pt x="2269235" y="1353312"/>
                </a:lnTo>
                <a:lnTo>
                  <a:pt x="2269235" y="1353312"/>
                </a:lnTo>
                <a:lnTo>
                  <a:pt x="2273808" y="1325880"/>
                </a:lnTo>
                <a:lnTo>
                  <a:pt x="2273808" y="1325880"/>
                </a:lnTo>
                <a:lnTo>
                  <a:pt x="2278380" y="1296924"/>
                </a:lnTo>
                <a:lnTo>
                  <a:pt x="2278380" y="1296924"/>
                </a:lnTo>
                <a:lnTo>
                  <a:pt x="2281428" y="1269492"/>
                </a:lnTo>
                <a:lnTo>
                  <a:pt x="2281428" y="1269492"/>
                </a:lnTo>
                <a:lnTo>
                  <a:pt x="2284476" y="1240536"/>
                </a:lnTo>
                <a:lnTo>
                  <a:pt x="2284476" y="1240536"/>
                </a:lnTo>
                <a:lnTo>
                  <a:pt x="2286000" y="1211580"/>
                </a:lnTo>
                <a:lnTo>
                  <a:pt x="2286000" y="1211580"/>
                </a:lnTo>
                <a:lnTo>
                  <a:pt x="2287524" y="1182624"/>
                </a:lnTo>
                <a:lnTo>
                  <a:pt x="2287524" y="1182624"/>
                </a:lnTo>
                <a:lnTo>
                  <a:pt x="2287524" y="1152144"/>
                </a:lnTo>
                <a:lnTo>
                  <a:pt x="2287524" y="1152144"/>
                </a:lnTo>
                <a:lnTo>
                  <a:pt x="2287524" y="1123188"/>
                </a:lnTo>
                <a:lnTo>
                  <a:pt x="2287524" y="1123188"/>
                </a:lnTo>
                <a:lnTo>
                  <a:pt x="2286000" y="1094232"/>
                </a:lnTo>
                <a:lnTo>
                  <a:pt x="2286000" y="1094232"/>
                </a:lnTo>
                <a:lnTo>
                  <a:pt x="2284476" y="1065276"/>
                </a:lnTo>
                <a:lnTo>
                  <a:pt x="2284476" y="1065276"/>
                </a:lnTo>
                <a:lnTo>
                  <a:pt x="2281428" y="1036320"/>
                </a:lnTo>
                <a:lnTo>
                  <a:pt x="2281428" y="1036320"/>
                </a:lnTo>
                <a:lnTo>
                  <a:pt x="2278380" y="1008888"/>
                </a:lnTo>
                <a:lnTo>
                  <a:pt x="2278380" y="1008888"/>
                </a:lnTo>
                <a:lnTo>
                  <a:pt x="2273808" y="979932"/>
                </a:lnTo>
                <a:lnTo>
                  <a:pt x="2273808" y="979932"/>
                </a:lnTo>
                <a:lnTo>
                  <a:pt x="2269235" y="952499"/>
                </a:lnTo>
                <a:lnTo>
                  <a:pt x="2269235" y="952499"/>
                </a:lnTo>
                <a:lnTo>
                  <a:pt x="2264663" y="923544"/>
                </a:lnTo>
                <a:lnTo>
                  <a:pt x="2264663" y="925067"/>
                </a:lnTo>
                <a:lnTo>
                  <a:pt x="2258568" y="896111"/>
                </a:lnTo>
                <a:lnTo>
                  <a:pt x="2258568" y="897635"/>
                </a:lnTo>
                <a:lnTo>
                  <a:pt x="2250948" y="868679"/>
                </a:lnTo>
                <a:lnTo>
                  <a:pt x="2250948" y="870203"/>
                </a:lnTo>
                <a:lnTo>
                  <a:pt x="2244852" y="842772"/>
                </a:lnTo>
                <a:lnTo>
                  <a:pt x="2244852" y="842772"/>
                </a:lnTo>
                <a:lnTo>
                  <a:pt x="2235708" y="815340"/>
                </a:lnTo>
                <a:lnTo>
                  <a:pt x="2235708" y="815340"/>
                </a:lnTo>
                <a:lnTo>
                  <a:pt x="2228088" y="789432"/>
                </a:lnTo>
                <a:lnTo>
                  <a:pt x="2228088" y="789432"/>
                </a:lnTo>
                <a:lnTo>
                  <a:pt x="2218944" y="763523"/>
                </a:lnTo>
                <a:lnTo>
                  <a:pt x="2218944" y="763523"/>
                </a:lnTo>
                <a:lnTo>
                  <a:pt x="2208276" y="737616"/>
                </a:lnTo>
                <a:lnTo>
                  <a:pt x="2208276" y="737616"/>
                </a:lnTo>
                <a:lnTo>
                  <a:pt x="2197608" y="711708"/>
                </a:lnTo>
                <a:lnTo>
                  <a:pt x="2197608" y="711708"/>
                </a:lnTo>
                <a:lnTo>
                  <a:pt x="2186940" y="685799"/>
                </a:lnTo>
                <a:lnTo>
                  <a:pt x="2186940" y="685799"/>
                </a:lnTo>
                <a:lnTo>
                  <a:pt x="2174748" y="661416"/>
                </a:lnTo>
                <a:lnTo>
                  <a:pt x="2176272" y="661416"/>
                </a:lnTo>
                <a:lnTo>
                  <a:pt x="2162556" y="637032"/>
                </a:lnTo>
                <a:lnTo>
                  <a:pt x="2164080" y="637032"/>
                </a:lnTo>
                <a:lnTo>
                  <a:pt x="2150363" y="612647"/>
                </a:lnTo>
                <a:lnTo>
                  <a:pt x="2150363" y="612647"/>
                </a:lnTo>
                <a:lnTo>
                  <a:pt x="2122932" y="565404"/>
                </a:lnTo>
                <a:lnTo>
                  <a:pt x="2122932" y="565404"/>
                </a:lnTo>
                <a:lnTo>
                  <a:pt x="2093976" y="519684"/>
                </a:lnTo>
                <a:lnTo>
                  <a:pt x="2093976" y="519684"/>
                </a:lnTo>
                <a:lnTo>
                  <a:pt x="2061972" y="473964"/>
                </a:lnTo>
                <a:lnTo>
                  <a:pt x="2061972" y="475488"/>
                </a:lnTo>
                <a:lnTo>
                  <a:pt x="2028444" y="431292"/>
                </a:lnTo>
                <a:lnTo>
                  <a:pt x="2028444" y="432816"/>
                </a:lnTo>
                <a:lnTo>
                  <a:pt x="1993391" y="390144"/>
                </a:lnTo>
                <a:lnTo>
                  <a:pt x="1993391" y="391668"/>
                </a:lnTo>
                <a:lnTo>
                  <a:pt x="1955291" y="350520"/>
                </a:lnTo>
                <a:lnTo>
                  <a:pt x="1955291" y="352044"/>
                </a:lnTo>
                <a:lnTo>
                  <a:pt x="1915668" y="313944"/>
                </a:lnTo>
                <a:lnTo>
                  <a:pt x="1915668" y="313944"/>
                </a:lnTo>
                <a:lnTo>
                  <a:pt x="1874520" y="278892"/>
                </a:lnTo>
                <a:lnTo>
                  <a:pt x="1874520" y="278892"/>
                </a:lnTo>
                <a:lnTo>
                  <a:pt x="1831848" y="243840"/>
                </a:lnTo>
                <a:lnTo>
                  <a:pt x="1831848" y="245364"/>
                </a:lnTo>
                <a:lnTo>
                  <a:pt x="1787652" y="213360"/>
                </a:lnTo>
                <a:lnTo>
                  <a:pt x="1787652" y="213360"/>
                </a:lnTo>
                <a:lnTo>
                  <a:pt x="1741932" y="182880"/>
                </a:lnTo>
                <a:lnTo>
                  <a:pt x="1741932" y="184404"/>
                </a:lnTo>
                <a:lnTo>
                  <a:pt x="1694688" y="155447"/>
                </a:lnTo>
                <a:lnTo>
                  <a:pt x="1694688" y="156972"/>
                </a:lnTo>
                <a:lnTo>
                  <a:pt x="1670304" y="143256"/>
                </a:lnTo>
                <a:lnTo>
                  <a:pt x="1670304" y="143256"/>
                </a:lnTo>
                <a:lnTo>
                  <a:pt x="1645920" y="131064"/>
                </a:lnTo>
                <a:lnTo>
                  <a:pt x="1645920" y="131064"/>
                </a:lnTo>
                <a:lnTo>
                  <a:pt x="1620012" y="118872"/>
                </a:lnTo>
                <a:lnTo>
                  <a:pt x="1620012" y="120396"/>
                </a:lnTo>
                <a:lnTo>
                  <a:pt x="1595628" y="108204"/>
                </a:lnTo>
                <a:lnTo>
                  <a:pt x="1595628" y="108204"/>
                </a:lnTo>
                <a:lnTo>
                  <a:pt x="1569720" y="97536"/>
                </a:lnTo>
                <a:lnTo>
                  <a:pt x="1569720" y="97536"/>
                </a:lnTo>
                <a:lnTo>
                  <a:pt x="1543812" y="88392"/>
                </a:lnTo>
                <a:lnTo>
                  <a:pt x="1543812" y="88392"/>
                </a:lnTo>
                <a:lnTo>
                  <a:pt x="1517904" y="79247"/>
                </a:lnTo>
                <a:lnTo>
                  <a:pt x="1517904" y="79247"/>
                </a:lnTo>
                <a:lnTo>
                  <a:pt x="1490472" y="70104"/>
                </a:lnTo>
                <a:lnTo>
                  <a:pt x="1490472" y="70104"/>
                </a:lnTo>
                <a:lnTo>
                  <a:pt x="1464563" y="62484"/>
                </a:lnTo>
                <a:lnTo>
                  <a:pt x="1464563" y="62484"/>
                </a:lnTo>
                <a:lnTo>
                  <a:pt x="1437132" y="54864"/>
                </a:lnTo>
                <a:lnTo>
                  <a:pt x="1437132" y="54864"/>
                </a:lnTo>
                <a:lnTo>
                  <a:pt x="1409700" y="48768"/>
                </a:lnTo>
                <a:lnTo>
                  <a:pt x="1409700" y="48768"/>
                </a:lnTo>
                <a:lnTo>
                  <a:pt x="1382267" y="42672"/>
                </a:lnTo>
                <a:lnTo>
                  <a:pt x="1382267" y="42672"/>
                </a:lnTo>
                <a:lnTo>
                  <a:pt x="1354835" y="36576"/>
                </a:lnTo>
                <a:lnTo>
                  <a:pt x="1354835" y="36576"/>
                </a:lnTo>
                <a:lnTo>
                  <a:pt x="1325879" y="32004"/>
                </a:lnTo>
                <a:lnTo>
                  <a:pt x="1327404" y="32004"/>
                </a:lnTo>
                <a:lnTo>
                  <a:pt x="1298448" y="28956"/>
                </a:lnTo>
                <a:lnTo>
                  <a:pt x="1298448" y="28956"/>
                </a:lnTo>
                <a:lnTo>
                  <a:pt x="1269492" y="25908"/>
                </a:lnTo>
                <a:lnTo>
                  <a:pt x="1269492" y="25908"/>
                </a:lnTo>
                <a:lnTo>
                  <a:pt x="1240535" y="22860"/>
                </a:lnTo>
                <a:lnTo>
                  <a:pt x="1240535" y="22860"/>
                </a:lnTo>
                <a:lnTo>
                  <a:pt x="1211579" y="21336"/>
                </a:lnTo>
                <a:lnTo>
                  <a:pt x="1213104" y="21336"/>
                </a:lnTo>
                <a:lnTo>
                  <a:pt x="1182623" y="19812"/>
                </a:lnTo>
                <a:lnTo>
                  <a:pt x="1182623" y="19812"/>
                </a:lnTo>
                <a:lnTo>
                  <a:pt x="1153667" y="19812"/>
                </a:lnTo>
                <a:lnTo>
                  <a:pt x="1153667" y="19812"/>
                </a:lnTo>
                <a:lnTo>
                  <a:pt x="1124711" y="19812"/>
                </a:lnTo>
                <a:lnTo>
                  <a:pt x="1124711" y="19812"/>
                </a:lnTo>
                <a:lnTo>
                  <a:pt x="1095756" y="21336"/>
                </a:lnTo>
                <a:lnTo>
                  <a:pt x="1095756" y="21336"/>
                </a:lnTo>
                <a:lnTo>
                  <a:pt x="1066800" y="22860"/>
                </a:lnTo>
                <a:lnTo>
                  <a:pt x="1066800" y="22860"/>
                </a:lnTo>
                <a:lnTo>
                  <a:pt x="1037844" y="25908"/>
                </a:lnTo>
                <a:lnTo>
                  <a:pt x="1037844" y="25908"/>
                </a:lnTo>
                <a:lnTo>
                  <a:pt x="1008888" y="28956"/>
                </a:lnTo>
                <a:lnTo>
                  <a:pt x="1008888" y="28956"/>
                </a:lnTo>
                <a:lnTo>
                  <a:pt x="981456" y="32004"/>
                </a:lnTo>
                <a:lnTo>
                  <a:pt x="981456" y="32004"/>
                </a:lnTo>
                <a:lnTo>
                  <a:pt x="952500" y="36576"/>
                </a:lnTo>
                <a:lnTo>
                  <a:pt x="952500" y="36576"/>
                </a:lnTo>
                <a:lnTo>
                  <a:pt x="925067" y="42672"/>
                </a:lnTo>
                <a:lnTo>
                  <a:pt x="925067" y="42672"/>
                </a:lnTo>
                <a:lnTo>
                  <a:pt x="897636" y="48768"/>
                </a:lnTo>
                <a:lnTo>
                  <a:pt x="897636" y="48768"/>
                </a:lnTo>
                <a:lnTo>
                  <a:pt x="870203" y="54864"/>
                </a:lnTo>
                <a:lnTo>
                  <a:pt x="870203" y="54864"/>
                </a:lnTo>
                <a:lnTo>
                  <a:pt x="842772" y="62484"/>
                </a:lnTo>
                <a:lnTo>
                  <a:pt x="842772" y="62484"/>
                </a:lnTo>
                <a:lnTo>
                  <a:pt x="816864" y="70104"/>
                </a:lnTo>
                <a:lnTo>
                  <a:pt x="816864" y="70104"/>
                </a:lnTo>
                <a:lnTo>
                  <a:pt x="789432" y="79247"/>
                </a:lnTo>
                <a:lnTo>
                  <a:pt x="790956" y="79247"/>
                </a:lnTo>
                <a:lnTo>
                  <a:pt x="763524" y="88392"/>
                </a:lnTo>
                <a:lnTo>
                  <a:pt x="763524" y="88392"/>
                </a:lnTo>
                <a:lnTo>
                  <a:pt x="737616" y="97536"/>
                </a:lnTo>
                <a:lnTo>
                  <a:pt x="737616" y="97536"/>
                </a:lnTo>
                <a:lnTo>
                  <a:pt x="711708" y="108204"/>
                </a:lnTo>
                <a:lnTo>
                  <a:pt x="713232" y="108204"/>
                </a:lnTo>
                <a:lnTo>
                  <a:pt x="687324" y="118872"/>
                </a:lnTo>
                <a:lnTo>
                  <a:pt x="687324" y="118872"/>
                </a:lnTo>
                <a:lnTo>
                  <a:pt x="662940" y="131064"/>
                </a:lnTo>
                <a:lnTo>
                  <a:pt x="662940" y="131064"/>
                </a:lnTo>
                <a:lnTo>
                  <a:pt x="637032" y="143256"/>
                </a:lnTo>
                <a:lnTo>
                  <a:pt x="638556" y="143256"/>
                </a:lnTo>
                <a:lnTo>
                  <a:pt x="612647" y="156972"/>
                </a:lnTo>
                <a:lnTo>
                  <a:pt x="614172" y="155447"/>
                </a:lnTo>
                <a:lnTo>
                  <a:pt x="565404" y="184404"/>
                </a:lnTo>
                <a:lnTo>
                  <a:pt x="566928" y="182880"/>
                </a:lnTo>
                <a:lnTo>
                  <a:pt x="519684" y="213360"/>
                </a:lnTo>
                <a:lnTo>
                  <a:pt x="519684" y="213360"/>
                </a:lnTo>
                <a:lnTo>
                  <a:pt x="475488" y="245364"/>
                </a:lnTo>
                <a:lnTo>
                  <a:pt x="475488" y="243840"/>
                </a:lnTo>
                <a:lnTo>
                  <a:pt x="432816" y="278892"/>
                </a:lnTo>
                <a:lnTo>
                  <a:pt x="432816" y="278892"/>
                </a:lnTo>
                <a:lnTo>
                  <a:pt x="391668" y="313944"/>
                </a:lnTo>
                <a:lnTo>
                  <a:pt x="391668" y="313944"/>
                </a:lnTo>
                <a:lnTo>
                  <a:pt x="352044" y="352044"/>
                </a:lnTo>
                <a:lnTo>
                  <a:pt x="352044" y="352044"/>
                </a:lnTo>
                <a:lnTo>
                  <a:pt x="313944" y="391668"/>
                </a:lnTo>
                <a:lnTo>
                  <a:pt x="315468" y="390144"/>
                </a:lnTo>
                <a:lnTo>
                  <a:pt x="278891" y="432816"/>
                </a:lnTo>
                <a:lnTo>
                  <a:pt x="278891" y="431292"/>
                </a:lnTo>
                <a:lnTo>
                  <a:pt x="245363" y="475488"/>
                </a:lnTo>
                <a:lnTo>
                  <a:pt x="245363" y="473964"/>
                </a:lnTo>
                <a:lnTo>
                  <a:pt x="213360" y="519684"/>
                </a:lnTo>
                <a:lnTo>
                  <a:pt x="213360" y="519684"/>
                </a:lnTo>
                <a:lnTo>
                  <a:pt x="184403" y="565404"/>
                </a:lnTo>
                <a:lnTo>
                  <a:pt x="184403" y="565404"/>
                </a:lnTo>
                <a:lnTo>
                  <a:pt x="156972" y="612647"/>
                </a:lnTo>
                <a:lnTo>
                  <a:pt x="156972" y="612647"/>
                </a:lnTo>
                <a:lnTo>
                  <a:pt x="144780" y="637032"/>
                </a:lnTo>
                <a:lnTo>
                  <a:pt x="144780" y="637032"/>
                </a:lnTo>
                <a:lnTo>
                  <a:pt x="132588" y="661416"/>
                </a:lnTo>
                <a:lnTo>
                  <a:pt x="132588" y="661416"/>
                </a:lnTo>
                <a:lnTo>
                  <a:pt x="120396" y="687323"/>
                </a:lnTo>
                <a:lnTo>
                  <a:pt x="120396" y="685799"/>
                </a:lnTo>
                <a:lnTo>
                  <a:pt x="109728" y="711708"/>
                </a:lnTo>
                <a:lnTo>
                  <a:pt x="109728" y="711708"/>
                </a:lnTo>
                <a:lnTo>
                  <a:pt x="99060" y="737616"/>
                </a:lnTo>
                <a:lnTo>
                  <a:pt x="99060" y="737616"/>
                </a:lnTo>
                <a:lnTo>
                  <a:pt x="88392" y="763523"/>
                </a:lnTo>
                <a:lnTo>
                  <a:pt x="89916" y="763523"/>
                </a:lnTo>
                <a:lnTo>
                  <a:pt x="79248" y="789432"/>
                </a:lnTo>
                <a:lnTo>
                  <a:pt x="80772" y="789432"/>
                </a:lnTo>
                <a:lnTo>
                  <a:pt x="71628" y="815340"/>
                </a:lnTo>
                <a:lnTo>
                  <a:pt x="71628" y="815340"/>
                </a:lnTo>
                <a:lnTo>
                  <a:pt x="64008" y="842772"/>
                </a:lnTo>
                <a:lnTo>
                  <a:pt x="64008" y="842772"/>
                </a:lnTo>
                <a:lnTo>
                  <a:pt x="56388" y="870203"/>
                </a:lnTo>
                <a:lnTo>
                  <a:pt x="56388" y="870203"/>
                </a:lnTo>
                <a:lnTo>
                  <a:pt x="48767" y="897635"/>
                </a:lnTo>
                <a:lnTo>
                  <a:pt x="48767" y="896111"/>
                </a:lnTo>
                <a:lnTo>
                  <a:pt x="42672" y="925067"/>
                </a:lnTo>
                <a:lnTo>
                  <a:pt x="44196" y="925067"/>
                </a:lnTo>
                <a:lnTo>
                  <a:pt x="38100" y="952499"/>
                </a:lnTo>
                <a:lnTo>
                  <a:pt x="38100" y="952499"/>
                </a:lnTo>
                <a:lnTo>
                  <a:pt x="33528" y="979932"/>
                </a:lnTo>
                <a:lnTo>
                  <a:pt x="33528" y="979932"/>
                </a:lnTo>
                <a:lnTo>
                  <a:pt x="28956" y="1008888"/>
                </a:lnTo>
                <a:lnTo>
                  <a:pt x="28956" y="1008888"/>
                </a:lnTo>
                <a:lnTo>
                  <a:pt x="25908" y="1037844"/>
                </a:lnTo>
                <a:lnTo>
                  <a:pt x="25908" y="1036320"/>
                </a:lnTo>
                <a:lnTo>
                  <a:pt x="24384" y="1065276"/>
                </a:lnTo>
                <a:lnTo>
                  <a:pt x="24384" y="1065276"/>
                </a:lnTo>
                <a:lnTo>
                  <a:pt x="21335" y="1094232"/>
                </a:lnTo>
                <a:lnTo>
                  <a:pt x="21335" y="1094232"/>
                </a:lnTo>
                <a:lnTo>
                  <a:pt x="21335" y="1123188"/>
                </a:lnTo>
                <a:lnTo>
                  <a:pt x="21335" y="1123188"/>
                </a:lnTo>
                <a:lnTo>
                  <a:pt x="19812" y="1191768"/>
                </a:lnTo>
                <a:lnTo>
                  <a:pt x="1524" y="11567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1455959" y="3911678"/>
            <a:ext cx="689153" cy="7138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FFFFFF"/>
                </a:solidFill>
                <a:latin typeface="Arial"/>
                <a:cs typeface="Arial"/>
              </a:rPr>
              <a:t>Analisis</a:t>
            </a:r>
            <a:endParaRPr sz="1200">
              <a:latin typeface="Arial"/>
              <a:cs typeface="Arial"/>
            </a:endParaRPr>
          </a:p>
          <a:p>
            <a:pPr marL="54863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Beban</a:t>
            </a:r>
            <a:endParaRPr sz="1600">
              <a:latin typeface="Arial"/>
              <a:cs typeface="Arial"/>
            </a:endParaRPr>
          </a:p>
          <a:p>
            <a:pPr marL="105155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95" name="object 1295"/>
          <p:cNvSpPr/>
          <p:nvPr/>
        </p:nvSpPr>
        <p:spPr>
          <a:xfrm>
            <a:off x="3378708" y="2362200"/>
            <a:ext cx="2206752" cy="914400"/>
          </a:xfrm>
          <a:custGeom>
            <a:avLst/>
            <a:gdLst/>
            <a:ahLst/>
            <a:cxnLst/>
            <a:rect l="l" t="t" r="r" b="b"/>
            <a:pathLst>
              <a:path w="2206752" h="914400">
                <a:moveTo>
                  <a:pt x="0" y="152400"/>
                </a:moveTo>
                <a:cubicBezTo>
                  <a:pt x="0" y="68580"/>
                  <a:pt x="68580" y="0"/>
                  <a:pt x="152400" y="0"/>
                </a:cubicBezTo>
                <a:lnTo>
                  <a:pt x="2054352" y="0"/>
                </a:lnTo>
                <a:cubicBezTo>
                  <a:pt x="2138172" y="0"/>
                  <a:pt x="2206752" y="68580"/>
                  <a:pt x="2206752" y="152400"/>
                </a:cubicBezTo>
                <a:lnTo>
                  <a:pt x="2206752" y="762000"/>
                </a:lnTo>
                <a:cubicBezTo>
                  <a:pt x="2206752" y="847344"/>
                  <a:pt x="2138172" y="914400"/>
                  <a:pt x="2054352" y="914400"/>
                </a:cubicBezTo>
                <a:lnTo>
                  <a:pt x="152400" y="914400"/>
                </a:lnTo>
                <a:cubicBezTo>
                  <a:pt x="68580" y="914400"/>
                  <a:pt x="0" y="847344"/>
                  <a:pt x="0" y="762000"/>
                </a:cubicBez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3369564" y="2353056"/>
            <a:ext cx="2225040" cy="934212"/>
          </a:xfrm>
          <a:custGeom>
            <a:avLst/>
            <a:gdLst/>
            <a:ahLst/>
            <a:cxnLst/>
            <a:rect l="l" t="t" r="r" b="b"/>
            <a:pathLst>
              <a:path w="2225040" h="934212">
                <a:moveTo>
                  <a:pt x="0" y="161544"/>
                </a:moveTo>
                <a:lnTo>
                  <a:pt x="0" y="146304"/>
                </a:lnTo>
                <a:lnTo>
                  <a:pt x="3048" y="129540"/>
                </a:lnTo>
                <a:lnTo>
                  <a:pt x="7619" y="114300"/>
                </a:lnTo>
                <a:lnTo>
                  <a:pt x="12192" y="99060"/>
                </a:lnTo>
                <a:lnTo>
                  <a:pt x="19812" y="85344"/>
                </a:lnTo>
                <a:lnTo>
                  <a:pt x="27431" y="71628"/>
                </a:lnTo>
                <a:lnTo>
                  <a:pt x="36575" y="59436"/>
                </a:lnTo>
                <a:lnTo>
                  <a:pt x="47244" y="47244"/>
                </a:lnTo>
                <a:lnTo>
                  <a:pt x="59436" y="38100"/>
                </a:lnTo>
                <a:lnTo>
                  <a:pt x="71628" y="27432"/>
                </a:lnTo>
                <a:lnTo>
                  <a:pt x="85344" y="19812"/>
                </a:lnTo>
                <a:lnTo>
                  <a:pt x="99060" y="13716"/>
                </a:lnTo>
                <a:lnTo>
                  <a:pt x="114300" y="7620"/>
                </a:lnTo>
                <a:lnTo>
                  <a:pt x="129539" y="3048"/>
                </a:lnTo>
                <a:lnTo>
                  <a:pt x="144780" y="1524"/>
                </a:lnTo>
                <a:lnTo>
                  <a:pt x="161544" y="0"/>
                </a:lnTo>
                <a:lnTo>
                  <a:pt x="2063496" y="0"/>
                </a:lnTo>
                <a:lnTo>
                  <a:pt x="2080260" y="1524"/>
                </a:lnTo>
                <a:lnTo>
                  <a:pt x="2097024" y="3048"/>
                </a:lnTo>
                <a:lnTo>
                  <a:pt x="2112264" y="7620"/>
                </a:lnTo>
                <a:lnTo>
                  <a:pt x="2125980" y="13716"/>
                </a:lnTo>
                <a:lnTo>
                  <a:pt x="2141220" y="19812"/>
                </a:lnTo>
                <a:lnTo>
                  <a:pt x="2154936" y="27432"/>
                </a:lnTo>
                <a:lnTo>
                  <a:pt x="2167128" y="38100"/>
                </a:lnTo>
                <a:lnTo>
                  <a:pt x="2177796" y="47244"/>
                </a:lnTo>
                <a:lnTo>
                  <a:pt x="2188464" y="59436"/>
                </a:lnTo>
                <a:lnTo>
                  <a:pt x="2197608" y="71628"/>
                </a:lnTo>
                <a:lnTo>
                  <a:pt x="2206752" y="85344"/>
                </a:lnTo>
                <a:lnTo>
                  <a:pt x="2212848" y="99060"/>
                </a:lnTo>
                <a:lnTo>
                  <a:pt x="2218943" y="114300"/>
                </a:lnTo>
                <a:lnTo>
                  <a:pt x="2221992" y="129540"/>
                </a:lnTo>
                <a:lnTo>
                  <a:pt x="2225040" y="146304"/>
                </a:lnTo>
                <a:lnTo>
                  <a:pt x="2225040" y="161544"/>
                </a:lnTo>
                <a:lnTo>
                  <a:pt x="2225040" y="772668"/>
                </a:lnTo>
                <a:lnTo>
                  <a:pt x="2225040" y="787908"/>
                </a:lnTo>
                <a:lnTo>
                  <a:pt x="2221992" y="804672"/>
                </a:lnTo>
                <a:lnTo>
                  <a:pt x="2218943" y="819912"/>
                </a:lnTo>
                <a:lnTo>
                  <a:pt x="2212848" y="835152"/>
                </a:lnTo>
                <a:lnTo>
                  <a:pt x="2206752" y="848868"/>
                </a:lnTo>
                <a:lnTo>
                  <a:pt x="2197608" y="862584"/>
                </a:lnTo>
                <a:lnTo>
                  <a:pt x="2188464" y="874776"/>
                </a:lnTo>
                <a:lnTo>
                  <a:pt x="2177796" y="886968"/>
                </a:lnTo>
                <a:lnTo>
                  <a:pt x="2167128" y="896112"/>
                </a:lnTo>
                <a:lnTo>
                  <a:pt x="2154936" y="906780"/>
                </a:lnTo>
                <a:lnTo>
                  <a:pt x="2141220" y="914400"/>
                </a:lnTo>
                <a:lnTo>
                  <a:pt x="2125980" y="920495"/>
                </a:lnTo>
                <a:lnTo>
                  <a:pt x="2112264" y="926592"/>
                </a:lnTo>
                <a:lnTo>
                  <a:pt x="2097024" y="931164"/>
                </a:lnTo>
                <a:lnTo>
                  <a:pt x="2080260" y="932688"/>
                </a:lnTo>
                <a:lnTo>
                  <a:pt x="2063496" y="934212"/>
                </a:lnTo>
                <a:lnTo>
                  <a:pt x="161544" y="934212"/>
                </a:lnTo>
                <a:lnTo>
                  <a:pt x="144780" y="932688"/>
                </a:lnTo>
                <a:lnTo>
                  <a:pt x="129539" y="931164"/>
                </a:lnTo>
                <a:lnTo>
                  <a:pt x="114300" y="926592"/>
                </a:lnTo>
                <a:lnTo>
                  <a:pt x="99060" y="920495"/>
                </a:lnTo>
                <a:lnTo>
                  <a:pt x="85344" y="914400"/>
                </a:lnTo>
                <a:lnTo>
                  <a:pt x="71628" y="906780"/>
                </a:lnTo>
                <a:lnTo>
                  <a:pt x="59436" y="896112"/>
                </a:lnTo>
                <a:lnTo>
                  <a:pt x="47244" y="886968"/>
                </a:lnTo>
                <a:lnTo>
                  <a:pt x="36575" y="874776"/>
                </a:lnTo>
                <a:lnTo>
                  <a:pt x="27431" y="862584"/>
                </a:lnTo>
                <a:lnTo>
                  <a:pt x="19812" y="848868"/>
                </a:lnTo>
                <a:lnTo>
                  <a:pt x="12192" y="835152"/>
                </a:lnTo>
                <a:lnTo>
                  <a:pt x="7619" y="819912"/>
                </a:lnTo>
                <a:lnTo>
                  <a:pt x="3048" y="804672"/>
                </a:lnTo>
                <a:lnTo>
                  <a:pt x="0" y="787908"/>
                </a:lnTo>
                <a:lnTo>
                  <a:pt x="0" y="772668"/>
                </a:lnTo>
                <a:lnTo>
                  <a:pt x="0" y="161544"/>
                </a:lnTo>
                <a:close/>
                <a:moveTo>
                  <a:pt x="18287" y="771144"/>
                </a:moveTo>
                <a:lnTo>
                  <a:pt x="18287" y="771144"/>
                </a:lnTo>
                <a:lnTo>
                  <a:pt x="19812" y="786384"/>
                </a:lnTo>
                <a:lnTo>
                  <a:pt x="19812" y="786384"/>
                </a:lnTo>
                <a:lnTo>
                  <a:pt x="21336" y="801624"/>
                </a:lnTo>
                <a:lnTo>
                  <a:pt x="21336" y="800100"/>
                </a:lnTo>
                <a:lnTo>
                  <a:pt x="25907" y="815340"/>
                </a:lnTo>
                <a:lnTo>
                  <a:pt x="25907" y="813816"/>
                </a:lnTo>
                <a:lnTo>
                  <a:pt x="30480" y="827532"/>
                </a:lnTo>
                <a:lnTo>
                  <a:pt x="30480" y="827532"/>
                </a:lnTo>
                <a:lnTo>
                  <a:pt x="36575" y="839724"/>
                </a:lnTo>
                <a:lnTo>
                  <a:pt x="36575" y="839724"/>
                </a:lnTo>
                <a:lnTo>
                  <a:pt x="44195" y="851916"/>
                </a:lnTo>
                <a:lnTo>
                  <a:pt x="42672" y="851916"/>
                </a:lnTo>
                <a:lnTo>
                  <a:pt x="51816" y="862584"/>
                </a:lnTo>
                <a:lnTo>
                  <a:pt x="51816" y="862584"/>
                </a:lnTo>
                <a:lnTo>
                  <a:pt x="60960" y="873252"/>
                </a:lnTo>
                <a:lnTo>
                  <a:pt x="60960" y="873252"/>
                </a:lnTo>
                <a:lnTo>
                  <a:pt x="71628" y="882395"/>
                </a:lnTo>
                <a:lnTo>
                  <a:pt x="70104" y="882395"/>
                </a:lnTo>
                <a:lnTo>
                  <a:pt x="82295" y="890016"/>
                </a:lnTo>
                <a:lnTo>
                  <a:pt x="80772" y="890016"/>
                </a:lnTo>
                <a:lnTo>
                  <a:pt x="94487" y="897636"/>
                </a:lnTo>
                <a:lnTo>
                  <a:pt x="92963" y="897636"/>
                </a:lnTo>
                <a:lnTo>
                  <a:pt x="106680" y="903732"/>
                </a:lnTo>
                <a:lnTo>
                  <a:pt x="105156" y="903732"/>
                </a:lnTo>
                <a:lnTo>
                  <a:pt x="120395" y="908304"/>
                </a:lnTo>
                <a:lnTo>
                  <a:pt x="118872" y="908304"/>
                </a:lnTo>
                <a:lnTo>
                  <a:pt x="134112" y="911352"/>
                </a:lnTo>
                <a:lnTo>
                  <a:pt x="132587" y="911352"/>
                </a:lnTo>
                <a:lnTo>
                  <a:pt x="147828" y="914400"/>
                </a:lnTo>
                <a:lnTo>
                  <a:pt x="146304" y="914400"/>
                </a:lnTo>
                <a:lnTo>
                  <a:pt x="161544" y="914400"/>
                </a:lnTo>
                <a:lnTo>
                  <a:pt x="161544" y="914400"/>
                </a:lnTo>
                <a:lnTo>
                  <a:pt x="2063496" y="914400"/>
                </a:lnTo>
                <a:lnTo>
                  <a:pt x="2063496" y="914400"/>
                </a:lnTo>
                <a:lnTo>
                  <a:pt x="2078736" y="914400"/>
                </a:lnTo>
                <a:lnTo>
                  <a:pt x="2077212" y="914400"/>
                </a:lnTo>
                <a:lnTo>
                  <a:pt x="2092452" y="911352"/>
                </a:lnTo>
                <a:lnTo>
                  <a:pt x="2092452" y="911352"/>
                </a:lnTo>
                <a:lnTo>
                  <a:pt x="2106168" y="908304"/>
                </a:lnTo>
                <a:lnTo>
                  <a:pt x="2106168" y="908304"/>
                </a:lnTo>
                <a:lnTo>
                  <a:pt x="2119884" y="903732"/>
                </a:lnTo>
                <a:lnTo>
                  <a:pt x="2118360" y="903732"/>
                </a:lnTo>
                <a:lnTo>
                  <a:pt x="2132076" y="897636"/>
                </a:lnTo>
                <a:lnTo>
                  <a:pt x="2132076" y="897636"/>
                </a:lnTo>
                <a:lnTo>
                  <a:pt x="2144268" y="890016"/>
                </a:lnTo>
                <a:lnTo>
                  <a:pt x="2142743" y="890016"/>
                </a:lnTo>
                <a:lnTo>
                  <a:pt x="2154936" y="882395"/>
                </a:lnTo>
                <a:lnTo>
                  <a:pt x="2154936" y="882395"/>
                </a:lnTo>
                <a:lnTo>
                  <a:pt x="2165604" y="873252"/>
                </a:lnTo>
                <a:lnTo>
                  <a:pt x="2164080" y="873252"/>
                </a:lnTo>
                <a:lnTo>
                  <a:pt x="2174748" y="862584"/>
                </a:lnTo>
                <a:lnTo>
                  <a:pt x="2173224" y="862584"/>
                </a:lnTo>
                <a:lnTo>
                  <a:pt x="2182368" y="851916"/>
                </a:lnTo>
                <a:lnTo>
                  <a:pt x="2182368" y="851916"/>
                </a:lnTo>
                <a:lnTo>
                  <a:pt x="2189987" y="839724"/>
                </a:lnTo>
                <a:lnTo>
                  <a:pt x="2188464" y="839724"/>
                </a:lnTo>
                <a:lnTo>
                  <a:pt x="2196084" y="827532"/>
                </a:lnTo>
                <a:lnTo>
                  <a:pt x="2194560" y="827532"/>
                </a:lnTo>
                <a:lnTo>
                  <a:pt x="2200655" y="813816"/>
                </a:lnTo>
                <a:lnTo>
                  <a:pt x="2200655" y="815340"/>
                </a:lnTo>
                <a:lnTo>
                  <a:pt x="2203704" y="800100"/>
                </a:lnTo>
                <a:lnTo>
                  <a:pt x="2203704" y="801624"/>
                </a:lnTo>
                <a:lnTo>
                  <a:pt x="2205228" y="786384"/>
                </a:lnTo>
                <a:lnTo>
                  <a:pt x="2205228" y="786384"/>
                </a:lnTo>
                <a:lnTo>
                  <a:pt x="2206752" y="771144"/>
                </a:lnTo>
                <a:lnTo>
                  <a:pt x="2206752" y="771144"/>
                </a:lnTo>
                <a:lnTo>
                  <a:pt x="2206752" y="163068"/>
                </a:lnTo>
                <a:lnTo>
                  <a:pt x="2206752" y="163068"/>
                </a:lnTo>
                <a:lnTo>
                  <a:pt x="2205228" y="147828"/>
                </a:lnTo>
                <a:lnTo>
                  <a:pt x="2205228" y="147828"/>
                </a:lnTo>
                <a:lnTo>
                  <a:pt x="2203704" y="132588"/>
                </a:lnTo>
                <a:lnTo>
                  <a:pt x="2203704" y="134112"/>
                </a:lnTo>
                <a:lnTo>
                  <a:pt x="2200655" y="118872"/>
                </a:lnTo>
                <a:lnTo>
                  <a:pt x="2200655" y="120396"/>
                </a:lnTo>
                <a:lnTo>
                  <a:pt x="2194560" y="106680"/>
                </a:lnTo>
                <a:lnTo>
                  <a:pt x="2196084" y="106680"/>
                </a:lnTo>
                <a:lnTo>
                  <a:pt x="2188464" y="94488"/>
                </a:lnTo>
                <a:lnTo>
                  <a:pt x="2189987" y="94488"/>
                </a:lnTo>
                <a:lnTo>
                  <a:pt x="2182368" y="82296"/>
                </a:lnTo>
                <a:lnTo>
                  <a:pt x="2182368" y="82296"/>
                </a:lnTo>
                <a:lnTo>
                  <a:pt x="2173224" y="71628"/>
                </a:lnTo>
                <a:lnTo>
                  <a:pt x="2174748" y="71628"/>
                </a:lnTo>
                <a:lnTo>
                  <a:pt x="2164080" y="60960"/>
                </a:lnTo>
                <a:lnTo>
                  <a:pt x="2165604" y="60960"/>
                </a:lnTo>
                <a:lnTo>
                  <a:pt x="2154936" y="51816"/>
                </a:lnTo>
                <a:lnTo>
                  <a:pt x="2154936" y="51816"/>
                </a:lnTo>
                <a:lnTo>
                  <a:pt x="2142743" y="44196"/>
                </a:lnTo>
                <a:lnTo>
                  <a:pt x="2144268" y="44196"/>
                </a:lnTo>
                <a:lnTo>
                  <a:pt x="2132076" y="36576"/>
                </a:lnTo>
                <a:lnTo>
                  <a:pt x="2132076" y="36576"/>
                </a:lnTo>
                <a:lnTo>
                  <a:pt x="2118360" y="30480"/>
                </a:lnTo>
                <a:lnTo>
                  <a:pt x="2119884" y="30480"/>
                </a:lnTo>
                <a:lnTo>
                  <a:pt x="2106168" y="25908"/>
                </a:lnTo>
                <a:lnTo>
                  <a:pt x="2106168" y="25908"/>
                </a:lnTo>
                <a:lnTo>
                  <a:pt x="2092452" y="22860"/>
                </a:lnTo>
                <a:lnTo>
                  <a:pt x="2092452" y="22860"/>
                </a:lnTo>
                <a:lnTo>
                  <a:pt x="2077212" y="19812"/>
                </a:lnTo>
                <a:lnTo>
                  <a:pt x="2078736" y="19812"/>
                </a:lnTo>
                <a:lnTo>
                  <a:pt x="2063496" y="19812"/>
                </a:lnTo>
                <a:lnTo>
                  <a:pt x="2063496" y="19812"/>
                </a:lnTo>
                <a:lnTo>
                  <a:pt x="161544" y="19812"/>
                </a:lnTo>
                <a:lnTo>
                  <a:pt x="161544" y="19812"/>
                </a:lnTo>
                <a:lnTo>
                  <a:pt x="146304" y="19812"/>
                </a:lnTo>
                <a:lnTo>
                  <a:pt x="147828" y="19812"/>
                </a:lnTo>
                <a:lnTo>
                  <a:pt x="132587" y="22860"/>
                </a:lnTo>
                <a:lnTo>
                  <a:pt x="134112" y="22860"/>
                </a:lnTo>
                <a:lnTo>
                  <a:pt x="118872" y="25908"/>
                </a:lnTo>
                <a:lnTo>
                  <a:pt x="120395" y="25908"/>
                </a:lnTo>
                <a:lnTo>
                  <a:pt x="105156" y="30480"/>
                </a:lnTo>
                <a:lnTo>
                  <a:pt x="106680" y="30480"/>
                </a:lnTo>
                <a:lnTo>
                  <a:pt x="92963" y="36576"/>
                </a:lnTo>
                <a:lnTo>
                  <a:pt x="94487" y="36576"/>
                </a:lnTo>
                <a:lnTo>
                  <a:pt x="80772" y="44196"/>
                </a:lnTo>
                <a:lnTo>
                  <a:pt x="82295" y="44196"/>
                </a:lnTo>
                <a:lnTo>
                  <a:pt x="70104" y="51816"/>
                </a:lnTo>
                <a:lnTo>
                  <a:pt x="71628" y="51816"/>
                </a:lnTo>
                <a:lnTo>
                  <a:pt x="60960" y="60960"/>
                </a:lnTo>
                <a:lnTo>
                  <a:pt x="60960" y="60960"/>
                </a:lnTo>
                <a:lnTo>
                  <a:pt x="51816" y="71628"/>
                </a:lnTo>
                <a:lnTo>
                  <a:pt x="51816" y="71628"/>
                </a:lnTo>
                <a:lnTo>
                  <a:pt x="42672" y="82296"/>
                </a:lnTo>
                <a:lnTo>
                  <a:pt x="44195" y="82296"/>
                </a:lnTo>
                <a:lnTo>
                  <a:pt x="36575" y="94488"/>
                </a:lnTo>
                <a:lnTo>
                  <a:pt x="36575" y="94488"/>
                </a:lnTo>
                <a:lnTo>
                  <a:pt x="30480" y="106680"/>
                </a:lnTo>
                <a:lnTo>
                  <a:pt x="30480" y="106680"/>
                </a:lnTo>
                <a:lnTo>
                  <a:pt x="25907" y="120396"/>
                </a:lnTo>
                <a:lnTo>
                  <a:pt x="25907" y="118872"/>
                </a:lnTo>
                <a:lnTo>
                  <a:pt x="21336" y="134112"/>
                </a:lnTo>
                <a:lnTo>
                  <a:pt x="21336" y="132588"/>
                </a:lnTo>
                <a:lnTo>
                  <a:pt x="19812" y="147828"/>
                </a:lnTo>
                <a:lnTo>
                  <a:pt x="19812" y="147828"/>
                </a:lnTo>
                <a:lnTo>
                  <a:pt x="18287" y="163068"/>
                </a:lnTo>
                <a:lnTo>
                  <a:pt x="18287" y="163068"/>
                </a:lnTo>
                <a:lnTo>
                  <a:pt x="18287" y="771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3514277" y="2582624"/>
            <a:ext cx="168476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Perhitungan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Perdasarkan Proses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97" name="object 1297"/>
          <p:cNvSpPr/>
          <p:nvPr/>
        </p:nvSpPr>
        <p:spPr>
          <a:xfrm>
            <a:off x="3403092" y="3810000"/>
            <a:ext cx="2182368" cy="914400"/>
          </a:xfrm>
          <a:custGeom>
            <a:avLst/>
            <a:gdLst/>
            <a:ahLst/>
            <a:cxnLst/>
            <a:rect l="l" t="t" r="r" b="b"/>
            <a:pathLst>
              <a:path w="2182368" h="914400">
                <a:moveTo>
                  <a:pt x="0" y="152400"/>
                </a:moveTo>
                <a:cubicBezTo>
                  <a:pt x="0" y="68580"/>
                  <a:pt x="68579" y="0"/>
                  <a:pt x="152400" y="0"/>
                </a:cubicBezTo>
                <a:lnTo>
                  <a:pt x="2029968" y="0"/>
                </a:lnTo>
                <a:cubicBezTo>
                  <a:pt x="2113788" y="0"/>
                  <a:pt x="2182368" y="68580"/>
                  <a:pt x="2182368" y="152400"/>
                </a:cubicBezTo>
                <a:lnTo>
                  <a:pt x="2182368" y="762000"/>
                </a:lnTo>
                <a:cubicBezTo>
                  <a:pt x="2182368" y="847344"/>
                  <a:pt x="2113788" y="914400"/>
                  <a:pt x="2029968" y="914400"/>
                </a:cubicBezTo>
                <a:lnTo>
                  <a:pt x="152400" y="914400"/>
                </a:lnTo>
                <a:cubicBezTo>
                  <a:pt x="68579" y="914400"/>
                  <a:pt x="0" y="847344"/>
                  <a:pt x="0" y="762000"/>
                </a:cubicBezTo>
                <a:close/>
              </a:path>
            </a:pathLst>
          </a:custGeom>
          <a:solidFill>
            <a:srgbClr val="44AA7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3393948" y="3800856"/>
            <a:ext cx="2200656" cy="934212"/>
          </a:xfrm>
          <a:custGeom>
            <a:avLst/>
            <a:gdLst/>
            <a:ahLst/>
            <a:cxnLst/>
            <a:rect l="l" t="t" r="r" b="b"/>
            <a:pathLst>
              <a:path w="2200656" h="934212">
                <a:moveTo>
                  <a:pt x="0" y="161544"/>
                </a:moveTo>
                <a:lnTo>
                  <a:pt x="0" y="146303"/>
                </a:lnTo>
                <a:lnTo>
                  <a:pt x="3047" y="129539"/>
                </a:lnTo>
                <a:lnTo>
                  <a:pt x="6096" y="114300"/>
                </a:lnTo>
                <a:lnTo>
                  <a:pt x="12191" y="99059"/>
                </a:lnTo>
                <a:lnTo>
                  <a:pt x="18288" y="85344"/>
                </a:lnTo>
                <a:lnTo>
                  <a:pt x="27432" y="71627"/>
                </a:lnTo>
                <a:lnTo>
                  <a:pt x="36576" y="59436"/>
                </a:lnTo>
                <a:lnTo>
                  <a:pt x="47244" y="47244"/>
                </a:lnTo>
                <a:lnTo>
                  <a:pt x="57911" y="38100"/>
                </a:lnTo>
                <a:lnTo>
                  <a:pt x="70103" y="27432"/>
                </a:lnTo>
                <a:lnTo>
                  <a:pt x="83820" y="19812"/>
                </a:lnTo>
                <a:lnTo>
                  <a:pt x="97535" y="13715"/>
                </a:lnTo>
                <a:lnTo>
                  <a:pt x="112776" y="7620"/>
                </a:lnTo>
                <a:lnTo>
                  <a:pt x="128016" y="3047"/>
                </a:lnTo>
                <a:lnTo>
                  <a:pt x="144779" y="1524"/>
                </a:lnTo>
                <a:lnTo>
                  <a:pt x="161544" y="0"/>
                </a:lnTo>
                <a:lnTo>
                  <a:pt x="2039112" y="0"/>
                </a:lnTo>
                <a:lnTo>
                  <a:pt x="2055876" y="1524"/>
                </a:lnTo>
                <a:lnTo>
                  <a:pt x="2072640" y="3047"/>
                </a:lnTo>
                <a:lnTo>
                  <a:pt x="2087880" y="7620"/>
                </a:lnTo>
                <a:lnTo>
                  <a:pt x="2101596" y="13715"/>
                </a:lnTo>
                <a:lnTo>
                  <a:pt x="2116836" y="19812"/>
                </a:lnTo>
                <a:lnTo>
                  <a:pt x="2130552" y="27432"/>
                </a:lnTo>
                <a:lnTo>
                  <a:pt x="2142744" y="38100"/>
                </a:lnTo>
                <a:lnTo>
                  <a:pt x="2153412" y="47244"/>
                </a:lnTo>
                <a:lnTo>
                  <a:pt x="2164080" y="59436"/>
                </a:lnTo>
                <a:lnTo>
                  <a:pt x="2173224" y="71627"/>
                </a:lnTo>
                <a:lnTo>
                  <a:pt x="2182368" y="85344"/>
                </a:lnTo>
                <a:lnTo>
                  <a:pt x="2188464" y="99059"/>
                </a:lnTo>
                <a:lnTo>
                  <a:pt x="2194559" y="114300"/>
                </a:lnTo>
                <a:lnTo>
                  <a:pt x="2197608" y="129539"/>
                </a:lnTo>
                <a:lnTo>
                  <a:pt x="2200656" y="146303"/>
                </a:lnTo>
                <a:lnTo>
                  <a:pt x="2200656" y="161544"/>
                </a:lnTo>
                <a:lnTo>
                  <a:pt x="2200656" y="772668"/>
                </a:lnTo>
                <a:lnTo>
                  <a:pt x="2200656" y="787908"/>
                </a:lnTo>
                <a:lnTo>
                  <a:pt x="2197608" y="804672"/>
                </a:lnTo>
                <a:lnTo>
                  <a:pt x="2194559" y="819912"/>
                </a:lnTo>
                <a:lnTo>
                  <a:pt x="2188464" y="835152"/>
                </a:lnTo>
                <a:lnTo>
                  <a:pt x="2182368" y="848868"/>
                </a:lnTo>
                <a:lnTo>
                  <a:pt x="2173224" y="862584"/>
                </a:lnTo>
                <a:lnTo>
                  <a:pt x="2164080" y="874776"/>
                </a:lnTo>
                <a:lnTo>
                  <a:pt x="2153412" y="886968"/>
                </a:lnTo>
                <a:lnTo>
                  <a:pt x="2142744" y="896112"/>
                </a:lnTo>
                <a:lnTo>
                  <a:pt x="2130552" y="906780"/>
                </a:lnTo>
                <a:lnTo>
                  <a:pt x="2116836" y="914400"/>
                </a:lnTo>
                <a:lnTo>
                  <a:pt x="2101596" y="920496"/>
                </a:lnTo>
                <a:lnTo>
                  <a:pt x="2087880" y="926592"/>
                </a:lnTo>
                <a:lnTo>
                  <a:pt x="2072640" y="931164"/>
                </a:lnTo>
                <a:lnTo>
                  <a:pt x="2055876" y="932688"/>
                </a:lnTo>
                <a:lnTo>
                  <a:pt x="2039112" y="934212"/>
                </a:lnTo>
                <a:lnTo>
                  <a:pt x="161544" y="934212"/>
                </a:lnTo>
                <a:lnTo>
                  <a:pt x="144779" y="932688"/>
                </a:lnTo>
                <a:lnTo>
                  <a:pt x="128016" y="931164"/>
                </a:lnTo>
                <a:lnTo>
                  <a:pt x="112776" y="926592"/>
                </a:lnTo>
                <a:lnTo>
                  <a:pt x="97535" y="920496"/>
                </a:lnTo>
                <a:lnTo>
                  <a:pt x="83820" y="914400"/>
                </a:lnTo>
                <a:lnTo>
                  <a:pt x="70103" y="906780"/>
                </a:lnTo>
                <a:lnTo>
                  <a:pt x="57911" y="896112"/>
                </a:lnTo>
                <a:lnTo>
                  <a:pt x="47244" y="886968"/>
                </a:lnTo>
                <a:lnTo>
                  <a:pt x="36576" y="874776"/>
                </a:lnTo>
                <a:lnTo>
                  <a:pt x="27432" y="862584"/>
                </a:lnTo>
                <a:lnTo>
                  <a:pt x="18288" y="848868"/>
                </a:lnTo>
                <a:lnTo>
                  <a:pt x="12191" y="835152"/>
                </a:lnTo>
                <a:lnTo>
                  <a:pt x="6096" y="819912"/>
                </a:lnTo>
                <a:lnTo>
                  <a:pt x="3047" y="804672"/>
                </a:lnTo>
                <a:lnTo>
                  <a:pt x="0" y="787908"/>
                </a:lnTo>
                <a:lnTo>
                  <a:pt x="0" y="772668"/>
                </a:lnTo>
                <a:lnTo>
                  <a:pt x="0" y="161544"/>
                </a:lnTo>
                <a:close/>
                <a:moveTo>
                  <a:pt x="18288" y="771144"/>
                </a:moveTo>
                <a:lnTo>
                  <a:pt x="18288" y="771144"/>
                </a:lnTo>
                <a:lnTo>
                  <a:pt x="19811" y="786384"/>
                </a:lnTo>
                <a:lnTo>
                  <a:pt x="18288" y="786384"/>
                </a:lnTo>
                <a:lnTo>
                  <a:pt x="21335" y="801624"/>
                </a:lnTo>
                <a:lnTo>
                  <a:pt x="21335" y="800100"/>
                </a:lnTo>
                <a:lnTo>
                  <a:pt x="24384" y="815340"/>
                </a:lnTo>
                <a:lnTo>
                  <a:pt x="24384" y="813816"/>
                </a:lnTo>
                <a:lnTo>
                  <a:pt x="30479" y="827532"/>
                </a:lnTo>
                <a:lnTo>
                  <a:pt x="28955" y="827532"/>
                </a:lnTo>
                <a:lnTo>
                  <a:pt x="35052" y="839724"/>
                </a:lnTo>
                <a:lnTo>
                  <a:pt x="35052" y="839724"/>
                </a:lnTo>
                <a:lnTo>
                  <a:pt x="42672" y="851916"/>
                </a:lnTo>
                <a:lnTo>
                  <a:pt x="42672" y="851916"/>
                </a:lnTo>
                <a:lnTo>
                  <a:pt x="51816" y="862584"/>
                </a:lnTo>
                <a:lnTo>
                  <a:pt x="50291" y="862584"/>
                </a:lnTo>
                <a:lnTo>
                  <a:pt x="60960" y="873252"/>
                </a:lnTo>
                <a:lnTo>
                  <a:pt x="59435" y="873252"/>
                </a:lnTo>
                <a:lnTo>
                  <a:pt x="70103" y="882396"/>
                </a:lnTo>
                <a:lnTo>
                  <a:pt x="70103" y="882396"/>
                </a:lnTo>
                <a:lnTo>
                  <a:pt x="82296" y="890016"/>
                </a:lnTo>
                <a:lnTo>
                  <a:pt x="80772" y="890016"/>
                </a:lnTo>
                <a:lnTo>
                  <a:pt x="92964" y="897636"/>
                </a:lnTo>
                <a:lnTo>
                  <a:pt x="92964" y="897636"/>
                </a:lnTo>
                <a:lnTo>
                  <a:pt x="106679" y="903732"/>
                </a:lnTo>
                <a:lnTo>
                  <a:pt x="105155" y="903732"/>
                </a:lnTo>
                <a:lnTo>
                  <a:pt x="118872" y="908304"/>
                </a:lnTo>
                <a:lnTo>
                  <a:pt x="118872" y="908304"/>
                </a:lnTo>
                <a:lnTo>
                  <a:pt x="132588" y="911352"/>
                </a:lnTo>
                <a:lnTo>
                  <a:pt x="132588" y="911352"/>
                </a:lnTo>
                <a:lnTo>
                  <a:pt x="147828" y="914400"/>
                </a:lnTo>
                <a:lnTo>
                  <a:pt x="146303" y="914400"/>
                </a:lnTo>
                <a:lnTo>
                  <a:pt x="161544" y="914400"/>
                </a:lnTo>
                <a:lnTo>
                  <a:pt x="161544" y="914400"/>
                </a:lnTo>
                <a:lnTo>
                  <a:pt x="2039112" y="914400"/>
                </a:lnTo>
                <a:lnTo>
                  <a:pt x="2039112" y="914400"/>
                </a:lnTo>
                <a:lnTo>
                  <a:pt x="2054352" y="914400"/>
                </a:lnTo>
                <a:lnTo>
                  <a:pt x="2052828" y="914400"/>
                </a:lnTo>
                <a:lnTo>
                  <a:pt x="2068068" y="911352"/>
                </a:lnTo>
                <a:lnTo>
                  <a:pt x="2068068" y="911352"/>
                </a:lnTo>
                <a:lnTo>
                  <a:pt x="2081784" y="908304"/>
                </a:lnTo>
                <a:lnTo>
                  <a:pt x="2081784" y="908304"/>
                </a:lnTo>
                <a:lnTo>
                  <a:pt x="2095500" y="903732"/>
                </a:lnTo>
                <a:lnTo>
                  <a:pt x="2093976" y="903732"/>
                </a:lnTo>
                <a:lnTo>
                  <a:pt x="2107692" y="897636"/>
                </a:lnTo>
                <a:lnTo>
                  <a:pt x="2107692" y="897636"/>
                </a:lnTo>
                <a:lnTo>
                  <a:pt x="2119884" y="890016"/>
                </a:lnTo>
                <a:lnTo>
                  <a:pt x="2118359" y="890016"/>
                </a:lnTo>
                <a:lnTo>
                  <a:pt x="2130552" y="882396"/>
                </a:lnTo>
                <a:lnTo>
                  <a:pt x="2130552" y="882396"/>
                </a:lnTo>
                <a:lnTo>
                  <a:pt x="2141220" y="873252"/>
                </a:lnTo>
                <a:lnTo>
                  <a:pt x="2139696" y="873252"/>
                </a:lnTo>
                <a:lnTo>
                  <a:pt x="2150364" y="862584"/>
                </a:lnTo>
                <a:lnTo>
                  <a:pt x="2148840" y="862584"/>
                </a:lnTo>
                <a:lnTo>
                  <a:pt x="2157984" y="851916"/>
                </a:lnTo>
                <a:lnTo>
                  <a:pt x="2157984" y="851916"/>
                </a:lnTo>
                <a:lnTo>
                  <a:pt x="2165603" y="839724"/>
                </a:lnTo>
                <a:lnTo>
                  <a:pt x="2164080" y="839724"/>
                </a:lnTo>
                <a:lnTo>
                  <a:pt x="2171700" y="827532"/>
                </a:lnTo>
                <a:lnTo>
                  <a:pt x="2170176" y="827532"/>
                </a:lnTo>
                <a:lnTo>
                  <a:pt x="2176271" y="813816"/>
                </a:lnTo>
                <a:lnTo>
                  <a:pt x="2176271" y="815340"/>
                </a:lnTo>
                <a:lnTo>
                  <a:pt x="2179320" y="800100"/>
                </a:lnTo>
                <a:lnTo>
                  <a:pt x="2179320" y="801624"/>
                </a:lnTo>
                <a:lnTo>
                  <a:pt x="2180844" y="786384"/>
                </a:lnTo>
                <a:lnTo>
                  <a:pt x="2180844" y="786384"/>
                </a:lnTo>
                <a:lnTo>
                  <a:pt x="2182368" y="771144"/>
                </a:lnTo>
                <a:lnTo>
                  <a:pt x="2182368" y="771144"/>
                </a:lnTo>
                <a:lnTo>
                  <a:pt x="2182368" y="163068"/>
                </a:lnTo>
                <a:lnTo>
                  <a:pt x="2182368" y="163068"/>
                </a:lnTo>
                <a:lnTo>
                  <a:pt x="2180844" y="147827"/>
                </a:lnTo>
                <a:lnTo>
                  <a:pt x="2180844" y="147827"/>
                </a:lnTo>
                <a:lnTo>
                  <a:pt x="2179320" y="132588"/>
                </a:lnTo>
                <a:lnTo>
                  <a:pt x="2179320" y="134112"/>
                </a:lnTo>
                <a:lnTo>
                  <a:pt x="2176271" y="118871"/>
                </a:lnTo>
                <a:lnTo>
                  <a:pt x="2176271" y="120395"/>
                </a:lnTo>
                <a:lnTo>
                  <a:pt x="2170176" y="106680"/>
                </a:lnTo>
                <a:lnTo>
                  <a:pt x="2171700" y="106680"/>
                </a:lnTo>
                <a:lnTo>
                  <a:pt x="2164080" y="94488"/>
                </a:lnTo>
                <a:lnTo>
                  <a:pt x="2165603" y="94488"/>
                </a:lnTo>
                <a:lnTo>
                  <a:pt x="2157984" y="82295"/>
                </a:lnTo>
                <a:lnTo>
                  <a:pt x="2157984" y="82295"/>
                </a:lnTo>
                <a:lnTo>
                  <a:pt x="2148840" y="71627"/>
                </a:lnTo>
                <a:lnTo>
                  <a:pt x="2150364" y="71627"/>
                </a:lnTo>
                <a:lnTo>
                  <a:pt x="2139696" y="60959"/>
                </a:lnTo>
                <a:lnTo>
                  <a:pt x="2141220" y="60959"/>
                </a:lnTo>
                <a:lnTo>
                  <a:pt x="2130552" y="51815"/>
                </a:lnTo>
                <a:lnTo>
                  <a:pt x="2130552" y="51815"/>
                </a:lnTo>
                <a:lnTo>
                  <a:pt x="2118359" y="44195"/>
                </a:lnTo>
                <a:lnTo>
                  <a:pt x="2119884" y="44195"/>
                </a:lnTo>
                <a:lnTo>
                  <a:pt x="2107692" y="36576"/>
                </a:lnTo>
                <a:lnTo>
                  <a:pt x="2107692" y="36576"/>
                </a:lnTo>
                <a:lnTo>
                  <a:pt x="2093976" y="30480"/>
                </a:lnTo>
                <a:lnTo>
                  <a:pt x="2095500" y="30480"/>
                </a:lnTo>
                <a:lnTo>
                  <a:pt x="2081784" y="25908"/>
                </a:lnTo>
                <a:lnTo>
                  <a:pt x="2081784" y="25908"/>
                </a:lnTo>
                <a:lnTo>
                  <a:pt x="2068068" y="22859"/>
                </a:lnTo>
                <a:lnTo>
                  <a:pt x="2068068" y="22859"/>
                </a:lnTo>
                <a:lnTo>
                  <a:pt x="2052828" y="19812"/>
                </a:lnTo>
                <a:lnTo>
                  <a:pt x="2054352" y="19812"/>
                </a:lnTo>
                <a:lnTo>
                  <a:pt x="2039112" y="19812"/>
                </a:lnTo>
                <a:lnTo>
                  <a:pt x="2039112" y="19812"/>
                </a:lnTo>
                <a:lnTo>
                  <a:pt x="161544" y="19812"/>
                </a:lnTo>
                <a:lnTo>
                  <a:pt x="161544" y="19812"/>
                </a:lnTo>
                <a:lnTo>
                  <a:pt x="146303" y="19812"/>
                </a:lnTo>
                <a:lnTo>
                  <a:pt x="147828" y="19812"/>
                </a:lnTo>
                <a:lnTo>
                  <a:pt x="132588" y="22859"/>
                </a:lnTo>
                <a:lnTo>
                  <a:pt x="132588" y="22859"/>
                </a:lnTo>
                <a:lnTo>
                  <a:pt x="118872" y="25908"/>
                </a:lnTo>
                <a:lnTo>
                  <a:pt x="118872" y="25908"/>
                </a:lnTo>
                <a:lnTo>
                  <a:pt x="105155" y="30480"/>
                </a:lnTo>
                <a:lnTo>
                  <a:pt x="106679" y="30480"/>
                </a:lnTo>
                <a:lnTo>
                  <a:pt x="92964" y="36576"/>
                </a:lnTo>
                <a:lnTo>
                  <a:pt x="92964" y="36576"/>
                </a:lnTo>
                <a:lnTo>
                  <a:pt x="80772" y="44195"/>
                </a:lnTo>
                <a:lnTo>
                  <a:pt x="82296" y="44195"/>
                </a:lnTo>
                <a:lnTo>
                  <a:pt x="70103" y="51815"/>
                </a:lnTo>
                <a:lnTo>
                  <a:pt x="70103" y="51815"/>
                </a:lnTo>
                <a:lnTo>
                  <a:pt x="59435" y="60959"/>
                </a:lnTo>
                <a:lnTo>
                  <a:pt x="60960" y="60959"/>
                </a:lnTo>
                <a:lnTo>
                  <a:pt x="50291" y="71627"/>
                </a:lnTo>
                <a:lnTo>
                  <a:pt x="51816" y="71627"/>
                </a:lnTo>
                <a:lnTo>
                  <a:pt x="42672" y="82295"/>
                </a:lnTo>
                <a:lnTo>
                  <a:pt x="42672" y="82295"/>
                </a:lnTo>
                <a:lnTo>
                  <a:pt x="35052" y="94488"/>
                </a:lnTo>
                <a:lnTo>
                  <a:pt x="35052" y="94488"/>
                </a:lnTo>
                <a:lnTo>
                  <a:pt x="28955" y="106680"/>
                </a:lnTo>
                <a:lnTo>
                  <a:pt x="30479" y="106680"/>
                </a:lnTo>
                <a:lnTo>
                  <a:pt x="24384" y="120395"/>
                </a:lnTo>
                <a:lnTo>
                  <a:pt x="24384" y="118871"/>
                </a:lnTo>
                <a:lnTo>
                  <a:pt x="21335" y="134112"/>
                </a:lnTo>
                <a:lnTo>
                  <a:pt x="21335" y="132588"/>
                </a:lnTo>
                <a:lnTo>
                  <a:pt x="18288" y="147827"/>
                </a:lnTo>
                <a:lnTo>
                  <a:pt x="19811" y="147827"/>
                </a:lnTo>
                <a:lnTo>
                  <a:pt x="18288" y="163068"/>
                </a:lnTo>
                <a:lnTo>
                  <a:pt x="18288" y="163068"/>
                </a:lnTo>
                <a:lnTo>
                  <a:pt x="18288" y="771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3538089" y="3908503"/>
            <a:ext cx="1668750" cy="7138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Perhitungan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Perdasarkan Beban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99" name="object 1299"/>
          <p:cNvSpPr/>
          <p:nvPr/>
        </p:nvSpPr>
        <p:spPr>
          <a:xfrm>
            <a:off x="3403092" y="5334000"/>
            <a:ext cx="2182368" cy="914400"/>
          </a:xfrm>
          <a:custGeom>
            <a:avLst/>
            <a:gdLst/>
            <a:ahLst/>
            <a:cxnLst/>
            <a:rect l="l" t="t" r="r" b="b"/>
            <a:pathLst>
              <a:path w="2182368" h="914400">
                <a:moveTo>
                  <a:pt x="0" y="152400"/>
                </a:moveTo>
                <a:cubicBezTo>
                  <a:pt x="0" y="68580"/>
                  <a:pt x="68579" y="0"/>
                  <a:pt x="152400" y="0"/>
                </a:cubicBezTo>
                <a:lnTo>
                  <a:pt x="2029968" y="0"/>
                </a:lnTo>
                <a:cubicBezTo>
                  <a:pt x="2113788" y="0"/>
                  <a:pt x="2182368" y="68580"/>
                  <a:pt x="2182368" y="152400"/>
                </a:cubicBezTo>
                <a:lnTo>
                  <a:pt x="2182368" y="762000"/>
                </a:lnTo>
                <a:cubicBezTo>
                  <a:pt x="2182368" y="847344"/>
                  <a:pt x="2113788" y="914400"/>
                  <a:pt x="2029968" y="914400"/>
                </a:cubicBezTo>
                <a:lnTo>
                  <a:pt x="152400" y="914400"/>
                </a:lnTo>
                <a:cubicBezTo>
                  <a:pt x="68579" y="914400"/>
                  <a:pt x="0" y="847344"/>
                  <a:pt x="0" y="762000"/>
                </a:cubicBezTo>
                <a:close/>
              </a:path>
            </a:pathLst>
          </a:custGeom>
          <a:solidFill>
            <a:srgbClr val="3A7C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3393948" y="5324856"/>
            <a:ext cx="2200656" cy="934212"/>
          </a:xfrm>
          <a:custGeom>
            <a:avLst/>
            <a:gdLst/>
            <a:ahLst/>
            <a:cxnLst/>
            <a:rect l="l" t="t" r="r" b="b"/>
            <a:pathLst>
              <a:path w="2200656" h="934212">
                <a:moveTo>
                  <a:pt x="0" y="161544"/>
                </a:moveTo>
                <a:lnTo>
                  <a:pt x="0" y="146304"/>
                </a:lnTo>
                <a:lnTo>
                  <a:pt x="3047" y="129540"/>
                </a:lnTo>
                <a:lnTo>
                  <a:pt x="6096" y="114300"/>
                </a:lnTo>
                <a:lnTo>
                  <a:pt x="12191" y="99060"/>
                </a:lnTo>
                <a:lnTo>
                  <a:pt x="18288" y="85344"/>
                </a:lnTo>
                <a:lnTo>
                  <a:pt x="27432" y="71628"/>
                </a:lnTo>
                <a:lnTo>
                  <a:pt x="36576" y="59436"/>
                </a:lnTo>
                <a:lnTo>
                  <a:pt x="47244" y="47244"/>
                </a:lnTo>
                <a:lnTo>
                  <a:pt x="57911" y="38100"/>
                </a:lnTo>
                <a:lnTo>
                  <a:pt x="70103" y="27432"/>
                </a:lnTo>
                <a:lnTo>
                  <a:pt x="83820" y="19812"/>
                </a:lnTo>
                <a:lnTo>
                  <a:pt x="97535" y="13716"/>
                </a:lnTo>
                <a:lnTo>
                  <a:pt x="112776" y="7620"/>
                </a:lnTo>
                <a:lnTo>
                  <a:pt x="128016" y="3048"/>
                </a:lnTo>
                <a:lnTo>
                  <a:pt x="144779" y="1524"/>
                </a:lnTo>
                <a:lnTo>
                  <a:pt x="161544" y="0"/>
                </a:lnTo>
                <a:lnTo>
                  <a:pt x="2039112" y="0"/>
                </a:lnTo>
                <a:lnTo>
                  <a:pt x="2055876" y="1524"/>
                </a:lnTo>
                <a:lnTo>
                  <a:pt x="2072640" y="3048"/>
                </a:lnTo>
                <a:lnTo>
                  <a:pt x="2087880" y="7620"/>
                </a:lnTo>
                <a:lnTo>
                  <a:pt x="2101596" y="13716"/>
                </a:lnTo>
                <a:lnTo>
                  <a:pt x="2116836" y="19812"/>
                </a:lnTo>
                <a:lnTo>
                  <a:pt x="2130552" y="27432"/>
                </a:lnTo>
                <a:lnTo>
                  <a:pt x="2142744" y="38100"/>
                </a:lnTo>
                <a:lnTo>
                  <a:pt x="2153412" y="47244"/>
                </a:lnTo>
                <a:lnTo>
                  <a:pt x="2164080" y="59436"/>
                </a:lnTo>
                <a:lnTo>
                  <a:pt x="2173224" y="71628"/>
                </a:lnTo>
                <a:lnTo>
                  <a:pt x="2182368" y="85344"/>
                </a:lnTo>
                <a:lnTo>
                  <a:pt x="2188464" y="99060"/>
                </a:lnTo>
                <a:lnTo>
                  <a:pt x="2194559" y="114300"/>
                </a:lnTo>
                <a:lnTo>
                  <a:pt x="2197608" y="129540"/>
                </a:lnTo>
                <a:lnTo>
                  <a:pt x="2200656" y="146304"/>
                </a:lnTo>
                <a:lnTo>
                  <a:pt x="2200656" y="161544"/>
                </a:lnTo>
                <a:lnTo>
                  <a:pt x="2200656" y="772668"/>
                </a:lnTo>
                <a:lnTo>
                  <a:pt x="2200656" y="787908"/>
                </a:lnTo>
                <a:lnTo>
                  <a:pt x="2197608" y="804672"/>
                </a:lnTo>
                <a:lnTo>
                  <a:pt x="2194559" y="819912"/>
                </a:lnTo>
                <a:lnTo>
                  <a:pt x="2188464" y="835152"/>
                </a:lnTo>
                <a:lnTo>
                  <a:pt x="2182368" y="848868"/>
                </a:lnTo>
                <a:lnTo>
                  <a:pt x="2173224" y="862584"/>
                </a:lnTo>
                <a:lnTo>
                  <a:pt x="2164080" y="874776"/>
                </a:lnTo>
                <a:lnTo>
                  <a:pt x="2153412" y="886968"/>
                </a:lnTo>
                <a:lnTo>
                  <a:pt x="2142744" y="896112"/>
                </a:lnTo>
                <a:lnTo>
                  <a:pt x="2130552" y="906780"/>
                </a:lnTo>
                <a:lnTo>
                  <a:pt x="2116836" y="914400"/>
                </a:lnTo>
                <a:lnTo>
                  <a:pt x="2101596" y="920496"/>
                </a:lnTo>
                <a:lnTo>
                  <a:pt x="2087880" y="926592"/>
                </a:lnTo>
                <a:lnTo>
                  <a:pt x="2072640" y="931164"/>
                </a:lnTo>
                <a:lnTo>
                  <a:pt x="2055876" y="932688"/>
                </a:lnTo>
                <a:lnTo>
                  <a:pt x="2039112" y="934212"/>
                </a:lnTo>
                <a:lnTo>
                  <a:pt x="161544" y="934212"/>
                </a:lnTo>
                <a:lnTo>
                  <a:pt x="144779" y="932688"/>
                </a:lnTo>
                <a:lnTo>
                  <a:pt x="128016" y="931164"/>
                </a:lnTo>
                <a:lnTo>
                  <a:pt x="112776" y="926592"/>
                </a:lnTo>
                <a:lnTo>
                  <a:pt x="97535" y="920496"/>
                </a:lnTo>
                <a:lnTo>
                  <a:pt x="83820" y="914400"/>
                </a:lnTo>
                <a:lnTo>
                  <a:pt x="70103" y="906780"/>
                </a:lnTo>
                <a:lnTo>
                  <a:pt x="57911" y="896112"/>
                </a:lnTo>
                <a:lnTo>
                  <a:pt x="47244" y="886968"/>
                </a:lnTo>
                <a:lnTo>
                  <a:pt x="36576" y="874776"/>
                </a:lnTo>
                <a:lnTo>
                  <a:pt x="27432" y="862584"/>
                </a:lnTo>
                <a:lnTo>
                  <a:pt x="18288" y="848868"/>
                </a:lnTo>
                <a:lnTo>
                  <a:pt x="12191" y="835152"/>
                </a:lnTo>
                <a:lnTo>
                  <a:pt x="6096" y="819912"/>
                </a:lnTo>
                <a:lnTo>
                  <a:pt x="3047" y="804672"/>
                </a:lnTo>
                <a:lnTo>
                  <a:pt x="0" y="787908"/>
                </a:lnTo>
                <a:lnTo>
                  <a:pt x="0" y="772668"/>
                </a:lnTo>
                <a:lnTo>
                  <a:pt x="0" y="161544"/>
                </a:lnTo>
                <a:close/>
                <a:moveTo>
                  <a:pt x="18288" y="771144"/>
                </a:moveTo>
                <a:lnTo>
                  <a:pt x="18288" y="771144"/>
                </a:lnTo>
                <a:lnTo>
                  <a:pt x="19811" y="786384"/>
                </a:lnTo>
                <a:lnTo>
                  <a:pt x="18288" y="786384"/>
                </a:lnTo>
                <a:lnTo>
                  <a:pt x="21335" y="801624"/>
                </a:lnTo>
                <a:lnTo>
                  <a:pt x="21335" y="800100"/>
                </a:lnTo>
                <a:lnTo>
                  <a:pt x="24384" y="815340"/>
                </a:lnTo>
                <a:lnTo>
                  <a:pt x="24384" y="813816"/>
                </a:lnTo>
                <a:lnTo>
                  <a:pt x="30479" y="827532"/>
                </a:lnTo>
                <a:lnTo>
                  <a:pt x="28955" y="827532"/>
                </a:lnTo>
                <a:lnTo>
                  <a:pt x="35052" y="839724"/>
                </a:lnTo>
                <a:lnTo>
                  <a:pt x="35052" y="839724"/>
                </a:lnTo>
                <a:lnTo>
                  <a:pt x="42672" y="851916"/>
                </a:lnTo>
                <a:lnTo>
                  <a:pt x="42672" y="851916"/>
                </a:lnTo>
                <a:lnTo>
                  <a:pt x="51816" y="862584"/>
                </a:lnTo>
                <a:lnTo>
                  <a:pt x="50291" y="862584"/>
                </a:lnTo>
                <a:lnTo>
                  <a:pt x="60960" y="873252"/>
                </a:lnTo>
                <a:lnTo>
                  <a:pt x="59435" y="873252"/>
                </a:lnTo>
                <a:lnTo>
                  <a:pt x="70103" y="882396"/>
                </a:lnTo>
                <a:lnTo>
                  <a:pt x="70103" y="882396"/>
                </a:lnTo>
                <a:lnTo>
                  <a:pt x="82296" y="890016"/>
                </a:lnTo>
                <a:lnTo>
                  <a:pt x="80772" y="890016"/>
                </a:lnTo>
                <a:lnTo>
                  <a:pt x="92964" y="897636"/>
                </a:lnTo>
                <a:lnTo>
                  <a:pt x="92964" y="897636"/>
                </a:lnTo>
                <a:lnTo>
                  <a:pt x="106679" y="903732"/>
                </a:lnTo>
                <a:lnTo>
                  <a:pt x="105155" y="903732"/>
                </a:lnTo>
                <a:lnTo>
                  <a:pt x="118872" y="908304"/>
                </a:lnTo>
                <a:lnTo>
                  <a:pt x="118872" y="908304"/>
                </a:lnTo>
                <a:lnTo>
                  <a:pt x="132588" y="911352"/>
                </a:lnTo>
                <a:lnTo>
                  <a:pt x="132588" y="911352"/>
                </a:lnTo>
                <a:lnTo>
                  <a:pt x="147828" y="914400"/>
                </a:lnTo>
                <a:lnTo>
                  <a:pt x="146303" y="914400"/>
                </a:lnTo>
                <a:lnTo>
                  <a:pt x="161544" y="914400"/>
                </a:lnTo>
                <a:lnTo>
                  <a:pt x="161544" y="914400"/>
                </a:lnTo>
                <a:lnTo>
                  <a:pt x="2039112" y="914400"/>
                </a:lnTo>
                <a:lnTo>
                  <a:pt x="2039112" y="914400"/>
                </a:lnTo>
                <a:lnTo>
                  <a:pt x="2054352" y="914400"/>
                </a:lnTo>
                <a:lnTo>
                  <a:pt x="2052828" y="914400"/>
                </a:lnTo>
                <a:lnTo>
                  <a:pt x="2068068" y="911352"/>
                </a:lnTo>
                <a:lnTo>
                  <a:pt x="2068068" y="911352"/>
                </a:lnTo>
                <a:lnTo>
                  <a:pt x="2081784" y="908304"/>
                </a:lnTo>
                <a:lnTo>
                  <a:pt x="2081784" y="908304"/>
                </a:lnTo>
                <a:lnTo>
                  <a:pt x="2095500" y="903732"/>
                </a:lnTo>
                <a:lnTo>
                  <a:pt x="2093976" y="903732"/>
                </a:lnTo>
                <a:lnTo>
                  <a:pt x="2107692" y="897636"/>
                </a:lnTo>
                <a:lnTo>
                  <a:pt x="2107692" y="897636"/>
                </a:lnTo>
                <a:lnTo>
                  <a:pt x="2119884" y="890016"/>
                </a:lnTo>
                <a:lnTo>
                  <a:pt x="2118359" y="890016"/>
                </a:lnTo>
                <a:lnTo>
                  <a:pt x="2130552" y="882396"/>
                </a:lnTo>
                <a:lnTo>
                  <a:pt x="2130552" y="882396"/>
                </a:lnTo>
                <a:lnTo>
                  <a:pt x="2141220" y="873252"/>
                </a:lnTo>
                <a:lnTo>
                  <a:pt x="2139696" y="873252"/>
                </a:lnTo>
                <a:lnTo>
                  <a:pt x="2150364" y="862584"/>
                </a:lnTo>
                <a:lnTo>
                  <a:pt x="2148840" y="862584"/>
                </a:lnTo>
                <a:lnTo>
                  <a:pt x="2157984" y="851916"/>
                </a:lnTo>
                <a:lnTo>
                  <a:pt x="2157984" y="851916"/>
                </a:lnTo>
                <a:lnTo>
                  <a:pt x="2165603" y="839724"/>
                </a:lnTo>
                <a:lnTo>
                  <a:pt x="2164080" y="839724"/>
                </a:lnTo>
                <a:lnTo>
                  <a:pt x="2171700" y="827532"/>
                </a:lnTo>
                <a:lnTo>
                  <a:pt x="2170176" y="827532"/>
                </a:lnTo>
                <a:lnTo>
                  <a:pt x="2176271" y="813816"/>
                </a:lnTo>
                <a:lnTo>
                  <a:pt x="2176271" y="815340"/>
                </a:lnTo>
                <a:lnTo>
                  <a:pt x="2179320" y="800100"/>
                </a:lnTo>
                <a:lnTo>
                  <a:pt x="2179320" y="801624"/>
                </a:lnTo>
                <a:lnTo>
                  <a:pt x="2180844" y="786384"/>
                </a:lnTo>
                <a:lnTo>
                  <a:pt x="2180844" y="786384"/>
                </a:lnTo>
                <a:lnTo>
                  <a:pt x="2182368" y="771144"/>
                </a:lnTo>
                <a:lnTo>
                  <a:pt x="2182368" y="771144"/>
                </a:lnTo>
                <a:lnTo>
                  <a:pt x="2182368" y="163068"/>
                </a:lnTo>
                <a:lnTo>
                  <a:pt x="2182368" y="163068"/>
                </a:lnTo>
                <a:lnTo>
                  <a:pt x="2180844" y="147828"/>
                </a:lnTo>
                <a:lnTo>
                  <a:pt x="2180844" y="147828"/>
                </a:lnTo>
                <a:lnTo>
                  <a:pt x="2179320" y="132588"/>
                </a:lnTo>
                <a:lnTo>
                  <a:pt x="2179320" y="134112"/>
                </a:lnTo>
                <a:lnTo>
                  <a:pt x="2176271" y="118872"/>
                </a:lnTo>
                <a:lnTo>
                  <a:pt x="2176271" y="120396"/>
                </a:lnTo>
                <a:lnTo>
                  <a:pt x="2170176" y="106680"/>
                </a:lnTo>
                <a:lnTo>
                  <a:pt x="2171700" y="106680"/>
                </a:lnTo>
                <a:lnTo>
                  <a:pt x="2164080" y="94488"/>
                </a:lnTo>
                <a:lnTo>
                  <a:pt x="2165603" y="94488"/>
                </a:lnTo>
                <a:lnTo>
                  <a:pt x="2157984" y="82296"/>
                </a:lnTo>
                <a:lnTo>
                  <a:pt x="2157984" y="82296"/>
                </a:lnTo>
                <a:lnTo>
                  <a:pt x="2148840" y="71628"/>
                </a:lnTo>
                <a:lnTo>
                  <a:pt x="2150364" y="71628"/>
                </a:lnTo>
                <a:lnTo>
                  <a:pt x="2139696" y="60960"/>
                </a:lnTo>
                <a:lnTo>
                  <a:pt x="2141220" y="60960"/>
                </a:lnTo>
                <a:lnTo>
                  <a:pt x="2130552" y="51816"/>
                </a:lnTo>
                <a:lnTo>
                  <a:pt x="2130552" y="51816"/>
                </a:lnTo>
                <a:lnTo>
                  <a:pt x="2118359" y="44196"/>
                </a:lnTo>
                <a:lnTo>
                  <a:pt x="2119884" y="44196"/>
                </a:lnTo>
                <a:lnTo>
                  <a:pt x="2107692" y="36576"/>
                </a:lnTo>
                <a:lnTo>
                  <a:pt x="2107692" y="36576"/>
                </a:lnTo>
                <a:lnTo>
                  <a:pt x="2093976" y="30480"/>
                </a:lnTo>
                <a:lnTo>
                  <a:pt x="2095500" y="30480"/>
                </a:lnTo>
                <a:lnTo>
                  <a:pt x="2081784" y="25908"/>
                </a:lnTo>
                <a:lnTo>
                  <a:pt x="2081784" y="25908"/>
                </a:lnTo>
                <a:lnTo>
                  <a:pt x="2068068" y="22860"/>
                </a:lnTo>
                <a:lnTo>
                  <a:pt x="2068068" y="22860"/>
                </a:lnTo>
                <a:lnTo>
                  <a:pt x="2052828" y="19812"/>
                </a:lnTo>
                <a:lnTo>
                  <a:pt x="2054352" y="19812"/>
                </a:lnTo>
                <a:lnTo>
                  <a:pt x="2039112" y="19812"/>
                </a:lnTo>
                <a:lnTo>
                  <a:pt x="2039112" y="19812"/>
                </a:lnTo>
                <a:lnTo>
                  <a:pt x="161544" y="19812"/>
                </a:lnTo>
                <a:lnTo>
                  <a:pt x="161544" y="19812"/>
                </a:lnTo>
                <a:lnTo>
                  <a:pt x="146303" y="19812"/>
                </a:lnTo>
                <a:lnTo>
                  <a:pt x="147828" y="19812"/>
                </a:lnTo>
                <a:lnTo>
                  <a:pt x="132588" y="22860"/>
                </a:lnTo>
                <a:lnTo>
                  <a:pt x="132588" y="22860"/>
                </a:lnTo>
                <a:lnTo>
                  <a:pt x="118872" y="25908"/>
                </a:lnTo>
                <a:lnTo>
                  <a:pt x="118872" y="25908"/>
                </a:lnTo>
                <a:lnTo>
                  <a:pt x="105155" y="30480"/>
                </a:lnTo>
                <a:lnTo>
                  <a:pt x="106679" y="30480"/>
                </a:lnTo>
                <a:lnTo>
                  <a:pt x="92964" y="36576"/>
                </a:lnTo>
                <a:lnTo>
                  <a:pt x="92964" y="36576"/>
                </a:lnTo>
                <a:lnTo>
                  <a:pt x="80772" y="44196"/>
                </a:lnTo>
                <a:lnTo>
                  <a:pt x="82296" y="44196"/>
                </a:lnTo>
                <a:lnTo>
                  <a:pt x="70103" y="51816"/>
                </a:lnTo>
                <a:lnTo>
                  <a:pt x="70103" y="51816"/>
                </a:lnTo>
                <a:lnTo>
                  <a:pt x="59435" y="60960"/>
                </a:lnTo>
                <a:lnTo>
                  <a:pt x="60960" y="60960"/>
                </a:lnTo>
                <a:lnTo>
                  <a:pt x="50291" y="71628"/>
                </a:lnTo>
                <a:lnTo>
                  <a:pt x="51816" y="71628"/>
                </a:lnTo>
                <a:lnTo>
                  <a:pt x="42672" y="82296"/>
                </a:lnTo>
                <a:lnTo>
                  <a:pt x="42672" y="82296"/>
                </a:lnTo>
                <a:lnTo>
                  <a:pt x="35052" y="94488"/>
                </a:lnTo>
                <a:lnTo>
                  <a:pt x="35052" y="94488"/>
                </a:lnTo>
                <a:lnTo>
                  <a:pt x="28955" y="106680"/>
                </a:lnTo>
                <a:lnTo>
                  <a:pt x="30479" y="106680"/>
                </a:lnTo>
                <a:lnTo>
                  <a:pt x="24384" y="120396"/>
                </a:lnTo>
                <a:lnTo>
                  <a:pt x="24384" y="118872"/>
                </a:lnTo>
                <a:lnTo>
                  <a:pt x="21335" y="134112"/>
                </a:lnTo>
                <a:lnTo>
                  <a:pt x="21335" y="132588"/>
                </a:lnTo>
                <a:lnTo>
                  <a:pt x="18288" y="147828"/>
                </a:lnTo>
                <a:lnTo>
                  <a:pt x="19811" y="147828"/>
                </a:lnTo>
                <a:lnTo>
                  <a:pt x="18288" y="163068"/>
                </a:lnTo>
                <a:lnTo>
                  <a:pt x="18288" y="163068"/>
                </a:lnTo>
                <a:lnTo>
                  <a:pt x="18288" y="771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3538089" y="5432504"/>
            <a:ext cx="1528997" cy="7138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Perhitungan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Perdasarkan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Pengukuran Kerja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01" name="object 1301"/>
          <p:cNvSpPr/>
          <p:nvPr/>
        </p:nvSpPr>
        <p:spPr>
          <a:xfrm>
            <a:off x="6274307" y="2286000"/>
            <a:ext cx="1389888" cy="914400"/>
          </a:xfrm>
          <a:custGeom>
            <a:avLst/>
            <a:gdLst/>
            <a:ahLst/>
            <a:cxnLst/>
            <a:rect l="l" t="t" r="r" b="b"/>
            <a:pathLst>
              <a:path w="1389888" h="914400">
                <a:moveTo>
                  <a:pt x="0" y="152400"/>
                </a:moveTo>
                <a:cubicBezTo>
                  <a:pt x="0" y="68580"/>
                  <a:pt x="68581" y="0"/>
                  <a:pt x="152400" y="0"/>
                </a:cubicBezTo>
                <a:lnTo>
                  <a:pt x="1237489" y="0"/>
                </a:lnTo>
                <a:cubicBezTo>
                  <a:pt x="1321309" y="0"/>
                  <a:pt x="1389889" y="68580"/>
                  <a:pt x="1389889" y="152400"/>
                </a:cubicBezTo>
                <a:lnTo>
                  <a:pt x="1389889" y="762000"/>
                </a:lnTo>
                <a:cubicBezTo>
                  <a:pt x="1389889" y="847344"/>
                  <a:pt x="1321309" y="914400"/>
                  <a:pt x="1237489" y="914400"/>
                </a:cubicBezTo>
                <a:lnTo>
                  <a:pt x="152400" y="914400"/>
                </a:lnTo>
                <a:cubicBezTo>
                  <a:pt x="68581" y="914400"/>
                  <a:pt x="0" y="847344"/>
                  <a:pt x="0" y="762000"/>
                </a:cubicBezTo>
                <a:close/>
              </a:path>
            </a:pathLst>
          </a:custGeom>
          <a:solidFill>
            <a:srgbClr val="76C8A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6265163" y="2276856"/>
            <a:ext cx="1408176" cy="934212"/>
          </a:xfrm>
          <a:custGeom>
            <a:avLst/>
            <a:gdLst/>
            <a:ahLst/>
            <a:cxnLst/>
            <a:rect l="l" t="t" r="r" b="b"/>
            <a:pathLst>
              <a:path w="1408176" h="934212">
                <a:moveTo>
                  <a:pt x="0" y="161544"/>
                </a:moveTo>
                <a:lnTo>
                  <a:pt x="0" y="146304"/>
                </a:lnTo>
                <a:lnTo>
                  <a:pt x="3049" y="129540"/>
                </a:lnTo>
                <a:lnTo>
                  <a:pt x="7621" y="114300"/>
                </a:lnTo>
                <a:lnTo>
                  <a:pt x="12193" y="99060"/>
                </a:lnTo>
                <a:lnTo>
                  <a:pt x="19812" y="85344"/>
                </a:lnTo>
                <a:lnTo>
                  <a:pt x="27433" y="71628"/>
                </a:lnTo>
                <a:lnTo>
                  <a:pt x="36577" y="59436"/>
                </a:lnTo>
                <a:lnTo>
                  <a:pt x="47244" y="47244"/>
                </a:lnTo>
                <a:lnTo>
                  <a:pt x="59437" y="38100"/>
                </a:lnTo>
                <a:lnTo>
                  <a:pt x="71629" y="27432"/>
                </a:lnTo>
                <a:lnTo>
                  <a:pt x="85344" y="19812"/>
                </a:lnTo>
                <a:lnTo>
                  <a:pt x="99061" y="13716"/>
                </a:lnTo>
                <a:lnTo>
                  <a:pt x="114300" y="7620"/>
                </a:lnTo>
                <a:lnTo>
                  <a:pt x="129541" y="3048"/>
                </a:lnTo>
                <a:lnTo>
                  <a:pt x="144781" y="1524"/>
                </a:lnTo>
                <a:lnTo>
                  <a:pt x="161544" y="0"/>
                </a:lnTo>
                <a:lnTo>
                  <a:pt x="1246633" y="0"/>
                </a:lnTo>
                <a:lnTo>
                  <a:pt x="1261873" y="1524"/>
                </a:lnTo>
                <a:lnTo>
                  <a:pt x="1278637" y="3048"/>
                </a:lnTo>
                <a:lnTo>
                  <a:pt x="1293877" y="7620"/>
                </a:lnTo>
                <a:lnTo>
                  <a:pt x="1309116" y="13716"/>
                </a:lnTo>
                <a:lnTo>
                  <a:pt x="1322833" y="19812"/>
                </a:lnTo>
                <a:lnTo>
                  <a:pt x="1336549" y="27432"/>
                </a:lnTo>
                <a:lnTo>
                  <a:pt x="1348740" y="38100"/>
                </a:lnTo>
                <a:lnTo>
                  <a:pt x="1360933" y="47244"/>
                </a:lnTo>
                <a:lnTo>
                  <a:pt x="1371601" y="59436"/>
                </a:lnTo>
                <a:lnTo>
                  <a:pt x="1380744" y="71628"/>
                </a:lnTo>
                <a:lnTo>
                  <a:pt x="1388365" y="85344"/>
                </a:lnTo>
                <a:lnTo>
                  <a:pt x="1395985" y="99060"/>
                </a:lnTo>
                <a:lnTo>
                  <a:pt x="1400556" y="114300"/>
                </a:lnTo>
                <a:lnTo>
                  <a:pt x="1405128" y="129540"/>
                </a:lnTo>
                <a:lnTo>
                  <a:pt x="1406652" y="146304"/>
                </a:lnTo>
                <a:lnTo>
                  <a:pt x="1408177" y="161544"/>
                </a:lnTo>
                <a:lnTo>
                  <a:pt x="1408177" y="772668"/>
                </a:lnTo>
                <a:lnTo>
                  <a:pt x="1406652" y="787908"/>
                </a:lnTo>
                <a:lnTo>
                  <a:pt x="1405128" y="804672"/>
                </a:lnTo>
                <a:lnTo>
                  <a:pt x="1400556" y="819912"/>
                </a:lnTo>
                <a:lnTo>
                  <a:pt x="1395985" y="835152"/>
                </a:lnTo>
                <a:lnTo>
                  <a:pt x="1388365" y="848868"/>
                </a:lnTo>
                <a:lnTo>
                  <a:pt x="1380744" y="862584"/>
                </a:lnTo>
                <a:lnTo>
                  <a:pt x="1371601" y="874776"/>
                </a:lnTo>
                <a:lnTo>
                  <a:pt x="1360933" y="886968"/>
                </a:lnTo>
                <a:lnTo>
                  <a:pt x="1348740" y="896112"/>
                </a:lnTo>
                <a:lnTo>
                  <a:pt x="1336549" y="906780"/>
                </a:lnTo>
                <a:lnTo>
                  <a:pt x="1322833" y="914400"/>
                </a:lnTo>
                <a:lnTo>
                  <a:pt x="1309116" y="920495"/>
                </a:lnTo>
                <a:lnTo>
                  <a:pt x="1293877" y="926592"/>
                </a:lnTo>
                <a:lnTo>
                  <a:pt x="1278637" y="931164"/>
                </a:lnTo>
                <a:lnTo>
                  <a:pt x="1261873" y="932688"/>
                </a:lnTo>
                <a:lnTo>
                  <a:pt x="1246633" y="934212"/>
                </a:lnTo>
                <a:lnTo>
                  <a:pt x="161544" y="934212"/>
                </a:lnTo>
                <a:lnTo>
                  <a:pt x="144781" y="932688"/>
                </a:lnTo>
                <a:lnTo>
                  <a:pt x="129541" y="931164"/>
                </a:lnTo>
                <a:lnTo>
                  <a:pt x="114300" y="926592"/>
                </a:lnTo>
                <a:lnTo>
                  <a:pt x="99061" y="920495"/>
                </a:lnTo>
                <a:lnTo>
                  <a:pt x="85344" y="914400"/>
                </a:lnTo>
                <a:lnTo>
                  <a:pt x="71629" y="906780"/>
                </a:lnTo>
                <a:lnTo>
                  <a:pt x="59437" y="896112"/>
                </a:lnTo>
                <a:lnTo>
                  <a:pt x="47244" y="886968"/>
                </a:lnTo>
                <a:lnTo>
                  <a:pt x="36577" y="874776"/>
                </a:lnTo>
                <a:lnTo>
                  <a:pt x="27433" y="862584"/>
                </a:lnTo>
                <a:lnTo>
                  <a:pt x="19812" y="848868"/>
                </a:lnTo>
                <a:lnTo>
                  <a:pt x="12193" y="835152"/>
                </a:lnTo>
                <a:lnTo>
                  <a:pt x="7621" y="819912"/>
                </a:lnTo>
                <a:lnTo>
                  <a:pt x="3049" y="804672"/>
                </a:lnTo>
                <a:lnTo>
                  <a:pt x="0" y="787908"/>
                </a:lnTo>
                <a:lnTo>
                  <a:pt x="0" y="772668"/>
                </a:lnTo>
                <a:lnTo>
                  <a:pt x="0" y="161544"/>
                </a:lnTo>
                <a:close/>
                <a:moveTo>
                  <a:pt x="18288" y="771144"/>
                </a:moveTo>
                <a:lnTo>
                  <a:pt x="18288" y="771144"/>
                </a:lnTo>
                <a:lnTo>
                  <a:pt x="19812" y="786384"/>
                </a:lnTo>
                <a:lnTo>
                  <a:pt x="19812" y="786384"/>
                </a:lnTo>
                <a:lnTo>
                  <a:pt x="21337" y="801624"/>
                </a:lnTo>
                <a:lnTo>
                  <a:pt x="21337" y="800100"/>
                </a:lnTo>
                <a:lnTo>
                  <a:pt x="25909" y="815340"/>
                </a:lnTo>
                <a:lnTo>
                  <a:pt x="25909" y="813816"/>
                </a:lnTo>
                <a:lnTo>
                  <a:pt x="30481" y="827532"/>
                </a:lnTo>
                <a:lnTo>
                  <a:pt x="30481" y="827532"/>
                </a:lnTo>
                <a:lnTo>
                  <a:pt x="36577" y="839724"/>
                </a:lnTo>
                <a:lnTo>
                  <a:pt x="36577" y="839724"/>
                </a:lnTo>
                <a:lnTo>
                  <a:pt x="44197" y="851916"/>
                </a:lnTo>
                <a:lnTo>
                  <a:pt x="42673" y="851916"/>
                </a:lnTo>
                <a:lnTo>
                  <a:pt x="51817" y="862584"/>
                </a:lnTo>
                <a:lnTo>
                  <a:pt x="51817" y="862584"/>
                </a:lnTo>
                <a:lnTo>
                  <a:pt x="60961" y="873252"/>
                </a:lnTo>
                <a:lnTo>
                  <a:pt x="60961" y="873252"/>
                </a:lnTo>
                <a:lnTo>
                  <a:pt x="71629" y="882395"/>
                </a:lnTo>
                <a:lnTo>
                  <a:pt x="70105" y="882395"/>
                </a:lnTo>
                <a:lnTo>
                  <a:pt x="82297" y="890016"/>
                </a:lnTo>
                <a:lnTo>
                  <a:pt x="80773" y="890016"/>
                </a:lnTo>
                <a:lnTo>
                  <a:pt x="94488" y="897636"/>
                </a:lnTo>
                <a:lnTo>
                  <a:pt x="92965" y="897636"/>
                </a:lnTo>
                <a:lnTo>
                  <a:pt x="106681" y="903732"/>
                </a:lnTo>
                <a:lnTo>
                  <a:pt x="105156" y="903732"/>
                </a:lnTo>
                <a:lnTo>
                  <a:pt x="120397" y="908304"/>
                </a:lnTo>
                <a:lnTo>
                  <a:pt x="118873" y="908304"/>
                </a:lnTo>
                <a:lnTo>
                  <a:pt x="134112" y="911352"/>
                </a:lnTo>
                <a:lnTo>
                  <a:pt x="132588" y="911352"/>
                </a:lnTo>
                <a:lnTo>
                  <a:pt x="147829" y="914400"/>
                </a:lnTo>
                <a:lnTo>
                  <a:pt x="146305" y="914400"/>
                </a:lnTo>
                <a:lnTo>
                  <a:pt x="163069" y="914400"/>
                </a:lnTo>
                <a:lnTo>
                  <a:pt x="161544" y="914400"/>
                </a:lnTo>
                <a:lnTo>
                  <a:pt x="1246633" y="914400"/>
                </a:lnTo>
                <a:lnTo>
                  <a:pt x="1245109" y="914400"/>
                </a:lnTo>
                <a:lnTo>
                  <a:pt x="1261873" y="914400"/>
                </a:lnTo>
                <a:lnTo>
                  <a:pt x="1260349" y="914400"/>
                </a:lnTo>
                <a:lnTo>
                  <a:pt x="1275589" y="911352"/>
                </a:lnTo>
                <a:lnTo>
                  <a:pt x="1274065" y="911352"/>
                </a:lnTo>
                <a:lnTo>
                  <a:pt x="1289304" y="908304"/>
                </a:lnTo>
                <a:lnTo>
                  <a:pt x="1287780" y="908304"/>
                </a:lnTo>
                <a:lnTo>
                  <a:pt x="1301497" y="903732"/>
                </a:lnTo>
                <a:lnTo>
                  <a:pt x="1301497" y="903732"/>
                </a:lnTo>
                <a:lnTo>
                  <a:pt x="1315213" y="897636"/>
                </a:lnTo>
                <a:lnTo>
                  <a:pt x="1313689" y="897636"/>
                </a:lnTo>
                <a:lnTo>
                  <a:pt x="1325880" y="890016"/>
                </a:lnTo>
                <a:lnTo>
                  <a:pt x="1325880" y="890016"/>
                </a:lnTo>
                <a:lnTo>
                  <a:pt x="1336549" y="882395"/>
                </a:lnTo>
                <a:lnTo>
                  <a:pt x="1336549" y="882395"/>
                </a:lnTo>
                <a:lnTo>
                  <a:pt x="1347216" y="873252"/>
                </a:lnTo>
                <a:lnTo>
                  <a:pt x="1347216" y="873252"/>
                </a:lnTo>
                <a:lnTo>
                  <a:pt x="1356361" y="862584"/>
                </a:lnTo>
                <a:lnTo>
                  <a:pt x="1356361" y="862584"/>
                </a:lnTo>
                <a:lnTo>
                  <a:pt x="1365504" y="851916"/>
                </a:lnTo>
                <a:lnTo>
                  <a:pt x="1363980" y="851916"/>
                </a:lnTo>
                <a:lnTo>
                  <a:pt x="1371601" y="839724"/>
                </a:lnTo>
                <a:lnTo>
                  <a:pt x="1371601" y="839724"/>
                </a:lnTo>
                <a:lnTo>
                  <a:pt x="1377697" y="827532"/>
                </a:lnTo>
                <a:lnTo>
                  <a:pt x="1377697" y="827532"/>
                </a:lnTo>
                <a:lnTo>
                  <a:pt x="1382268" y="813816"/>
                </a:lnTo>
                <a:lnTo>
                  <a:pt x="1382268" y="815340"/>
                </a:lnTo>
                <a:lnTo>
                  <a:pt x="1386840" y="800100"/>
                </a:lnTo>
                <a:lnTo>
                  <a:pt x="1385316" y="801624"/>
                </a:lnTo>
                <a:lnTo>
                  <a:pt x="1388365" y="786384"/>
                </a:lnTo>
                <a:lnTo>
                  <a:pt x="1388365" y="786384"/>
                </a:lnTo>
                <a:lnTo>
                  <a:pt x="1388365" y="771144"/>
                </a:lnTo>
                <a:lnTo>
                  <a:pt x="1388365" y="771144"/>
                </a:lnTo>
                <a:lnTo>
                  <a:pt x="1388365" y="163068"/>
                </a:lnTo>
                <a:lnTo>
                  <a:pt x="1388365" y="163068"/>
                </a:lnTo>
                <a:lnTo>
                  <a:pt x="1388365" y="147828"/>
                </a:lnTo>
                <a:lnTo>
                  <a:pt x="1388365" y="147828"/>
                </a:lnTo>
                <a:lnTo>
                  <a:pt x="1385316" y="132588"/>
                </a:lnTo>
                <a:lnTo>
                  <a:pt x="1386840" y="134112"/>
                </a:lnTo>
                <a:lnTo>
                  <a:pt x="1382268" y="118872"/>
                </a:lnTo>
                <a:lnTo>
                  <a:pt x="1382268" y="120396"/>
                </a:lnTo>
                <a:lnTo>
                  <a:pt x="1377697" y="106680"/>
                </a:lnTo>
                <a:lnTo>
                  <a:pt x="1377697" y="106680"/>
                </a:lnTo>
                <a:lnTo>
                  <a:pt x="1371601" y="94488"/>
                </a:lnTo>
                <a:lnTo>
                  <a:pt x="1371601" y="94488"/>
                </a:lnTo>
                <a:lnTo>
                  <a:pt x="1363980" y="82296"/>
                </a:lnTo>
                <a:lnTo>
                  <a:pt x="1365504" y="82296"/>
                </a:lnTo>
                <a:lnTo>
                  <a:pt x="1356361" y="71628"/>
                </a:lnTo>
                <a:lnTo>
                  <a:pt x="1356361" y="71628"/>
                </a:lnTo>
                <a:lnTo>
                  <a:pt x="1347216" y="60960"/>
                </a:lnTo>
                <a:lnTo>
                  <a:pt x="1347216" y="60960"/>
                </a:lnTo>
                <a:lnTo>
                  <a:pt x="1336549" y="51816"/>
                </a:lnTo>
                <a:lnTo>
                  <a:pt x="1336549" y="51816"/>
                </a:lnTo>
                <a:lnTo>
                  <a:pt x="1325880" y="44196"/>
                </a:lnTo>
                <a:lnTo>
                  <a:pt x="1325880" y="44196"/>
                </a:lnTo>
                <a:lnTo>
                  <a:pt x="1313689" y="36576"/>
                </a:lnTo>
                <a:lnTo>
                  <a:pt x="1315213" y="36576"/>
                </a:lnTo>
                <a:lnTo>
                  <a:pt x="1301497" y="30480"/>
                </a:lnTo>
                <a:lnTo>
                  <a:pt x="1301497" y="30480"/>
                </a:lnTo>
                <a:lnTo>
                  <a:pt x="1287780" y="25908"/>
                </a:lnTo>
                <a:lnTo>
                  <a:pt x="1289304" y="25908"/>
                </a:lnTo>
                <a:lnTo>
                  <a:pt x="1274065" y="22860"/>
                </a:lnTo>
                <a:lnTo>
                  <a:pt x="1275589" y="22860"/>
                </a:lnTo>
                <a:lnTo>
                  <a:pt x="1260349" y="19812"/>
                </a:lnTo>
                <a:lnTo>
                  <a:pt x="1261873" y="19812"/>
                </a:lnTo>
                <a:lnTo>
                  <a:pt x="1245109" y="19812"/>
                </a:lnTo>
                <a:lnTo>
                  <a:pt x="1246633" y="19812"/>
                </a:lnTo>
                <a:lnTo>
                  <a:pt x="161544" y="19812"/>
                </a:lnTo>
                <a:lnTo>
                  <a:pt x="163069" y="19812"/>
                </a:lnTo>
                <a:lnTo>
                  <a:pt x="146305" y="19812"/>
                </a:lnTo>
                <a:lnTo>
                  <a:pt x="147829" y="19812"/>
                </a:lnTo>
                <a:lnTo>
                  <a:pt x="132588" y="22860"/>
                </a:lnTo>
                <a:lnTo>
                  <a:pt x="134112" y="22860"/>
                </a:lnTo>
                <a:lnTo>
                  <a:pt x="118873" y="25908"/>
                </a:lnTo>
                <a:lnTo>
                  <a:pt x="120397" y="25908"/>
                </a:lnTo>
                <a:lnTo>
                  <a:pt x="105156" y="30480"/>
                </a:lnTo>
                <a:lnTo>
                  <a:pt x="106681" y="30480"/>
                </a:lnTo>
                <a:lnTo>
                  <a:pt x="92965" y="36576"/>
                </a:lnTo>
                <a:lnTo>
                  <a:pt x="94488" y="36576"/>
                </a:lnTo>
                <a:lnTo>
                  <a:pt x="80773" y="44196"/>
                </a:lnTo>
                <a:lnTo>
                  <a:pt x="82297" y="44196"/>
                </a:lnTo>
                <a:lnTo>
                  <a:pt x="70105" y="51816"/>
                </a:lnTo>
                <a:lnTo>
                  <a:pt x="71629" y="51816"/>
                </a:lnTo>
                <a:lnTo>
                  <a:pt x="60961" y="60960"/>
                </a:lnTo>
                <a:lnTo>
                  <a:pt x="60961" y="60960"/>
                </a:lnTo>
                <a:lnTo>
                  <a:pt x="51817" y="71628"/>
                </a:lnTo>
                <a:lnTo>
                  <a:pt x="51817" y="71628"/>
                </a:lnTo>
                <a:lnTo>
                  <a:pt x="42673" y="82296"/>
                </a:lnTo>
                <a:lnTo>
                  <a:pt x="44197" y="82296"/>
                </a:lnTo>
                <a:lnTo>
                  <a:pt x="36577" y="94488"/>
                </a:lnTo>
                <a:lnTo>
                  <a:pt x="36577" y="94488"/>
                </a:lnTo>
                <a:lnTo>
                  <a:pt x="30481" y="106680"/>
                </a:lnTo>
                <a:lnTo>
                  <a:pt x="30481" y="106680"/>
                </a:lnTo>
                <a:lnTo>
                  <a:pt x="25909" y="120396"/>
                </a:lnTo>
                <a:lnTo>
                  <a:pt x="25909" y="118872"/>
                </a:lnTo>
                <a:lnTo>
                  <a:pt x="21337" y="134112"/>
                </a:lnTo>
                <a:lnTo>
                  <a:pt x="21337" y="132588"/>
                </a:lnTo>
                <a:lnTo>
                  <a:pt x="19812" y="147828"/>
                </a:lnTo>
                <a:lnTo>
                  <a:pt x="19812" y="147828"/>
                </a:lnTo>
                <a:lnTo>
                  <a:pt x="18288" y="163068"/>
                </a:lnTo>
                <a:lnTo>
                  <a:pt x="18288" y="163068"/>
                </a:lnTo>
                <a:lnTo>
                  <a:pt x="18288" y="771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6409877" y="2628344"/>
            <a:ext cx="98899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FFFFFF"/>
                </a:solidFill>
                <a:latin typeface="Arial"/>
                <a:cs typeface="Arial"/>
              </a:rPr>
              <a:t>Basis Tugas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03" name="object 1303"/>
          <p:cNvSpPr/>
          <p:nvPr/>
        </p:nvSpPr>
        <p:spPr>
          <a:xfrm>
            <a:off x="6289548" y="3322320"/>
            <a:ext cx="1388364" cy="914400"/>
          </a:xfrm>
          <a:custGeom>
            <a:avLst/>
            <a:gdLst/>
            <a:ahLst/>
            <a:cxnLst/>
            <a:rect l="l" t="t" r="r" b="b"/>
            <a:pathLst>
              <a:path w="1388364" h="914400">
                <a:moveTo>
                  <a:pt x="0" y="152400"/>
                </a:moveTo>
                <a:cubicBezTo>
                  <a:pt x="0" y="67056"/>
                  <a:pt x="67056" y="0"/>
                  <a:pt x="152400" y="0"/>
                </a:cubicBezTo>
                <a:lnTo>
                  <a:pt x="1235964" y="0"/>
                </a:lnTo>
                <a:cubicBezTo>
                  <a:pt x="1319783" y="0"/>
                  <a:pt x="1388364" y="67056"/>
                  <a:pt x="1388364" y="152400"/>
                </a:cubicBezTo>
                <a:lnTo>
                  <a:pt x="1388364" y="762000"/>
                </a:lnTo>
                <a:cubicBezTo>
                  <a:pt x="1388364" y="845819"/>
                  <a:pt x="1319783" y="914400"/>
                  <a:pt x="1235964" y="914400"/>
                </a:cubicBezTo>
                <a:lnTo>
                  <a:pt x="152400" y="914400"/>
                </a:lnTo>
                <a:cubicBezTo>
                  <a:pt x="67056" y="914400"/>
                  <a:pt x="0" y="845819"/>
                  <a:pt x="0" y="762000"/>
                </a:cubicBezTo>
                <a:close/>
              </a:path>
            </a:pathLst>
          </a:custGeom>
          <a:solidFill>
            <a:srgbClr val="76C8A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6278880" y="3311651"/>
            <a:ext cx="1408175" cy="934212"/>
          </a:xfrm>
          <a:custGeom>
            <a:avLst/>
            <a:gdLst/>
            <a:ahLst/>
            <a:cxnLst/>
            <a:rect l="l" t="t" r="r" b="b"/>
            <a:pathLst>
              <a:path w="1408175" h="934212">
                <a:moveTo>
                  <a:pt x="0" y="163069"/>
                </a:moveTo>
                <a:lnTo>
                  <a:pt x="1524" y="146305"/>
                </a:lnTo>
                <a:lnTo>
                  <a:pt x="3048" y="129541"/>
                </a:lnTo>
                <a:lnTo>
                  <a:pt x="7620" y="114300"/>
                </a:lnTo>
                <a:lnTo>
                  <a:pt x="13716" y="99061"/>
                </a:lnTo>
                <a:lnTo>
                  <a:pt x="19812" y="85345"/>
                </a:lnTo>
                <a:lnTo>
                  <a:pt x="27432" y="71629"/>
                </a:lnTo>
                <a:lnTo>
                  <a:pt x="38100" y="59437"/>
                </a:lnTo>
                <a:lnTo>
                  <a:pt x="47244" y="48769"/>
                </a:lnTo>
                <a:lnTo>
                  <a:pt x="59436" y="38100"/>
                </a:lnTo>
                <a:lnTo>
                  <a:pt x="71627" y="28957"/>
                </a:lnTo>
                <a:lnTo>
                  <a:pt x="85344" y="19813"/>
                </a:lnTo>
                <a:lnTo>
                  <a:pt x="99060" y="13717"/>
                </a:lnTo>
                <a:lnTo>
                  <a:pt x="114300" y="7621"/>
                </a:lnTo>
                <a:lnTo>
                  <a:pt x="129539" y="4573"/>
                </a:lnTo>
                <a:lnTo>
                  <a:pt x="146304" y="1525"/>
                </a:lnTo>
                <a:lnTo>
                  <a:pt x="161544" y="0"/>
                </a:lnTo>
                <a:lnTo>
                  <a:pt x="1246632" y="0"/>
                </a:lnTo>
                <a:lnTo>
                  <a:pt x="1263396" y="1525"/>
                </a:lnTo>
                <a:lnTo>
                  <a:pt x="1278636" y="4573"/>
                </a:lnTo>
                <a:lnTo>
                  <a:pt x="1295399" y="7621"/>
                </a:lnTo>
                <a:lnTo>
                  <a:pt x="1309116" y="13717"/>
                </a:lnTo>
                <a:lnTo>
                  <a:pt x="1324356" y="19813"/>
                </a:lnTo>
                <a:lnTo>
                  <a:pt x="1336548" y="28957"/>
                </a:lnTo>
                <a:lnTo>
                  <a:pt x="1350263" y="38100"/>
                </a:lnTo>
                <a:lnTo>
                  <a:pt x="1360932" y="48769"/>
                </a:lnTo>
                <a:lnTo>
                  <a:pt x="1371599" y="59437"/>
                </a:lnTo>
                <a:lnTo>
                  <a:pt x="1380744" y="71629"/>
                </a:lnTo>
                <a:lnTo>
                  <a:pt x="1388363" y="85345"/>
                </a:lnTo>
                <a:lnTo>
                  <a:pt x="1395984" y="99061"/>
                </a:lnTo>
                <a:lnTo>
                  <a:pt x="1400556" y="114300"/>
                </a:lnTo>
                <a:lnTo>
                  <a:pt x="1405127" y="129541"/>
                </a:lnTo>
                <a:lnTo>
                  <a:pt x="1408175" y="146305"/>
                </a:lnTo>
                <a:lnTo>
                  <a:pt x="1408175" y="163069"/>
                </a:lnTo>
                <a:lnTo>
                  <a:pt x="1408175" y="772669"/>
                </a:lnTo>
                <a:lnTo>
                  <a:pt x="1408175" y="789432"/>
                </a:lnTo>
                <a:lnTo>
                  <a:pt x="1405127" y="804673"/>
                </a:lnTo>
                <a:lnTo>
                  <a:pt x="1400556" y="819913"/>
                </a:lnTo>
                <a:lnTo>
                  <a:pt x="1395984" y="835152"/>
                </a:lnTo>
                <a:lnTo>
                  <a:pt x="1388363" y="848869"/>
                </a:lnTo>
                <a:lnTo>
                  <a:pt x="1380744" y="862585"/>
                </a:lnTo>
                <a:lnTo>
                  <a:pt x="1371599" y="874776"/>
                </a:lnTo>
                <a:lnTo>
                  <a:pt x="1360932" y="886969"/>
                </a:lnTo>
                <a:lnTo>
                  <a:pt x="1350263" y="897637"/>
                </a:lnTo>
                <a:lnTo>
                  <a:pt x="1336548" y="906781"/>
                </a:lnTo>
                <a:lnTo>
                  <a:pt x="1324356" y="914401"/>
                </a:lnTo>
                <a:lnTo>
                  <a:pt x="1309116" y="922021"/>
                </a:lnTo>
                <a:lnTo>
                  <a:pt x="1295399" y="926593"/>
                </a:lnTo>
                <a:lnTo>
                  <a:pt x="1278636" y="931165"/>
                </a:lnTo>
                <a:lnTo>
                  <a:pt x="1263396" y="932689"/>
                </a:lnTo>
                <a:lnTo>
                  <a:pt x="1246632" y="934213"/>
                </a:lnTo>
                <a:lnTo>
                  <a:pt x="161544" y="934213"/>
                </a:lnTo>
                <a:lnTo>
                  <a:pt x="146304" y="932689"/>
                </a:lnTo>
                <a:lnTo>
                  <a:pt x="129539" y="931165"/>
                </a:lnTo>
                <a:lnTo>
                  <a:pt x="114300" y="926593"/>
                </a:lnTo>
                <a:lnTo>
                  <a:pt x="99060" y="922021"/>
                </a:lnTo>
                <a:lnTo>
                  <a:pt x="85344" y="914401"/>
                </a:lnTo>
                <a:lnTo>
                  <a:pt x="71627" y="906781"/>
                </a:lnTo>
                <a:lnTo>
                  <a:pt x="59436" y="897637"/>
                </a:lnTo>
                <a:lnTo>
                  <a:pt x="47244" y="886969"/>
                </a:lnTo>
                <a:lnTo>
                  <a:pt x="38100" y="874776"/>
                </a:lnTo>
                <a:lnTo>
                  <a:pt x="27432" y="862585"/>
                </a:lnTo>
                <a:lnTo>
                  <a:pt x="19812" y="848869"/>
                </a:lnTo>
                <a:lnTo>
                  <a:pt x="13716" y="835152"/>
                </a:lnTo>
                <a:lnTo>
                  <a:pt x="7620" y="819913"/>
                </a:lnTo>
                <a:lnTo>
                  <a:pt x="3048" y="804673"/>
                </a:lnTo>
                <a:lnTo>
                  <a:pt x="1524" y="789432"/>
                </a:lnTo>
                <a:lnTo>
                  <a:pt x="0" y="772669"/>
                </a:lnTo>
                <a:lnTo>
                  <a:pt x="0" y="163069"/>
                </a:lnTo>
                <a:close/>
                <a:moveTo>
                  <a:pt x="19812" y="772669"/>
                </a:moveTo>
                <a:lnTo>
                  <a:pt x="19812" y="771144"/>
                </a:lnTo>
                <a:lnTo>
                  <a:pt x="19812" y="787908"/>
                </a:lnTo>
                <a:lnTo>
                  <a:pt x="19812" y="786385"/>
                </a:lnTo>
                <a:lnTo>
                  <a:pt x="22860" y="801625"/>
                </a:lnTo>
                <a:lnTo>
                  <a:pt x="22860" y="800100"/>
                </a:lnTo>
                <a:lnTo>
                  <a:pt x="25908" y="815341"/>
                </a:lnTo>
                <a:lnTo>
                  <a:pt x="25908" y="813817"/>
                </a:lnTo>
                <a:lnTo>
                  <a:pt x="30480" y="827532"/>
                </a:lnTo>
                <a:lnTo>
                  <a:pt x="30480" y="827532"/>
                </a:lnTo>
                <a:lnTo>
                  <a:pt x="36576" y="841249"/>
                </a:lnTo>
                <a:lnTo>
                  <a:pt x="36576" y="839725"/>
                </a:lnTo>
                <a:lnTo>
                  <a:pt x="44195" y="851917"/>
                </a:lnTo>
                <a:lnTo>
                  <a:pt x="44195" y="851917"/>
                </a:lnTo>
                <a:lnTo>
                  <a:pt x="51816" y="862585"/>
                </a:lnTo>
                <a:lnTo>
                  <a:pt x="51816" y="862585"/>
                </a:lnTo>
                <a:lnTo>
                  <a:pt x="60960" y="873252"/>
                </a:lnTo>
                <a:lnTo>
                  <a:pt x="60960" y="873252"/>
                </a:lnTo>
                <a:lnTo>
                  <a:pt x="71627" y="882397"/>
                </a:lnTo>
                <a:lnTo>
                  <a:pt x="71627" y="882397"/>
                </a:lnTo>
                <a:lnTo>
                  <a:pt x="82295" y="891541"/>
                </a:lnTo>
                <a:lnTo>
                  <a:pt x="82295" y="890017"/>
                </a:lnTo>
                <a:lnTo>
                  <a:pt x="94488" y="897637"/>
                </a:lnTo>
                <a:lnTo>
                  <a:pt x="94488" y="897637"/>
                </a:lnTo>
                <a:lnTo>
                  <a:pt x="106680" y="903733"/>
                </a:lnTo>
                <a:lnTo>
                  <a:pt x="106680" y="903733"/>
                </a:lnTo>
                <a:lnTo>
                  <a:pt x="120395" y="908305"/>
                </a:lnTo>
                <a:lnTo>
                  <a:pt x="118871" y="908305"/>
                </a:lnTo>
                <a:lnTo>
                  <a:pt x="134112" y="912877"/>
                </a:lnTo>
                <a:lnTo>
                  <a:pt x="132588" y="911353"/>
                </a:lnTo>
                <a:lnTo>
                  <a:pt x="147827" y="914401"/>
                </a:lnTo>
                <a:lnTo>
                  <a:pt x="147827" y="914401"/>
                </a:lnTo>
                <a:lnTo>
                  <a:pt x="163068" y="914401"/>
                </a:lnTo>
                <a:lnTo>
                  <a:pt x="163068" y="914401"/>
                </a:lnTo>
                <a:lnTo>
                  <a:pt x="1246632" y="914401"/>
                </a:lnTo>
                <a:lnTo>
                  <a:pt x="1246632" y="914401"/>
                </a:lnTo>
                <a:lnTo>
                  <a:pt x="1261872" y="914401"/>
                </a:lnTo>
                <a:lnTo>
                  <a:pt x="1260348" y="914401"/>
                </a:lnTo>
                <a:lnTo>
                  <a:pt x="1275587" y="911353"/>
                </a:lnTo>
                <a:lnTo>
                  <a:pt x="1275587" y="912877"/>
                </a:lnTo>
                <a:lnTo>
                  <a:pt x="1289304" y="908305"/>
                </a:lnTo>
                <a:lnTo>
                  <a:pt x="1289304" y="908305"/>
                </a:lnTo>
                <a:lnTo>
                  <a:pt x="1303020" y="903733"/>
                </a:lnTo>
                <a:lnTo>
                  <a:pt x="1301496" y="903733"/>
                </a:lnTo>
                <a:lnTo>
                  <a:pt x="1315211" y="897637"/>
                </a:lnTo>
                <a:lnTo>
                  <a:pt x="1313687" y="897637"/>
                </a:lnTo>
                <a:lnTo>
                  <a:pt x="1327404" y="890017"/>
                </a:lnTo>
                <a:lnTo>
                  <a:pt x="1325880" y="891541"/>
                </a:lnTo>
                <a:lnTo>
                  <a:pt x="1338072" y="882397"/>
                </a:lnTo>
                <a:lnTo>
                  <a:pt x="1336548" y="882397"/>
                </a:lnTo>
                <a:lnTo>
                  <a:pt x="1348739" y="873252"/>
                </a:lnTo>
                <a:lnTo>
                  <a:pt x="1347216" y="873252"/>
                </a:lnTo>
                <a:lnTo>
                  <a:pt x="1356360" y="862585"/>
                </a:lnTo>
                <a:lnTo>
                  <a:pt x="1356360" y="862585"/>
                </a:lnTo>
                <a:lnTo>
                  <a:pt x="1365504" y="851917"/>
                </a:lnTo>
                <a:lnTo>
                  <a:pt x="1365504" y="851917"/>
                </a:lnTo>
                <a:lnTo>
                  <a:pt x="1373123" y="839725"/>
                </a:lnTo>
                <a:lnTo>
                  <a:pt x="1371599" y="841249"/>
                </a:lnTo>
                <a:lnTo>
                  <a:pt x="1377696" y="827532"/>
                </a:lnTo>
                <a:lnTo>
                  <a:pt x="1377696" y="827532"/>
                </a:lnTo>
                <a:lnTo>
                  <a:pt x="1383792" y="813817"/>
                </a:lnTo>
                <a:lnTo>
                  <a:pt x="1382268" y="815341"/>
                </a:lnTo>
                <a:lnTo>
                  <a:pt x="1386839" y="800100"/>
                </a:lnTo>
                <a:lnTo>
                  <a:pt x="1386839" y="801625"/>
                </a:lnTo>
                <a:lnTo>
                  <a:pt x="1388363" y="786385"/>
                </a:lnTo>
                <a:lnTo>
                  <a:pt x="1388363" y="787908"/>
                </a:lnTo>
                <a:lnTo>
                  <a:pt x="1389887" y="771144"/>
                </a:lnTo>
                <a:lnTo>
                  <a:pt x="1389887" y="772669"/>
                </a:lnTo>
                <a:lnTo>
                  <a:pt x="1389887" y="163069"/>
                </a:lnTo>
                <a:lnTo>
                  <a:pt x="1389887" y="163069"/>
                </a:lnTo>
                <a:lnTo>
                  <a:pt x="1388363" y="147829"/>
                </a:lnTo>
                <a:lnTo>
                  <a:pt x="1388363" y="147829"/>
                </a:lnTo>
                <a:lnTo>
                  <a:pt x="1386839" y="132589"/>
                </a:lnTo>
                <a:lnTo>
                  <a:pt x="1386839" y="134113"/>
                </a:lnTo>
                <a:lnTo>
                  <a:pt x="1382268" y="118873"/>
                </a:lnTo>
                <a:lnTo>
                  <a:pt x="1383792" y="120397"/>
                </a:lnTo>
                <a:lnTo>
                  <a:pt x="1377696" y="106681"/>
                </a:lnTo>
                <a:lnTo>
                  <a:pt x="1377696" y="106681"/>
                </a:lnTo>
                <a:lnTo>
                  <a:pt x="1371599" y="94489"/>
                </a:lnTo>
                <a:lnTo>
                  <a:pt x="1373123" y="94489"/>
                </a:lnTo>
                <a:lnTo>
                  <a:pt x="1365504" y="82297"/>
                </a:lnTo>
                <a:lnTo>
                  <a:pt x="1365504" y="83821"/>
                </a:lnTo>
                <a:lnTo>
                  <a:pt x="1356360" y="71629"/>
                </a:lnTo>
                <a:lnTo>
                  <a:pt x="1356360" y="71629"/>
                </a:lnTo>
                <a:lnTo>
                  <a:pt x="1347216" y="60961"/>
                </a:lnTo>
                <a:lnTo>
                  <a:pt x="1348739" y="62485"/>
                </a:lnTo>
                <a:lnTo>
                  <a:pt x="1336548" y="51817"/>
                </a:lnTo>
                <a:lnTo>
                  <a:pt x="1338072" y="51817"/>
                </a:lnTo>
                <a:lnTo>
                  <a:pt x="1325880" y="44197"/>
                </a:lnTo>
                <a:lnTo>
                  <a:pt x="1327404" y="44197"/>
                </a:lnTo>
                <a:lnTo>
                  <a:pt x="1313687" y="36577"/>
                </a:lnTo>
                <a:lnTo>
                  <a:pt x="1315211" y="36577"/>
                </a:lnTo>
                <a:lnTo>
                  <a:pt x="1301496" y="30481"/>
                </a:lnTo>
                <a:lnTo>
                  <a:pt x="1303020" y="30481"/>
                </a:lnTo>
                <a:lnTo>
                  <a:pt x="1289304" y="25909"/>
                </a:lnTo>
                <a:lnTo>
                  <a:pt x="1289304" y="25909"/>
                </a:lnTo>
                <a:lnTo>
                  <a:pt x="1275587" y="22861"/>
                </a:lnTo>
                <a:lnTo>
                  <a:pt x="1275587" y="22861"/>
                </a:lnTo>
                <a:lnTo>
                  <a:pt x="1260348" y="19813"/>
                </a:lnTo>
                <a:lnTo>
                  <a:pt x="1261872" y="19813"/>
                </a:lnTo>
                <a:lnTo>
                  <a:pt x="1246632" y="19813"/>
                </a:lnTo>
                <a:lnTo>
                  <a:pt x="1246632" y="19813"/>
                </a:lnTo>
                <a:lnTo>
                  <a:pt x="163068" y="19813"/>
                </a:lnTo>
                <a:lnTo>
                  <a:pt x="163068" y="19813"/>
                </a:lnTo>
                <a:lnTo>
                  <a:pt x="147827" y="19813"/>
                </a:lnTo>
                <a:lnTo>
                  <a:pt x="147827" y="19813"/>
                </a:lnTo>
                <a:lnTo>
                  <a:pt x="132588" y="22861"/>
                </a:lnTo>
                <a:lnTo>
                  <a:pt x="134112" y="22861"/>
                </a:lnTo>
                <a:lnTo>
                  <a:pt x="118871" y="25909"/>
                </a:lnTo>
                <a:lnTo>
                  <a:pt x="120395" y="25909"/>
                </a:lnTo>
                <a:lnTo>
                  <a:pt x="106680" y="30481"/>
                </a:lnTo>
                <a:lnTo>
                  <a:pt x="106680" y="30481"/>
                </a:lnTo>
                <a:lnTo>
                  <a:pt x="94488" y="36577"/>
                </a:lnTo>
                <a:lnTo>
                  <a:pt x="94488" y="36577"/>
                </a:lnTo>
                <a:lnTo>
                  <a:pt x="82295" y="44197"/>
                </a:lnTo>
                <a:lnTo>
                  <a:pt x="82295" y="44197"/>
                </a:lnTo>
                <a:lnTo>
                  <a:pt x="71627" y="51817"/>
                </a:lnTo>
                <a:lnTo>
                  <a:pt x="71627" y="51817"/>
                </a:lnTo>
                <a:lnTo>
                  <a:pt x="60960" y="62485"/>
                </a:lnTo>
                <a:lnTo>
                  <a:pt x="60960" y="60961"/>
                </a:lnTo>
                <a:lnTo>
                  <a:pt x="51816" y="71629"/>
                </a:lnTo>
                <a:lnTo>
                  <a:pt x="51816" y="71629"/>
                </a:lnTo>
                <a:lnTo>
                  <a:pt x="44195" y="83821"/>
                </a:lnTo>
                <a:lnTo>
                  <a:pt x="44195" y="82297"/>
                </a:lnTo>
                <a:lnTo>
                  <a:pt x="36576" y="94489"/>
                </a:lnTo>
                <a:lnTo>
                  <a:pt x="36576" y="94489"/>
                </a:lnTo>
                <a:lnTo>
                  <a:pt x="30480" y="106681"/>
                </a:lnTo>
                <a:lnTo>
                  <a:pt x="30480" y="106681"/>
                </a:lnTo>
                <a:lnTo>
                  <a:pt x="25908" y="120397"/>
                </a:lnTo>
                <a:lnTo>
                  <a:pt x="25908" y="118873"/>
                </a:lnTo>
                <a:lnTo>
                  <a:pt x="22860" y="134113"/>
                </a:lnTo>
                <a:lnTo>
                  <a:pt x="22860" y="132589"/>
                </a:lnTo>
                <a:lnTo>
                  <a:pt x="19812" y="147829"/>
                </a:lnTo>
                <a:lnTo>
                  <a:pt x="19812" y="147829"/>
                </a:lnTo>
                <a:lnTo>
                  <a:pt x="19812" y="163069"/>
                </a:lnTo>
                <a:lnTo>
                  <a:pt x="19812" y="163069"/>
                </a:lnTo>
                <a:lnTo>
                  <a:pt x="19812" y="7726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6424165" y="3541474"/>
            <a:ext cx="925150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Basis Hasil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05" name="object 1305"/>
          <p:cNvSpPr/>
          <p:nvPr/>
        </p:nvSpPr>
        <p:spPr>
          <a:xfrm>
            <a:off x="6309360" y="4357116"/>
            <a:ext cx="1386840" cy="914400"/>
          </a:xfrm>
          <a:custGeom>
            <a:avLst/>
            <a:gdLst/>
            <a:ahLst/>
            <a:cxnLst/>
            <a:rect l="l" t="t" r="r" b="b"/>
            <a:pathLst>
              <a:path w="1386840" h="914400">
                <a:moveTo>
                  <a:pt x="0" y="152400"/>
                </a:moveTo>
                <a:cubicBezTo>
                  <a:pt x="0" y="68580"/>
                  <a:pt x="68580" y="0"/>
                  <a:pt x="152400" y="0"/>
                </a:cubicBezTo>
                <a:lnTo>
                  <a:pt x="1234440" y="0"/>
                </a:lnTo>
                <a:cubicBezTo>
                  <a:pt x="1319783" y="0"/>
                  <a:pt x="1386840" y="68580"/>
                  <a:pt x="1386840" y="152400"/>
                </a:cubicBezTo>
                <a:lnTo>
                  <a:pt x="1386840" y="762000"/>
                </a:lnTo>
                <a:cubicBezTo>
                  <a:pt x="1386840" y="845820"/>
                  <a:pt x="1319783" y="914400"/>
                  <a:pt x="1234440" y="914400"/>
                </a:cubicBezTo>
                <a:lnTo>
                  <a:pt x="152400" y="914400"/>
                </a:lnTo>
                <a:cubicBezTo>
                  <a:pt x="68580" y="914400"/>
                  <a:pt x="0" y="845820"/>
                  <a:pt x="0" y="762000"/>
                </a:cubicBezTo>
                <a:close/>
              </a:path>
            </a:pathLst>
          </a:custGeom>
          <a:solidFill>
            <a:srgbClr val="76C8A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6300216" y="4347972"/>
            <a:ext cx="1406651" cy="932688"/>
          </a:xfrm>
          <a:custGeom>
            <a:avLst/>
            <a:gdLst/>
            <a:ahLst/>
            <a:cxnLst/>
            <a:rect l="l" t="t" r="r" b="b"/>
            <a:pathLst>
              <a:path w="1406651" h="932688">
                <a:moveTo>
                  <a:pt x="0" y="161544"/>
                </a:moveTo>
                <a:lnTo>
                  <a:pt x="0" y="144780"/>
                </a:lnTo>
                <a:lnTo>
                  <a:pt x="3047" y="128016"/>
                </a:lnTo>
                <a:lnTo>
                  <a:pt x="7620" y="112776"/>
                </a:lnTo>
                <a:lnTo>
                  <a:pt x="12191" y="97536"/>
                </a:lnTo>
                <a:lnTo>
                  <a:pt x="19812" y="83820"/>
                </a:lnTo>
                <a:lnTo>
                  <a:pt x="27432" y="70104"/>
                </a:lnTo>
                <a:lnTo>
                  <a:pt x="36576" y="57912"/>
                </a:lnTo>
                <a:lnTo>
                  <a:pt x="47244" y="47244"/>
                </a:lnTo>
                <a:lnTo>
                  <a:pt x="59435" y="36576"/>
                </a:lnTo>
                <a:lnTo>
                  <a:pt x="71628" y="27432"/>
                </a:lnTo>
                <a:lnTo>
                  <a:pt x="83820" y="18288"/>
                </a:lnTo>
                <a:lnTo>
                  <a:pt x="99059" y="12192"/>
                </a:lnTo>
                <a:lnTo>
                  <a:pt x="114300" y="6096"/>
                </a:lnTo>
                <a:lnTo>
                  <a:pt x="129540" y="3048"/>
                </a:lnTo>
                <a:lnTo>
                  <a:pt x="144780" y="0"/>
                </a:lnTo>
                <a:lnTo>
                  <a:pt x="161544" y="0"/>
                </a:lnTo>
                <a:lnTo>
                  <a:pt x="1245108" y="0"/>
                </a:lnTo>
                <a:lnTo>
                  <a:pt x="1260348" y="0"/>
                </a:lnTo>
                <a:lnTo>
                  <a:pt x="1277112" y="3048"/>
                </a:lnTo>
                <a:lnTo>
                  <a:pt x="1292351" y="6096"/>
                </a:lnTo>
                <a:lnTo>
                  <a:pt x="1307591" y="12192"/>
                </a:lnTo>
                <a:lnTo>
                  <a:pt x="1321308" y="18288"/>
                </a:lnTo>
                <a:lnTo>
                  <a:pt x="1335024" y="27432"/>
                </a:lnTo>
                <a:lnTo>
                  <a:pt x="1347215" y="36576"/>
                </a:lnTo>
                <a:lnTo>
                  <a:pt x="1359408" y="47244"/>
                </a:lnTo>
                <a:lnTo>
                  <a:pt x="1370075" y="57912"/>
                </a:lnTo>
                <a:lnTo>
                  <a:pt x="1379220" y="70104"/>
                </a:lnTo>
                <a:lnTo>
                  <a:pt x="1386839" y="83820"/>
                </a:lnTo>
                <a:lnTo>
                  <a:pt x="1392936" y="97536"/>
                </a:lnTo>
                <a:lnTo>
                  <a:pt x="1399032" y="112776"/>
                </a:lnTo>
                <a:lnTo>
                  <a:pt x="1403603" y="128016"/>
                </a:lnTo>
                <a:lnTo>
                  <a:pt x="1405127" y="144780"/>
                </a:lnTo>
                <a:lnTo>
                  <a:pt x="1406651" y="161544"/>
                </a:lnTo>
                <a:lnTo>
                  <a:pt x="1406651" y="771144"/>
                </a:lnTo>
                <a:lnTo>
                  <a:pt x="1405127" y="787908"/>
                </a:lnTo>
                <a:lnTo>
                  <a:pt x="1403603" y="803148"/>
                </a:lnTo>
                <a:lnTo>
                  <a:pt x="1399032" y="818388"/>
                </a:lnTo>
                <a:lnTo>
                  <a:pt x="1392936" y="833628"/>
                </a:lnTo>
                <a:lnTo>
                  <a:pt x="1386839" y="847344"/>
                </a:lnTo>
                <a:lnTo>
                  <a:pt x="1379220" y="861060"/>
                </a:lnTo>
                <a:lnTo>
                  <a:pt x="1370075" y="873252"/>
                </a:lnTo>
                <a:lnTo>
                  <a:pt x="1359408" y="885444"/>
                </a:lnTo>
                <a:lnTo>
                  <a:pt x="1347215" y="896112"/>
                </a:lnTo>
                <a:lnTo>
                  <a:pt x="1335024" y="905256"/>
                </a:lnTo>
                <a:lnTo>
                  <a:pt x="1321308" y="912876"/>
                </a:lnTo>
                <a:lnTo>
                  <a:pt x="1307591" y="920496"/>
                </a:lnTo>
                <a:lnTo>
                  <a:pt x="1292351" y="925068"/>
                </a:lnTo>
                <a:lnTo>
                  <a:pt x="1277112" y="929640"/>
                </a:lnTo>
                <a:lnTo>
                  <a:pt x="1260348" y="932688"/>
                </a:lnTo>
                <a:lnTo>
                  <a:pt x="1245108" y="932688"/>
                </a:lnTo>
                <a:lnTo>
                  <a:pt x="161544" y="932688"/>
                </a:lnTo>
                <a:lnTo>
                  <a:pt x="144780" y="932688"/>
                </a:lnTo>
                <a:lnTo>
                  <a:pt x="129540" y="929640"/>
                </a:lnTo>
                <a:lnTo>
                  <a:pt x="112776" y="925068"/>
                </a:lnTo>
                <a:lnTo>
                  <a:pt x="99059" y="920496"/>
                </a:lnTo>
                <a:lnTo>
                  <a:pt x="83820" y="912876"/>
                </a:lnTo>
                <a:lnTo>
                  <a:pt x="71628" y="905256"/>
                </a:lnTo>
                <a:lnTo>
                  <a:pt x="59435" y="896112"/>
                </a:lnTo>
                <a:lnTo>
                  <a:pt x="47244" y="885444"/>
                </a:lnTo>
                <a:lnTo>
                  <a:pt x="36576" y="873252"/>
                </a:lnTo>
                <a:lnTo>
                  <a:pt x="27432" y="861060"/>
                </a:lnTo>
                <a:lnTo>
                  <a:pt x="19812" y="847344"/>
                </a:lnTo>
                <a:lnTo>
                  <a:pt x="12191" y="833628"/>
                </a:lnTo>
                <a:lnTo>
                  <a:pt x="7620" y="818388"/>
                </a:lnTo>
                <a:lnTo>
                  <a:pt x="3047" y="803148"/>
                </a:lnTo>
                <a:lnTo>
                  <a:pt x="0" y="787908"/>
                </a:lnTo>
                <a:lnTo>
                  <a:pt x="0" y="771144"/>
                </a:lnTo>
                <a:lnTo>
                  <a:pt x="0" y="161544"/>
                </a:lnTo>
                <a:close/>
                <a:moveTo>
                  <a:pt x="18288" y="771144"/>
                </a:moveTo>
                <a:lnTo>
                  <a:pt x="18288" y="769620"/>
                </a:lnTo>
                <a:lnTo>
                  <a:pt x="19812" y="786384"/>
                </a:lnTo>
                <a:lnTo>
                  <a:pt x="19812" y="784860"/>
                </a:lnTo>
                <a:lnTo>
                  <a:pt x="21335" y="800100"/>
                </a:lnTo>
                <a:lnTo>
                  <a:pt x="21335" y="798576"/>
                </a:lnTo>
                <a:lnTo>
                  <a:pt x="25908" y="813816"/>
                </a:lnTo>
                <a:lnTo>
                  <a:pt x="24384" y="812292"/>
                </a:lnTo>
                <a:lnTo>
                  <a:pt x="30480" y="827532"/>
                </a:lnTo>
                <a:lnTo>
                  <a:pt x="30480" y="826008"/>
                </a:lnTo>
                <a:lnTo>
                  <a:pt x="36576" y="839724"/>
                </a:lnTo>
                <a:lnTo>
                  <a:pt x="35052" y="838200"/>
                </a:lnTo>
                <a:lnTo>
                  <a:pt x="42672" y="851916"/>
                </a:lnTo>
                <a:lnTo>
                  <a:pt x="42672" y="850392"/>
                </a:lnTo>
                <a:lnTo>
                  <a:pt x="51816" y="862584"/>
                </a:lnTo>
                <a:lnTo>
                  <a:pt x="51816" y="861060"/>
                </a:lnTo>
                <a:lnTo>
                  <a:pt x="60959" y="871728"/>
                </a:lnTo>
                <a:lnTo>
                  <a:pt x="60959" y="871728"/>
                </a:lnTo>
                <a:lnTo>
                  <a:pt x="71628" y="880872"/>
                </a:lnTo>
                <a:lnTo>
                  <a:pt x="70103" y="880872"/>
                </a:lnTo>
                <a:lnTo>
                  <a:pt x="82296" y="890016"/>
                </a:lnTo>
                <a:lnTo>
                  <a:pt x="80772" y="888492"/>
                </a:lnTo>
                <a:lnTo>
                  <a:pt x="94488" y="896112"/>
                </a:lnTo>
                <a:lnTo>
                  <a:pt x="92964" y="896112"/>
                </a:lnTo>
                <a:lnTo>
                  <a:pt x="106680" y="902208"/>
                </a:lnTo>
                <a:lnTo>
                  <a:pt x="105156" y="902208"/>
                </a:lnTo>
                <a:lnTo>
                  <a:pt x="120396" y="906780"/>
                </a:lnTo>
                <a:lnTo>
                  <a:pt x="118872" y="906780"/>
                </a:lnTo>
                <a:lnTo>
                  <a:pt x="134112" y="911352"/>
                </a:lnTo>
                <a:lnTo>
                  <a:pt x="132588" y="911352"/>
                </a:lnTo>
                <a:lnTo>
                  <a:pt x="147828" y="912876"/>
                </a:lnTo>
                <a:lnTo>
                  <a:pt x="146303" y="912876"/>
                </a:lnTo>
                <a:lnTo>
                  <a:pt x="161544" y="914400"/>
                </a:lnTo>
                <a:lnTo>
                  <a:pt x="161544" y="914400"/>
                </a:lnTo>
                <a:lnTo>
                  <a:pt x="1243584" y="914400"/>
                </a:lnTo>
                <a:lnTo>
                  <a:pt x="1243584" y="914400"/>
                </a:lnTo>
                <a:lnTo>
                  <a:pt x="1258824" y="912876"/>
                </a:lnTo>
                <a:lnTo>
                  <a:pt x="1258824" y="912876"/>
                </a:lnTo>
                <a:lnTo>
                  <a:pt x="1274063" y="911352"/>
                </a:lnTo>
                <a:lnTo>
                  <a:pt x="1272539" y="911352"/>
                </a:lnTo>
                <a:lnTo>
                  <a:pt x="1287780" y="906780"/>
                </a:lnTo>
                <a:lnTo>
                  <a:pt x="1286256" y="906780"/>
                </a:lnTo>
                <a:lnTo>
                  <a:pt x="1299972" y="902208"/>
                </a:lnTo>
                <a:lnTo>
                  <a:pt x="1299972" y="902208"/>
                </a:lnTo>
                <a:lnTo>
                  <a:pt x="1312163" y="896112"/>
                </a:lnTo>
                <a:lnTo>
                  <a:pt x="1312163" y="896112"/>
                </a:lnTo>
                <a:lnTo>
                  <a:pt x="1324356" y="888492"/>
                </a:lnTo>
                <a:lnTo>
                  <a:pt x="1324356" y="890016"/>
                </a:lnTo>
                <a:lnTo>
                  <a:pt x="1335024" y="880872"/>
                </a:lnTo>
                <a:lnTo>
                  <a:pt x="1335024" y="880872"/>
                </a:lnTo>
                <a:lnTo>
                  <a:pt x="1345691" y="871728"/>
                </a:lnTo>
                <a:lnTo>
                  <a:pt x="1345691" y="871728"/>
                </a:lnTo>
                <a:lnTo>
                  <a:pt x="1354836" y="861060"/>
                </a:lnTo>
                <a:lnTo>
                  <a:pt x="1354836" y="862584"/>
                </a:lnTo>
                <a:lnTo>
                  <a:pt x="1362456" y="850392"/>
                </a:lnTo>
                <a:lnTo>
                  <a:pt x="1362456" y="851916"/>
                </a:lnTo>
                <a:lnTo>
                  <a:pt x="1370075" y="838200"/>
                </a:lnTo>
                <a:lnTo>
                  <a:pt x="1370075" y="839724"/>
                </a:lnTo>
                <a:lnTo>
                  <a:pt x="1376172" y="826008"/>
                </a:lnTo>
                <a:lnTo>
                  <a:pt x="1376172" y="827532"/>
                </a:lnTo>
                <a:lnTo>
                  <a:pt x="1380744" y="812292"/>
                </a:lnTo>
                <a:lnTo>
                  <a:pt x="1380744" y="813816"/>
                </a:lnTo>
                <a:lnTo>
                  <a:pt x="1383791" y="798576"/>
                </a:lnTo>
                <a:lnTo>
                  <a:pt x="1383791" y="800100"/>
                </a:lnTo>
                <a:lnTo>
                  <a:pt x="1386839" y="784860"/>
                </a:lnTo>
                <a:lnTo>
                  <a:pt x="1386839" y="786384"/>
                </a:lnTo>
                <a:lnTo>
                  <a:pt x="1386839" y="769620"/>
                </a:lnTo>
                <a:lnTo>
                  <a:pt x="1386839" y="771144"/>
                </a:lnTo>
                <a:lnTo>
                  <a:pt x="1386839" y="161544"/>
                </a:lnTo>
                <a:lnTo>
                  <a:pt x="1386839" y="161544"/>
                </a:lnTo>
                <a:lnTo>
                  <a:pt x="1386839" y="146304"/>
                </a:lnTo>
                <a:lnTo>
                  <a:pt x="1386839" y="147828"/>
                </a:lnTo>
                <a:lnTo>
                  <a:pt x="1383791" y="132588"/>
                </a:lnTo>
                <a:lnTo>
                  <a:pt x="1383791" y="132588"/>
                </a:lnTo>
                <a:lnTo>
                  <a:pt x="1380744" y="118872"/>
                </a:lnTo>
                <a:lnTo>
                  <a:pt x="1380744" y="118872"/>
                </a:lnTo>
                <a:lnTo>
                  <a:pt x="1376172" y="105156"/>
                </a:lnTo>
                <a:lnTo>
                  <a:pt x="1376172" y="106680"/>
                </a:lnTo>
                <a:lnTo>
                  <a:pt x="1370075" y="92964"/>
                </a:lnTo>
                <a:lnTo>
                  <a:pt x="1370075" y="92964"/>
                </a:lnTo>
                <a:lnTo>
                  <a:pt x="1362456" y="80772"/>
                </a:lnTo>
                <a:lnTo>
                  <a:pt x="1362456" y="82296"/>
                </a:lnTo>
                <a:lnTo>
                  <a:pt x="1354836" y="70104"/>
                </a:lnTo>
                <a:lnTo>
                  <a:pt x="1354836" y="70104"/>
                </a:lnTo>
                <a:lnTo>
                  <a:pt x="1345691" y="59436"/>
                </a:lnTo>
                <a:lnTo>
                  <a:pt x="1345691" y="60960"/>
                </a:lnTo>
                <a:lnTo>
                  <a:pt x="1335024" y="50292"/>
                </a:lnTo>
                <a:lnTo>
                  <a:pt x="1335024" y="51816"/>
                </a:lnTo>
                <a:lnTo>
                  <a:pt x="1324356" y="42672"/>
                </a:lnTo>
                <a:lnTo>
                  <a:pt x="1324356" y="42672"/>
                </a:lnTo>
                <a:lnTo>
                  <a:pt x="1312163" y="35052"/>
                </a:lnTo>
                <a:lnTo>
                  <a:pt x="1312163" y="36576"/>
                </a:lnTo>
                <a:lnTo>
                  <a:pt x="1299972" y="28956"/>
                </a:lnTo>
                <a:lnTo>
                  <a:pt x="1299972" y="30480"/>
                </a:lnTo>
                <a:lnTo>
                  <a:pt x="1286256" y="24384"/>
                </a:lnTo>
                <a:lnTo>
                  <a:pt x="1287780" y="24384"/>
                </a:lnTo>
                <a:lnTo>
                  <a:pt x="1272539" y="21336"/>
                </a:lnTo>
                <a:lnTo>
                  <a:pt x="1274063" y="21336"/>
                </a:lnTo>
                <a:lnTo>
                  <a:pt x="1258824" y="18288"/>
                </a:lnTo>
                <a:lnTo>
                  <a:pt x="1258824" y="19812"/>
                </a:lnTo>
                <a:lnTo>
                  <a:pt x="1243584" y="18288"/>
                </a:lnTo>
                <a:lnTo>
                  <a:pt x="1243584" y="18288"/>
                </a:lnTo>
                <a:lnTo>
                  <a:pt x="161544" y="18288"/>
                </a:lnTo>
                <a:lnTo>
                  <a:pt x="161544" y="18288"/>
                </a:lnTo>
                <a:lnTo>
                  <a:pt x="146303" y="19812"/>
                </a:lnTo>
                <a:lnTo>
                  <a:pt x="147828" y="18288"/>
                </a:lnTo>
                <a:lnTo>
                  <a:pt x="132588" y="21336"/>
                </a:lnTo>
                <a:lnTo>
                  <a:pt x="132588" y="21336"/>
                </a:lnTo>
                <a:lnTo>
                  <a:pt x="118872" y="24384"/>
                </a:lnTo>
                <a:lnTo>
                  <a:pt x="120396" y="24384"/>
                </a:lnTo>
                <a:lnTo>
                  <a:pt x="105156" y="30480"/>
                </a:lnTo>
                <a:lnTo>
                  <a:pt x="106680" y="28956"/>
                </a:lnTo>
                <a:lnTo>
                  <a:pt x="92964" y="36576"/>
                </a:lnTo>
                <a:lnTo>
                  <a:pt x="94488" y="35052"/>
                </a:lnTo>
                <a:lnTo>
                  <a:pt x="80772" y="42672"/>
                </a:lnTo>
                <a:lnTo>
                  <a:pt x="82296" y="42672"/>
                </a:lnTo>
                <a:lnTo>
                  <a:pt x="70103" y="51816"/>
                </a:lnTo>
                <a:lnTo>
                  <a:pt x="71628" y="50292"/>
                </a:lnTo>
                <a:lnTo>
                  <a:pt x="60959" y="60960"/>
                </a:lnTo>
                <a:lnTo>
                  <a:pt x="60959" y="59436"/>
                </a:lnTo>
                <a:lnTo>
                  <a:pt x="51816" y="70104"/>
                </a:lnTo>
                <a:lnTo>
                  <a:pt x="51816" y="70104"/>
                </a:lnTo>
                <a:lnTo>
                  <a:pt x="42672" y="82296"/>
                </a:lnTo>
                <a:lnTo>
                  <a:pt x="42672" y="80772"/>
                </a:lnTo>
                <a:lnTo>
                  <a:pt x="35052" y="92964"/>
                </a:lnTo>
                <a:lnTo>
                  <a:pt x="36576" y="92964"/>
                </a:lnTo>
                <a:lnTo>
                  <a:pt x="30480" y="106680"/>
                </a:lnTo>
                <a:lnTo>
                  <a:pt x="30480" y="105156"/>
                </a:lnTo>
                <a:lnTo>
                  <a:pt x="24384" y="118872"/>
                </a:lnTo>
                <a:lnTo>
                  <a:pt x="25908" y="118872"/>
                </a:lnTo>
                <a:lnTo>
                  <a:pt x="21335" y="132588"/>
                </a:lnTo>
                <a:lnTo>
                  <a:pt x="21335" y="132588"/>
                </a:lnTo>
                <a:lnTo>
                  <a:pt x="19812" y="147828"/>
                </a:lnTo>
                <a:lnTo>
                  <a:pt x="19812" y="146304"/>
                </a:lnTo>
                <a:lnTo>
                  <a:pt x="18288" y="161544"/>
                </a:lnTo>
                <a:lnTo>
                  <a:pt x="18288" y="161544"/>
                </a:lnTo>
                <a:lnTo>
                  <a:pt x="18288" y="771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6444801" y="4454604"/>
            <a:ext cx="888399" cy="7138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Basis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Perangkat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Kerja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07" name="object 1307"/>
          <p:cNvSpPr/>
          <p:nvPr/>
        </p:nvSpPr>
        <p:spPr>
          <a:xfrm>
            <a:off x="6327648" y="5407152"/>
            <a:ext cx="1386840" cy="914400"/>
          </a:xfrm>
          <a:custGeom>
            <a:avLst/>
            <a:gdLst/>
            <a:ahLst/>
            <a:cxnLst/>
            <a:rect l="l" t="t" r="r" b="b"/>
            <a:pathLst>
              <a:path w="1386840" h="914400">
                <a:moveTo>
                  <a:pt x="0" y="152400"/>
                </a:moveTo>
                <a:cubicBezTo>
                  <a:pt x="0" y="68580"/>
                  <a:pt x="67056" y="0"/>
                  <a:pt x="152400" y="0"/>
                </a:cubicBezTo>
                <a:lnTo>
                  <a:pt x="1234440" y="0"/>
                </a:lnTo>
                <a:cubicBezTo>
                  <a:pt x="1318259" y="0"/>
                  <a:pt x="1386840" y="68580"/>
                  <a:pt x="1386840" y="152400"/>
                </a:cubicBezTo>
                <a:lnTo>
                  <a:pt x="1386840" y="762000"/>
                </a:lnTo>
                <a:cubicBezTo>
                  <a:pt x="1386840" y="847344"/>
                  <a:pt x="1318259" y="914400"/>
                  <a:pt x="1234440" y="914400"/>
                </a:cubicBezTo>
                <a:lnTo>
                  <a:pt x="152400" y="914400"/>
                </a:lnTo>
                <a:cubicBezTo>
                  <a:pt x="67056" y="914400"/>
                  <a:pt x="0" y="847344"/>
                  <a:pt x="0" y="762000"/>
                </a:cubicBezTo>
                <a:close/>
              </a:path>
            </a:pathLst>
          </a:custGeom>
          <a:solidFill>
            <a:srgbClr val="76C8A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6316980" y="5398008"/>
            <a:ext cx="1406651" cy="934212"/>
          </a:xfrm>
          <a:custGeom>
            <a:avLst/>
            <a:gdLst/>
            <a:ahLst/>
            <a:cxnLst/>
            <a:rect l="l" t="t" r="r" b="b"/>
            <a:pathLst>
              <a:path w="1406651" h="934212">
                <a:moveTo>
                  <a:pt x="0" y="161544"/>
                </a:moveTo>
                <a:lnTo>
                  <a:pt x="1524" y="146304"/>
                </a:lnTo>
                <a:lnTo>
                  <a:pt x="3048" y="129540"/>
                </a:lnTo>
                <a:lnTo>
                  <a:pt x="7620" y="114300"/>
                </a:lnTo>
                <a:lnTo>
                  <a:pt x="13716" y="99060"/>
                </a:lnTo>
                <a:lnTo>
                  <a:pt x="19812" y="85344"/>
                </a:lnTo>
                <a:lnTo>
                  <a:pt x="27432" y="71628"/>
                </a:lnTo>
                <a:lnTo>
                  <a:pt x="38100" y="59436"/>
                </a:lnTo>
                <a:lnTo>
                  <a:pt x="47244" y="47244"/>
                </a:lnTo>
                <a:lnTo>
                  <a:pt x="59436" y="36576"/>
                </a:lnTo>
                <a:lnTo>
                  <a:pt x="71627" y="27432"/>
                </a:lnTo>
                <a:lnTo>
                  <a:pt x="85344" y="19812"/>
                </a:lnTo>
                <a:lnTo>
                  <a:pt x="99060" y="12192"/>
                </a:lnTo>
                <a:lnTo>
                  <a:pt x="114300" y="7620"/>
                </a:lnTo>
                <a:lnTo>
                  <a:pt x="129539" y="3048"/>
                </a:lnTo>
                <a:lnTo>
                  <a:pt x="146304" y="1524"/>
                </a:lnTo>
                <a:lnTo>
                  <a:pt x="161544" y="0"/>
                </a:lnTo>
                <a:lnTo>
                  <a:pt x="1245108" y="0"/>
                </a:lnTo>
                <a:lnTo>
                  <a:pt x="1261872" y="1524"/>
                </a:lnTo>
                <a:lnTo>
                  <a:pt x="1277111" y="3048"/>
                </a:lnTo>
                <a:lnTo>
                  <a:pt x="1293875" y="7620"/>
                </a:lnTo>
                <a:lnTo>
                  <a:pt x="1307592" y="12192"/>
                </a:lnTo>
                <a:lnTo>
                  <a:pt x="1322832" y="19812"/>
                </a:lnTo>
                <a:lnTo>
                  <a:pt x="1335023" y="27432"/>
                </a:lnTo>
                <a:lnTo>
                  <a:pt x="1348739" y="36576"/>
                </a:lnTo>
                <a:lnTo>
                  <a:pt x="1359408" y="47244"/>
                </a:lnTo>
                <a:lnTo>
                  <a:pt x="1370075" y="59436"/>
                </a:lnTo>
                <a:lnTo>
                  <a:pt x="1379220" y="71628"/>
                </a:lnTo>
                <a:lnTo>
                  <a:pt x="1386839" y="85344"/>
                </a:lnTo>
                <a:lnTo>
                  <a:pt x="1394460" y="99060"/>
                </a:lnTo>
                <a:lnTo>
                  <a:pt x="1399032" y="114300"/>
                </a:lnTo>
                <a:lnTo>
                  <a:pt x="1403604" y="129540"/>
                </a:lnTo>
                <a:lnTo>
                  <a:pt x="1406651" y="146304"/>
                </a:lnTo>
                <a:lnTo>
                  <a:pt x="1406651" y="161544"/>
                </a:lnTo>
                <a:lnTo>
                  <a:pt x="1406651" y="772668"/>
                </a:lnTo>
                <a:lnTo>
                  <a:pt x="1406651" y="787908"/>
                </a:lnTo>
                <a:lnTo>
                  <a:pt x="1403604" y="804672"/>
                </a:lnTo>
                <a:lnTo>
                  <a:pt x="1399032" y="819912"/>
                </a:lnTo>
                <a:lnTo>
                  <a:pt x="1394460" y="835152"/>
                </a:lnTo>
                <a:lnTo>
                  <a:pt x="1386839" y="848868"/>
                </a:lnTo>
                <a:lnTo>
                  <a:pt x="1379220" y="862584"/>
                </a:lnTo>
                <a:lnTo>
                  <a:pt x="1370075" y="874776"/>
                </a:lnTo>
                <a:lnTo>
                  <a:pt x="1359408" y="886968"/>
                </a:lnTo>
                <a:lnTo>
                  <a:pt x="1348739" y="896112"/>
                </a:lnTo>
                <a:lnTo>
                  <a:pt x="1335023" y="906780"/>
                </a:lnTo>
                <a:lnTo>
                  <a:pt x="1322832" y="914400"/>
                </a:lnTo>
                <a:lnTo>
                  <a:pt x="1307592" y="920496"/>
                </a:lnTo>
                <a:lnTo>
                  <a:pt x="1293875" y="926592"/>
                </a:lnTo>
                <a:lnTo>
                  <a:pt x="1277111" y="931164"/>
                </a:lnTo>
                <a:lnTo>
                  <a:pt x="1261872" y="932688"/>
                </a:lnTo>
                <a:lnTo>
                  <a:pt x="1245108" y="934212"/>
                </a:lnTo>
                <a:lnTo>
                  <a:pt x="161544" y="934212"/>
                </a:lnTo>
                <a:lnTo>
                  <a:pt x="146304" y="932688"/>
                </a:lnTo>
                <a:lnTo>
                  <a:pt x="129539" y="931164"/>
                </a:lnTo>
                <a:lnTo>
                  <a:pt x="114300" y="926592"/>
                </a:lnTo>
                <a:lnTo>
                  <a:pt x="99060" y="920496"/>
                </a:lnTo>
                <a:lnTo>
                  <a:pt x="85344" y="914400"/>
                </a:lnTo>
                <a:lnTo>
                  <a:pt x="71627" y="906780"/>
                </a:lnTo>
                <a:lnTo>
                  <a:pt x="59436" y="896112"/>
                </a:lnTo>
                <a:lnTo>
                  <a:pt x="47244" y="886968"/>
                </a:lnTo>
                <a:lnTo>
                  <a:pt x="38100" y="874776"/>
                </a:lnTo>
                <a:lnTo>
                  <a:pt x="27432" y="862584"/>
                </a:lnTo>
                <a:lnTo>
                  <a:pt x="19812" y="848868"/>
                </a:lnTo>
                <a:lnTo>
                  <a:pt x="13716" y="835152"/>
                </a:lnTo>
                <a:lnTo>
                  <a:pt x="7620" y="819912"/>
                </a:lnTo>
                <a:lnTo>
                  <a:pt x="3048" y="804672"/>
                </a:lnTo>
                <a:lnTo>
                  <a:pt x="1524" y="787908"/>
                </a:lnTo>
                <a:lnTo>
                  <a:pt x="0" y="772668"/>
                </a:lnTo>
                <a:lnTo>
                  <a:pt x="0" y="161544"/>
                </a:lnTo>
                <a:close/>
                <a:moveTo>
                  <a:pt x="19812" y="771144"/>
                </a:moveTo>
                <a:lnTo>
                  <a:pt x="19812" y="771144"/>
                </a:lnTo>
                <a:lnTo>
                  <a:pt x="19812" y="786384"/>
                </a:lnTo>
                <a:lnTo>
                  <a:pt x="19812" y="786384"/>
                </a:lnTo>
                <a:lnTo>
                  <a:pt x="22860" y="801624"/>
                </a:lnTo>
                <a:lnTo>
                  <a:pt x="22860" y="800100"/>
                </a:lnTo>
                <a:lnTo>
                  <a:pt x="25908" y="815340"/>
                </a:lnTo>
                <a:lnTo>
                  <a:pt x="25908" y="813816"/>
                </a:lnTo>
                <a:lnTo>
                  <a:pt x="30480" y="827532"/>
                </a:lnTo>
                <a:lnTo>
                  <a:pt x="30480" y="827532"/>
                </a:lnTo>
                <a:lnTo>
                  <a:pt x="36576" y="839724"/>
                </a:lnTo>
                <a:lnTo>
                  <a:pt x="36576" y="839724"/>
                </a:lnTo>
                <a:lnTo>
                  <a:pt x="44195" y="851916"/>
                </a:lnTo>
                <a:lnTo>
                  <a:pt x="44195" y="851916"/>
                </a:lnTo>
                <a:lnTo>
                  <a:pt x="51816" y="862584"/>
                </a:lnTo>
                <a:lnTo>
                  <a:pt x="51816" y="862584"/>
                </a:lnTo>
                <a:lnTo>
                  <a:pt x="60960" y="873252"/>
                </a:lnTo>
                <a:lnTo>
                  <a:pt x="60960" y="871728"/>
                </a:lnTo>
                <a:lnTo>
                  <a:pt x="71627" y="882396"/>
                </a:lnTo>
                <a:lnTo>
                  <a:pt x="71627" y="882396"/>
                </a:lnTo>
                <a:lnTo>
                  <a:pt x="82295" y="890016"/>
                </a:lnTo>
                <a:lnTo>
                  <a:pt x="82295" y="890016"/>
                </a:lnTo>
                <a:lnTo>
                  <a:pt x="94488" y="897636"/>
                </a:lnTo>
                <a:lnTo>
                  <a:pt x="94488" y="897636"/>
                </a:lnTo>
                <a:lnTo>
                  <a:pt x="106680" y="903732"/>
                </a:lnTo>
                <a:lnTo>
                  <a:pt x="106680" y="903732"/>
                </a:lnTo>
                <a:lnTo>
                  <a:pt x="120395" y="908304"/>
                </a:lnTo>
                <a:lnTo>
                  <a:pt x="118871" y="908304"/>
                </a:lnTo>
                <a:lnTo>
                  <a:pt x="134112" y="911352"/>
                </a:lnTo>
                <a:lnTo>
                  <a:pt x="132588" y="911352"/>
                </a:lnTo>
                <a:lnTo>
                  <a:pt x="147827" y="914400"/>
                </a:lnTo>
                <a:lnTo>
                  <a:pt x="147827" y="914400"/>
                </a:lnTo>
                <a:lnTo>
                  <a:pt x="163068" y="914400"/>
                </a:lnTo>
                <a:lnTo>
                  <a:pt x="163068" y="914400"/>
                </a:lnTo>
                <a:lnTo>
                  <a:pt x="1245108" y="914400"/>
                </a:lnTo>
                <a:lnTo>
                  <a:pt x="1245108" y="914400"/>
                </a:lnTo>
                <a:lnTo>
                  <a:pt x="1260348" y="914400"/>
                </a:lnTo>
                <a:lnTo>
                  <a:pt x="1258823" y="914400"/>
                </a:lnTo>
                <a:lnTo>
                  <a:pt x="1274063" y="911352"/>
                </a:lnTo>
                <a:lnTo>
                  <a:pt x="1274063" y="911352"/>
                </a:lnTo>
                <a:lnTo>
                  <a:pt x="1287780" y="908304"/>
                </a:lnTo>
                <a:lnTo>
                  <a:pt x="1287780" y="908304"/>
                </a:lnTo>
                <a:lnTo>
                  <a:pt x="1301496" y="903732"/>
                </a:lnTo>
                <a:lnTo>
                  <a:pt x="1299972" y="903732"/>
                </a:lnTo>
                <a:lnTo>
                  <a:pt x="1313687" y="897636"/>
                </a:lnTo>
                <a:lnTo>
                  <a:pt x="1312163" y="897636"/>
                </a:lnTo>
                <a:lnTo>
                  <a:pt x="1325880" y="890016"/>
                </a:lnTo>
                <a:lnTo>
                  <a:pt x="1324356" y="890016"/>
                </a:lnTo>
                <a:lnTo>
                  <a:pt x="1336548" y="882396"/>
                </a:lnTo>
                <a:lnTo>
                  <a:pt x="1335023" y="882396"/>
                </a:lnTo>
                <a:lnTo>
                  <a:pt x="1347216" y="871728"/>
                </a:lnTo>
                <a:lnTo>
                  <a:pt x="1345692" y="873252"/>
                </a:lnTo>
                <a:lnTo>
                  <a:pt x="1354835" y="862584"/>
                </a:lnTo>
                <a:lnTo>
                  <a:pt x="1354835" y="862584"/>
                </a:lnTo>
                <a:lnTo>
                  <a:pt x="1363980" y="851916"/>
                </a:lnTo>
                <a:lnTo>
                  <a:pt x="1363980" y="851916"/>
                </a:lnTo>
                <a:lnTo>
                  <a:pt x="1371599" y="839724"/>
                </a:lnTo>
                <a:lnTo>
                  <a:pt x="1370075" y="839724"/>
                </a:lnTo>
                <a:lnTo>
                  <a:pt x="1376172" y="827532"/>
                </a:lnTo>
                <a:lnTo>
                  <a:pt x="1376172" y="827532"/>
                </a:lnTo>
                <a:lnTo>
                  <a:pt x="1382268" y="813816"/>
                </a:lnTo>
                <a:lnTo>
                  <a:pt x="1380744" y="815340"/>
                </a:lnTo>
                <a:lnTo>
                  <a:pt x="1385316" y="800100"/>
                </a:lnTo>
                <a:lnTo>
                  <a:pt x="1385316" y="801624"/>
                </a:lnTo>
                <a:lnTo>
                  <a:pt x="1386839" y="786384"/>
                </a:lnTo>
                <a:lnTo>
                  <a:pt x="1386839" y="786384"/>
                </a:lnTo>
                <a:lnTo>
                  <a:pt x="1388363" y="771144"/>
                </a:lnTo>
                <a:lnTo>
                  <a:pt x="1388363" y="771144"/>
                </a:lnTo>
                <a:lnTo>
                  <a:pt x="1388363" y="161544"/>
                </a:lnTo>
                <a:lnTo>
                  <a:pt x="1388363" y="163068"/>
                </a:lnTo>
                <a:lnTo>
                  <a:pt x="1386839" y="147828"/>
                </a:lnTo>
                <a:lnTo>
                  <a:pt x="1386839" y="147828"/>
                </a:lnTo>
                <a:lnTo>
                  <a:pt x="1385316" y="132588"/>
                </a:lnTo>
                <a:lnTo>
                  <a:pt x="1385316" y="134112"/>
                </a:lnTo>
                <a:lnTo>
                  <a:pt x="1380744" y="118872"/>
                </a:lnTo>
                <a:lnTo>
                  <a:pt x="1382268" y="120396"/>
                </a:lnTo>
                <a:lnTo>
                  <a:pt x="1376172" y="106680"/>
                </a:lnTo>
                <a:lnTo>
                  <a:pt x="1376172" y="106680"/>
                </a:lnTo>
                <a:lnTo>
                  <a:pt x="1370075" y="92964"/>
                </a:lnTo>
                <a:lnTo>
                  <a:pt x="1371599" y="94488"/>
                </a:lnTo>
                <a:lnTo>
                  <a:pt x="1363980" y="82296"/>
                </a:lnTo>
                <a:lnTo>
                  <a:pt x="1363980" y="82296"/>
                </a:lnTo>
                <a:lnTo>
                  <a:pt x="1354835" y="71628"/>
                </a:lnTo>
                <a:lnTo>
                  <a:pt x="1354835" y="71628"/>
                </a:lnTo>
                <a:lnTo>
                  <a:pt x="1345692" y="60960"/>
                </a:lnTo>
                <a:lnTo>
                  <a:pt x="1347216" y="60960"/>
                </a:lnTo>
                <a:lnTo>
                  <a:pt x="1335023" y="51816"/>
                </a:lnTo>
                <a:lnTo>
                  <a:pt x="1336548" y="51816"/>
                </a:lnTo>
                <a:lnTo>
                  <a:pt x="1324356" y="42672"/>
                </a:lnTo>
                <a:lnTo>
                  <a:pt x="1325880" y="44196"/>
                </a:lnTo>
                <a:lnTo>
                  <a:pt x="1312163" y="36576"/>
                </a:lnTo>
                <a:lnTo>
                  <a:pt x="1313687" y="36576"/>
                </a:lnTo>
                <a:lnTo>
                  <a:pt x="1299972" y="30480"/>
                </a:lnTo>
                <a:lnTo>
                  <a:pt x="1301496" y="30480"/>
                </a:lnTo>
                <a:lnTo>
                  <a:pt x="1287780" y="25908"/>
                </a:lnTo>
                <a:lnTo>
                  <a:pt x="1287780" y="25908"/>
                </a:lnTo>
                <a:lnTo>
                  <a:pt x="1274063" y="22860"/>
                </a:lnTo>
                <a:lnTo>
                  <a:pt x="1274063" y="22860"/>
                </a:lnTo>
                <a:lnTo>
                  <a:pt x="1258823" y="19812"/>
                </a:lnTo>
                <a:lnTo>
                  <a:pt x="1260348" y="19812"/>
                </a:lnTo>
                <a:lnTo>
                  <a:pt x="1245108" y="19812"/>
                </a:lnTo>
                <a:lnTo>
                  <a:pt x="1245108" y="19812"/>
                </a:lnTo>
                <a:lnTo>
                  <a:pt x="163068" y="19812"/>
                </a:lnTo>
                <a:lnTo>
                  <a:pt x="163068" y="19812"/>
                </a:lnTo>
                <a:lnTo>
                  <a:pt x="147827" y="19812"/>
                </a:lnTo>
                <a:lnTo>
                  <a:pt x="147827" y="19812"/>
                </a:lnTo>
                <a:lnTo>
                  <a:pt x="132588" y="22860"/>
                </a:lnTo>
                <a:lnTo>
                  <a:pt x="134112" y="22860"/>
                </a:lnTo>
                <a:lnTo>
                  <a:pt x="118871" y="25908"/>
                </a:lnTo>
                <a:lnTo>
                  <a:pt x="120395" y="25908"/>
                </a:lnTo>
                <a:lnTo>
                  <a:pt x="106680" y="30480"/>
                </a:lnTo>
                <a:lnTo>
                  <a:pt x="106680" y="30480"/>
                </a:lnTo>
                <a:lnTo>
                  <a:pt x="94488" y="36576"/>
                </a:lnTo>
                <a:lnTo>
                  <a:pt x="94488" y="36576"/>
                </a:lnTo>
                <a:lnTo>
                  <a:pt x="82295" y="44196"/>
                </a:lnTo>
                <a:lnTo>
                  <a:pt x="82295" y="42672"/>
                </a:lnTo>
                <a:lnTo>
                  <a:pt x="71627" y="51816"/>
                </a:lnTo>
                <a:lnTo>
                  <a:pt x="71627" y="51816"/>
                </a:lnTo>
                <a:lnTo>
                  <a:pt x="60960" y="60960"/>
                </a:lnTo>
                <a:lnTo>
                  <a:pt x="60960" y="60960"/>
                </a:lnTo>
                <a:lnTo>
                  <a:pt x="51816" y="71628"/>
                </a:lnTo>
                <a:lnTo>
                  <a:pt x="51816" y="71628"/>
                </a:lnTo>
                <a:lnTo>
                  <a:pt x="44195" y="82296"/>
                </a:lnTo>
                <a:lnTo>
                  <a:pt x="44195" y="82296"/>
                </a:lnTo>
                <a:lnTo>
                  <a:pt x="36576" y="94488"/>
                </a:lnTo>
                <a:lnTo>
                  <a:pt x="36576" y="92964"/>
                </a:lnTo>
                <a:lnTo>
                  <a:pt x="30480" y="106680"/>
                </a:lnTo>
                <a:lnTo>
                  <a:pt x="30480" y="106680"/>
                </a:lnTo>
                <a:lnTo>
                  <a:pt x="25908" y="120396"/>
                </a:lnTo>
                <a:lnTo>
                  <a:pt x="25908" y="118872"/>
                </a:lnTo>
                <a:lnTo>
                  <a:pt x="22860" y="134112"/>
                </a:lnTo>
                <a:lnTo>
                  <a:pt x="22860" y="132588"/>
                </a:lnTo>
                <a:lnTo>
                  <a:pt x="19812" y="147828"/>
                </a:lnTo>
                <a:lnTo>
                  <a:pt x="19812" y="147828"/>
                </a:lnTo>
                <a:lnTo>
                  <a:pt x="19812" y="163068"/>
                </a:lnTo>
                <a:lnTo>
                  <a:pt x="19812" y="161544"/>
                </a:lnTo>
                <a:lnTo>
                  <a:pt x="19812" y="771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6462265" y="5627449"/>
            <a:ext cx="114165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Basis Obyek/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FFFFFF"/>
                </a:solidFill>
                <a:latin typeface="Arial"/>
                <a:cs typeface="Arial"/>
              </a:rPr>
              <a:t>Bahan Kerja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09" name="object 1309"/>
          <p:cNvSpPr/>
          <p:nvPr/>
        </p:nvSpPr>
        <p:spPr>
          <a:xfrm>
            <a:off x="2909316" y="2865120"/>
            <a:ext cx="516635" cy="1409700"/>
          </a:xfrm>
          <a:custGeom>
            <a:avLst/>
            <a:gdLst/>
            <a:ahLst/>
            <a:cxnLst/>
            <a:rect l="l" t="t" r="r" b="b"/>
            <a:pathLst>
              <a:path w="516635" h="1409700">
                <a:moveTo>
                  <a:pt x="24384" y="1409700"/>
                </a:moveTo>
                <a:lnTo>
                  <a:pt x="496823" y="27432"/>
                </a:lnTo>
                <a:lnTo>
                  <a:pt x="473964" y="19812"/>
                </a:lnTo>
                <a:lnTo>
                  <a:pt x="0" y="1402080"/>
                </a:lnTo>
                <a:close/>
                <a:moveTo>
                  <a:pt x="515111" y="106680"/>
                </a:moveTo>
                <a:lnTo>
                  <a:pt x="493776" y="0"/>
                </a:lnTo>
                <a:lnTo>
                  <a:pt x="409955" y="71628"/>
                </a:lnTo>
                <a:cubicBezTo>
                  <a:pt x="405384" y="76200"/>
                  <a:pt x="403860" y="83820"/>
                  <a:pt x="408432" y="89916"/>
                </a:cubicBezTo>
                <a:cubicBezTo>
                  <a:pt x="413004" y="94488"/>
                  <a:pt x="422148" y="94488"/>
                  <a:pt x="426720" y="89916"/>
                </a:cubicBezTo>
                <a:lnTo>
                  <a:pt x="493776" y="33528"/>
                </a:lnTo>
                <a:lnTo>
                  <a:pt x="472440" y="25908"/>
                </a:lnTo>
                <a:lnTo>
                  <a:pt x="490728" y="112776"/>
                </a:lnTo>
                <a:cubicBezTo>
                  <a:pt x="492252" y="118872"/>
                  <a:pt x="498348" y="123444"/>
                  <a:pt x="504443" y="121920"/>
                </a:cubicBezTo>
                <a:cubicBezTo>
                  <a:pt x="512064" y="120396"/>
                  <a:pt x="516635" y="114300"/>
                  <a:pt x="515111" y="106680"/>
                </a:cubicBez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2921508" y="4209288"/>
            <a:ext cx="481584" cy="118872"/>
          </a:xfrm>
          <a:custGeom>
            <a:avLst/>
            <a:gdLst/>
            <a:ahLst/>
            <a:cxnLst/>
            <a:rect l="l" t="t" r="r" b="b"/>
            <a:pathLst>
              <a:path w="481584" h="118872">
                <a:moveTo>
                  <a:pt x="0" y="74676"/>
                </a:moveTo>
                <a:lnTo>
                  <a:pt x="455675" y="71628"/>
                </a:lnTo>
                <a:lnTo>
                  <a:pt x="455675" y="45720"/>
                </a:lnTo>
                <a:lnTo>
                  <a:pt x="0" y="48768"/>
                </a:lnTo>
                <a:close/>
                <a:moveTo>
                  <a:pt x="387095" y="114300"/>
                </a:moveTo>
                <a:lnTo>
                  <a:pt x="481584" y="57912"/>
                </a:lnTo>
                <a:lnTo>
                  <a:pt x="385572" y="4572"/>
                </a:lnTo>
                <a:cubicBezTo>
                  <a:pt x="379475" y="0"/>
                  <a:pt x="371856" y="3048"/>
                  <a:pt x="368807" y="9144"/>
                </a:cubicBezTo>
                <a:cubicBezTo>
                  <a:pt x="365760" y="15240"/>
                  <a:pt x="367284" y="22860"/>
                  <a:pt x="373380" y="25908"/>
                </a:cubicBezTo>
                <a:lnTo>
                  <a:pt x="449580" y="70104"/>
                </a:lnTo>
                <a:lnTo>
                  <a:pt x="449580" y="47244"/>
                </a:lnTo>
                <a:lnTo>
                  <a:pt x="373380" y="92964"/>
                </a:lnTo>
                <a:cubicBezTo>
                  <a:pt x="367284" y="96012"/>
                  <a:pt x="365760" y="103632"/>
                  <a:pt x="368807" y="109728"/>
                </a:cubicBezTo>
                <a:cubicBezTo>
                  <a:pt x="373380" y="115824"/>
                  <a:pt x="381000" y="118872"/>
                  <a:pt x="387095" y="114300"/>
                </a:cubicBez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2909316" y="4267200"/>
            <a:ext cx="519684" cy="1525524"/>
          </a:xfrm>
          <a:custGeom>
            <a:avLst/>
            <a:gdLst/>
            <a:ahLst/>
            <a:cxnLst/>
            <a:rect l="l" t="t" r="r" b="b"/>
            <a:pathLst>
              <a:path w="519684" h="1525524">
                <a:moveTo>
                  <a:pt x="24384" y="0"/>
                </a:moveTo>
                <a:lnTo>
                  <a:pt x="498348" y="1496568"/>
                </a:lnTo>
                <a:lnTo>
                  <a:pt x="473964" y="1504188"/>
                </a:lnTo>
                <a:lnTo>
                  <a:pt x="0" y="7620"/>
                </a:lnTo>
                <a:close/>
                <a:moveTo>
                  <a:pt x="518160" y="1417320"/>
                </a:moveTo>
                <a:lnTo>
                  <a:pt x="493776" y="1525524"/>
                </a:lnTo>
                <a:lnTo>
                  <a:pt x="411479" y="1450848"/>
                </a:lnTo>
                <a:cubicBezTo>
                  <a:pt x="406908" y="1446276"/>
                  <a:pt x="406908" y="1438656"/>
                  <a:pt x="411479" y="1432560"/>
                </a:cubicBezTo>
                <a:cubicBezTo>
                  <a:pt x="416052" y="1427988"/>
                  <a:pt x="423672" y="1427988"/>
                  <a:pt x="428243" y="1432560"/>
                </a:cubicBezTo>
                <a:lnTo>
                  <a:pt x="493776" y="1491996"/>
                </a:lnTo>
                <a:lnTo>
                  <a:pt x="473964" y="1498092"/>
                </a:lnTo>
                <a:lnTo>
                  <a:pt x="492252" y="1411224"/>
                </a:lnTo>
                <a:cubicBezTo>
                  <a:pt x="493776" y="1405128"/>
                  <a:pt x="501396" y="1400556"/>
                  <a:pt x="507492" y="1402080"/>
                </a:cubicBezTo>
                <a:cubicBezTo>
                  <a:pt x="515111" y="1403604"/>
                  <a:pt x="519684" y="1411224"/>
                  <a:pt x="518160" y="1417320"/>
                </a:cubicBez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5573268" y="2743200"/>
            <a:ext cx="713232" cy="1530096"/>
          </a:xfrm>
          <a:custGeom>
            <a:avLst/>
            <a:gdLst/>
            <a:ahLst/>
            <a:cxnLst/>
            <a:rect l="l" t="t" r="r" b="b"/>
            <a:pathLst>
              <a:path w="713232" h="1530096">
                <a:moveTo>
                  <a:pt x="24383" y="1530096"/>
                </a:moveTo>
                <a:lnTo>
                  <a:pt x="702564" y="28956"/>
                </a:lnTo>
                <a:lnTo>
                  <a:pt x="679704" y="18288"/>
                </a:lnTo>
                <a:lnTo>
                  <a:pt x="0" y="1519428"/>
                </a:lnTo>
                <a:close/>
                <a:moveTo>
                  <a:pt x="713232" y="109728"/>
                </a:moveTo>
                <a:lnTo>
                  <a:pt x="701039" y="0"/>
                </a:lnTo>
                <a:lnTo>
                  <a:pt x="611124" y="64008"/>
                </a:lnTo>
                <a:cubicBezTo>
                  <a:pt x="606551" y="68580"/>
                  <a:pt x="605028" y="76200"/>
                  <a:pt x="608076" y="82296"/>
                </a:cubicBezTo>
                <a:cubicBezTo>
                  <a:pt x="612648" y="88392"/>
                  <a:pt x="620268" y="89916"/>
                  <a:pt x="626364" y="85344"/>
                </a:cubicBezTo>
                <a:lnTo>
                  <a:pt x="697992" y="33528"/>
                </a:lnTo>
                <a:lnTo>
                  <a:pt x="678180" y="24384"/>
                </a:lnTo>
                <a:lnTo>
                  <a:pt x="687324" y="112776"/>
                </a:lnTo>
                <a:cubicBezTo>
                  <a:pt x="688848" y="120396"/>
                  <a:pt x="694944" y="124968"/>
                  <a:pt x="701039" y="123444"/>
                </a:cubicBezTo>
                <a:cubicBezTo>
                  <a:pt x="708660" y="123444"/>
                  <a:pt x="713232" y="117348"/>
                  <a:pt x="713232" y="109728"/>
                </a:cubicBez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5577840" y="3779520"/>
            <a:ext cx="711708" cy="498348"/>
          </a:xfrm>
          <a:custGeom>
            <a:avLst/>
            <a:gdLst/>
            <a:ahLst/>
            <a:cxnLst/>
            <a:rect l="l" t="t" r="r" b="b"/>
            <a:pathLst>
              <a:path w="711708" h="498348">
                <a:moveTo>
                  <a:pt x="15240" y="498348"/>
                </a:moveTo>
                <a:lnTo>
                  <a:pt x="697992" y="24383"/>
                </a:lnTo>
                <a:lnTo>
                  <a:pt x="682752" y="3048"/>
                </a:lnTo>
                <a:lnTo>
                  <a:pt x="0" y="478536"/>
                </a:lnTo>
                <a:close/>
                <a:moveTo>
                  <a:pt x="664464" y="99060"/>
                </a:moveTo>
                <a:lnTo>
                  <a:pt x="711708" y="0"/>
                </a:lnTo>
                <a:lnTo>
                  <a:pt x="601979" y="7619"/>
                </a:lnTo>
                <a:cubicBezTo>
                  <a:pt x="594360" y="9144"/>
                  <a:pt x="589788" y="15239"/>
                  <a:pt x="589788" y="21336"/>
                </a:cubicBezTo>
                <a:cubicBezTo>
                  <a:pt x="589788" y="28956"/>
                  <a:pt x="595884" y="33528"/>
                  <a:pt x="603504" y="33528"/>
                </a:cubicBezTo>
                <a:lnTo>
                  <a:pt x="691896" y="25907"/>
                </a:lnTo>
                <a:lnTo>
                  <a:pt x="678179" y="9144"/>
                </a:lnTo>
                <a:lnTo>
                  <a:pt x="641604" y="88392"/>
                </a:lnTo>
                <a:cubicBezTo>
                  <a:pt x="638556" y="94487"/>
                  <a:pt x="641604" y="102107"/>
                  <a:pt x="647700" y="105156"/>
                </a:cubicBezTo>
                <a:cubicBezTo>
                  <a:pt x="653796" y="108204"/>
                  <a:pt x="661416" y="105156"/>
                  <a:pt x="664464" y="99060"/>
                </a:cubicBez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5577840" y="4258056"/>
            <a:ext cx="731520" cy="556260"/>
          </a:xfrm>
          <a:custGeom>
            <a:avLst/>
            <a:gdLst/>
            <a:ahLst/>
            <a:cxnLst/>
            <a:rect l="l" t="t" r="r" b="b"/>
            <a:pathLst>
              <a:path w="731520" h="556260">
                <a:moveTo>
                  <a:pt x="15240" y="0"/>
                </a:moveTo>
                <a:lnTo>
                  <a:pt x="719328" y="530352"/>
                </a:lnTo>
                <a:lnTo>
                  <a:pt x="704088" y="551688"/>
                </a:lnTo>
                <a:lnTo>
                  <a:pt x="0" y="19812"/>
                </a:lnTo>
                <a:close/>
                <a:moveTo>
                  <a:pt x="688848" y="454152"/>
                </a:moveTo>
                <a:lnTo>
                  <a:pt x="731520" y="556260"/>
                </a:lnTo>
                <a:lnTo>
                  <a:pt x="621792" y="542544"/>
                </a:lnTo>
                <a:cubicBezTo>
                  <a:pt x="615696" y="542544"/>
                  <a:pt x="611123" y="536448"/>
                  <a:pt x="611123" y="528828"/>
                </a:cubicBezTo>
                <a:cubicBezTo>
                  <a:pt x="612648" y="521208"/>
                  <a:pt x="618744" y="516636"/>
                  <a:pt x="624840" y="518160"/>
                </a:cubicBezTo>
                <a:lnTo>
                  <a:pt x="713232" y="528828"/>
                </a:lnTo>
                <a:lnTo>
                  <a:pt x="699516" y="545592"/>
                </a:lnTo>
                <a:lnTo>
                  <a:pt x="665988" y="464820"/>
                </a:lnTo>
                <a:cubicBezTo>
                  <a:pt x="662940" y="457200"/>
                  <a:pt x="665988" y="451104"/>
                  <a:pt x="672084" y="448056"/>
                </a:cubicBezTo>
                <a:cubicBezTo>
                  <a:pt x="679704" y="445008"/>
                  <a:pt x="685800" y="448056"/>
                  <a:pt x="688848" y="454152"/>
                </a:cubicBez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5574792" y="4262628"/>
            <a:ext cx="760476" cy="1530096"/>
          </a:xfrm>
          <a:custGeom>
            <a:avLst/>
            <a:gdLst/>
            <a:ahLst/>
            <a:cxnLst/>
            <a:rect l="l" t="t" r="r" b="b"/>
            <a:pathLst>
              <a:path w="760476" h="1530096">
                <a:moveTo>
                  <a:pt x="22859" y="0"/>
                </a:moveTo>
                <a:lnTo>
                  <a:pt x="752856" y="1501140"/>
                </a:lnTo>
                <a:lnTo>
                  <a:pt x="729996" y="1511808"/>
                </a:lnTo>
                <a:lnTo>
                  <a:pt x="0" y="10668"/>
                </a:lnTo>
                <a:close/>
                <a:moveTo>
                  <a:pt x="760476" y="1420368"/>
                </a:moveTo>
                <a:lnTo>
                  <a:pt x="752856" y="1530096"/>
                </a:lnTo>
                <a:lnTo>
                  <a:pt x="661415" y="1467612"/>
                </a:lnTo>
                <a:cubicBezTo>
                  <a:pt x="655320" y="1464564"/>
                  <a:pt x="653796" y="1456944"/>
                  <a:pt x="656844" y="1450848"/>
                </a:cubicBezTo>
                <a:cubicBezTo>
                  <a:pt x="661415" y="1444752"/>
                  <a:pt x="669036" y="1443228"/>
                  <a:pt x="675132" y="1447800"/>
                </a:cubicBezTo>
                <a:lnTo>
                  <a:pt x="748283" y="1496568"/>
                </a:lnTo>
                <a:lnTo>
                  <a:pt x="728471" y="1505712"/>
                </a:lnTo>
                <a:lnTo>
                  <a:pt x="734568" y="1417320"/>
                </a:lnTo>
                <a:cubicBezTo>
                  <a:pt x="736092" y="1411224"/>
                  <a:pt x="742188" y="1405128"/>
                  <a:pt x="748283" y="1406652"/>
                </a:cubicBezTo>
                <a:cubicBezTo>
                  <a:pt x="755904" y="1406652"/>
                  <a:pt x="760476" y="1412748"/>
                  <a:pt x="760476" y="1420368"/>
                </a:cubicBez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7807452" y="2313432"/>
            <a:ext cx="1645920" cy="914400"/>
          </a:xfrm>
          <a:custGeom>
            <a:avLst/>
            <a:gdLst/>
            <a:ahLst/>
            <a:cxnLst/>
            <a:rect l="l" t="t" r="r" b="b"/>
            <a:pathLst>
              <a:path w="1645920" h="914400">
                <a:moveTo>
                  <a:pt x="0" y="152400"/>
                </a:moveTo>
                <a:cubicBezTo>
                  <a:pt x="0" y="68580"/>
                  <a:pt x="68579" y="0"/>
                  <a:pt x="152400" y="0"/>
                </a:cubicBezTo>
                <a:lnTo>
                  <a:pt x="1493520" y="0"/>
                </a:lnTo>
                <a:cubicBezTo>
                  <a:pt x="1577340" y="0"/>
                  <a:pt x="1645920" y="68580"/>
                  <a:pt x="1645920" y="152400"/>
                </a:cubicBezTo>
                <a:lnTo>
                  <a:pt x="1645920" y="762000"/>
                </a:lnTo>
                <a:cubicBezTo>
                  <a:pt x="1645920" y="845819"/>
                  <a:pt x="1577340" y="914400"/>
                  <a:pt x="1493520" y="914400"/>
                </a:cubicBezTo>
                <a:lnTo>
                  <a:pt x="152400" y="914400"/>
                </a:lnTo>
                <a:cubicBezTo>
                  <a:pt x="68579" y="914400"/>
                  <a:pt x="0" y="845819"/>
                  <a:pt x="0" y="762000"/>
                </a:cubicBez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7798307" y="2304288"/>
            <a:ext cx="1664207" cy="932688"/>
          </a:xfrm>
          <a:custGeom>
            <a:avLst/>
            <a:gdLst/>
            <a:ahLst/>
            <a:cxnLst/>
            <a:rect l="l" t="t" r="r" b="b"/>
            <a:pathLst>
              <a:path w="1664207" h="932688">
                <a:moveTo>
                  <a:pt x="0" y="161544"/>
                </a:moveTo>
                <a:lnTo>
                  <a:pt x="1524" y="144780"/>
                </a:lnTo>
                <a:lnTo>
                  <a:pt x="3048" y="129540"/>
                </a:lnTo>
                <a:lnTo>
                  <a:pt x="7621" y="114300"/>
                </a:lnTo>
                <a:lnTo>
                  <a:pt x="12193" y="99060"/>
                </a:lnTo>
                <a:lnTo>
                  <a:pt x="19812" y="85344"/>
                </a:lnTo>
                <a:lnTo>
                  <a:pt x="27433" y="71628"/>
                </a:lnTo>
                <a:lnTo>
                  <a:pt x="36577" y="59436"/>
                </a:lnTo>
                <a:lnTo>
                  <a:pt x="47245" y="47244"/>
                </a:lnTo>
                <a:lnTo>
                  <a:pt x="59436" y="36576"/>
                </a:lnTo>
                <a:lnTo>
                  <a:pt x="71629" y="27432"/>
                </a:lnTo>
                <a:lnTo>
                  <a:pt x="85345" y="19812"/>
                </a:lnTo>
                <a:lnTo>
                  <a:pt x="99060" y="12192"/>
                </a:lnTo>
                <a:lnTo>
                  <a:pt x="114300" y="7620"/>
                </a:lnTo>
                <a:lnTo>
                  <a:pt x="129541" y="3048"/>
                </a:lnTo>
                <a:lnTo>
                  <a:pt x="146305" y="0"/>
                </a:lnTo>
                <a:lnTo>
                  <a:pt x="161545" y="0"/>
                </a:lnTo>
                <a:lnTo>
                  <a:pt x="1502665" y="0"/>
                </a:lnTo>
                <a:lnTo>
                  <a:pt x="1517905" y="0"/>
                </a:lnTo>
                <a:lnTo>
                  <a:pt x="1534669" y="3048"/>
                </a:lnTo>
                <a:lnTo>
                  <a:pt x="1549908" y="7620"/>
                </a:lnTo>
                <a:lnTo>
                  <a:pt x="1565149" y="12192"/>
                </a:lnTo>
                <a:lnTo>
                  <a:pt x="1578865" y="19812"/>
                </a:lnTo>
                <a:lnTo>
                  <a:pt x="1592581" y="27432"/>
                </a:lnTo>
                <a:lnTo>
                  <a:pt x="1604773" y="36576"/>
                </a:lnTo>
                <a:lnTo>
                  <a:pt x="1616965" y="47244"/>
                </a:lnTo>
                <a:lnTo>
                  <a:pt x="1627633" y="59436"/>
                </a:lnTo>
                <a:lnTo>
                  <a:pt x="1636777" y="71628"/>
                </a:lnTo>
                <a:lnTo>
                  <a:pt x="1644396" y="85344"/>
                </a:lnTo>
                <a:lnTo>
                  <a:pt x="1650493" y="99060"/>
                </a:lnTo>
                <a:lnTo>
                  <a:pt x="1656589" y="114300"/>
                </a:lnTo>
                <a:lnTo>
                  <a:pt x="1661161" y="129540"/>
                </a:lnTo>
                <a:lnTo>
                  <a:pt x="1662685" y="144780"/>
                </a:lnTo>
                <a:lnTo>
                  <a:pt x="1664208" y="161544"/>
                </a:lnTo>
                <a:lnTo>
                  <a:pt x="1664208" y="771144"/>
                </a:lnTo>
                <a:lnTo>
                  <a:pt x="1662685" y="787908"/>
                </a:lnTo>
                <a:lnTo>
                  <a:pt x="1661161" y="804672"/>
                </a:lnTo>
                <a:lnTo>
                  <a:pt x="1656589" y="819912"/>
                </a:lnTo>
                <a:lnTo>
                  <a:pt x="1650493" y="835152"/>
                </a:lnTo>
                <a:lnTo>
                  <a:pt x="1644396" y="848868"/>
                </a:lnTo>
                <a:lnTo>
                  <a:pt x="1636777" y="862584"/>
                </a:lnTo>
                <a:lnTo>
                  <a:pt x="1627633" y="874776"/>
                </a:lnTo>
                <a:lnTo>
                  <a:pt x="1616965" y="885444"/>
                </a:lnTo>
                <a:lnTo>
                  <a:pt x="1604773" y="896112"/>
                </a:lnTo>
                <a:lnTo>
                  <a:pt x="1592581" y="905256"/>
                </a:lnTo>
                <a:lnTo>
                  <a:pt x="1578865" y="914400"/>
                </a:lnTo>
                <a:lnTo>
                  <a:pt x="1565149" y="920496"/>
                </a:lnTo>
                <a:lnTo>
                  <a:pt x="1549908" y="926592"/>
                </a:lnTo>
                <a:lnTo>
                  <a:pt x="1534669" y="929640"/>
                </a:lnTo>
                <a:lnTo>
                  <a:pt x="1517905" y="932688"/>
                </a:lnTo>
                <a:lnTo>
                  <a:pt x="1502665" y="932688"/>
                </a:lnTo>
                <a:lnTo>
                  <a:pt x="161545" y="932688"/>
                </a:lnTo>
                <a:lnTo>
                  <a:pt x="146305" y="932688"/>
                </a:lnTo>
                <a:lnTo>
                  <a:pt x="129541" y="929640"/>
                </a:lnTo>
                <a:lnTo>
                  <a:pt x="114300" y="926592"/>
                </a:lnTo>
                <a:lnTo>
                  <a:pt x="99060" y="920496"/>
                </a:lnTo>
                <a:lnTo>
                  <a:pt x="85345" y="914400"/>
                </a:lnTo>
                <a:lnTo>
                  <a:pt x="71629" y="905256"/>
                </a:lnTo>
                <a:lnTo>
                  <a:pt x="59436" y="896112"/>
                </a:lnTo>
                <a:lnTo>
                  <a:pt x="47245" y="885444"/>
                </a:lnTo>
                <a:lnTo>
                  <a:pt x="36577" y="874776"/>
                </a:lnTo>
                <a:lnTo>
                  <a:pt x="27433" y="862584"/>
                </a:lnTo>
                <a:lnTo>
                  <a:pt x="19812" y="848868"/>
                </a:lnTo>
                <a:lnTo>
                  <a:pt x="12193" y="835152"/>
                </a:lnTo>
                <a:lnTo>
                  <a:pt x="7621" y="819912"/>
                </a:lnTo>
                <a:lnTo>
                  <a:pt x="3048" y="804672"/>
                </a:lnTo>
                <a:lnTo>
                  <a:pt x="1524" y="787908"/>
                </a:lnTo>
                <a:lnTo>
                  <a:pt x="0" y="771144"/>
                </a:lnTo>
                <a:lnTo>
                  <a:pt x="0" y="161544"/>
                </a:lnTo>
                <a:close/>
                <a:moveTo>
                  <a:pt x="19812" y="771144"/>
                </a:moveTo>
                <a:lnTo>
                  <a:pt x="19812" y="771144"/>
                </a:lnTo>
                <a:lnTo>
                  <a:pt x="19812" y="786384"/>
                </a:lnTo>
                <a:lnTo>
                  <a:pt x="19812" y="784860"/>
                </a:lnTo>
                <a:lnTo>
                  <a:pt x="22860" y="800100"/>
                </a:lnTo>
                <a:lnTo>
                  <a:pt x="22860" y="800100"/>
                </a:lnTo>
                <a:lnTo>
                  <a:pt x="25908" y="813816"/>
                </a:lnTo>
                <a:lnTo>
                  <a:pt x="25908" y="813816"/>
                </a:lnTo>
                <a:lnTo>
                  <a:pt x="30481" y="827532"/>
                </a:lnTo>
                <a:lnTo>
                  <a:pt x="30481" y="826008"/>
                </a:lnTo>
                <a:lnTo>
                  <a:pt x="36577" y="839724"/>
                </a:lnTo>
                <a:lnTo>
                  <a:pt x="36577" y="839724"/>
                </a:lnTo>
                <a:lnTo>
                  <a:pt x="44196" y="851916"/>
                </a:lnTo>
                <a:lnTo>
                  <a:pt x="42672" y="850392"/>
                </a:lnTo>
                <a:lnTo>
                  <a:pt x="51817" y="862584"/>
                </a:lnTo>
                <a:lnTo>
                  <a:pt x="51817" y="862584"/>
                </a:lnTo>
                <a:lnTo>
                  <a:pt x="60960" y="873252"/>
                </a:lnTo>
                <a:lnTo>
                  <a:pt x="60960" y="871728"/>
                </a:lnTo>
                <a:lnTo>
                  <a:pt x="71629" y="882396"/>
                </a:lnTo>
                <a:lnTo>
                  <a:pt x="71629" y="880872"/>
                </a:lnTo>
                <a:lnTo>
                  <a:pt x="82296" y="890016"/>
                </a:lnTo>
                <a:lnTo>
                  <a:pt x="82296" y="890016"/>
                </a:lnTo>
                <a:lnTo>
                  <a:pt x="94489" y="897636"/>
                </a:lnTo>
                <a:lnTo>
                  <a:pt x="92965" y="896112"/>
                </a:lnTo>
                <a:lnTo>
                  <a:pt x="106681" y="903732"/>
                </a:lnTo>
                <a:lnTo>
                  <a:pt x="106681" y="902208"/>
                </a:lnTo>
                <a:lnTo>
                  <a:pt x="120396" y="908304"/>
                </a:lnTo>
                <a:lnTo>
                  <a:pt x="118872" y="908304"/>
                </a:lnTo>
                <a:lnTo>
                  <a:pt x="134112" y="911352"/>
                </a:lnTo>
                <a:lnTo>
                  <a:pt x="132589" y="911352"/>
                </a:lnTo>
                <a:lnTo>
                  <a:pt x="147829" y="912876"/>
                </a:lnTo>
                <a:lnTo>
                  <a:pt x="147829" y="912876"/>
                </a:lnTo>
                <a:lnTo>
                  <a:pt x="163069" y="914400"/>
                </a:lnTo>
                <a:lnTo>
                  <a:pt x="161545" y="914400"/>
                </a:lnTo>
                <a:lnTo>
                  <a:pt x="1502665" y="914400"/>
                </a:lnTo>
                <a:lnTo>
                  <a:pt x="1501141" y="914400"/>
                </a:lnTo>
                <a:lnTo>
                  <a:pt x="1517905" y="912876"/>
                </a:lnTo>
                <a:lnTo>
                  <a:pt x="1516381" y="912876"/>
                </a:lnTo>
                <a:lnTo>
                  <a:pt x="1531620" y="911352"/>
                </a:lnTo>
                <a:lnTo>
                  <a:pt x="1530096" y="911352"/>
                </a:lnTo>
                <a:lnTo>
                  <a:pt x="1545337" y="908304"/>
                </a:lnTo>
                <a:lnTo>
                  <a:pt x="1543813" y="908304"/>
                </a:lnTo>
                <a:lnTo>
                  <a:pt x="1557529" y="902208"/>
                </a:lnTo>
                <a:lnTo>
                  <a:pt x="1557529" y="903732"/>
                </a:lnTo>
                <a:lnTo>
                  <a:pt x="1571245" y="896112"/>
                </a:lnTo>
                <a:lnTo>
                  <a:pt x="1569720" y="897636"/>
                </a:lnTo>
                <a:lnTo>
                  <a:pt x="1581913" y="890016"/>
                </a:lnTo>
                <a:lnTo>
                  <a:pt x="1581913" y="890016"/>
                </a:lnTo>
                <a:lnTo>
                  <a:pt x="1592581" y="880872"/>
                </a:lnTo>
                <a:lnTo>
                  <a:pt x="1592581" y="882396"/>
                </a:lnTo>
                <a:lnTo>
                  <a:pt x="1603249" y="871728"/>
                </a:lnTo>
                <a:lnTo>
                  <a:pt x="1603249" y="873252"/>
                </a:lnTo>
                <a:lnTo>
                  <a:pt x="1612393" y="862584"/>
                </a:lnTo>
                <a:lnTo>
                  <a:pt x="1612393" y="862584"/>
                </a:lnTo>
                <a:lnTo>
                  <a:pt x="1621537" y="850392"/>
                </a:lnTo>
                <a:lnTo>
                  <a:pt x="1620013" y="851916"/>
                </a:lnTo>
                <a:lnTo>
                  <a:pt x="1627633" y="839724"/>
                </a:lnTo>
                <a:lnTo>
                  <a:pt x="1627633" y="839724"/>
                </a:lnTo>
                <a:lnTo>
                  <a:pt x="1633729" y="826008"/>
                </a:lnTo>
                <a:lnTo>
                  <a:pt x="1633729" y="827532"/>
                </a:lnTo>
                <a:lnTo>
                  <a:pt x="1638301" y="813816"/>
                </a:lnTo>
                <a:lnTo>
                  <a:pt x="1638301" y="813816"/>
                </a:lnTo>
                <a:lnTo>
                  <a:pt x="1642873" y="800100"/>
                </a:lnTo>
                <a:lnTo>
                  <a:pt x="1641349" y="800100"/>
                </a:lnTo>
                <a:lnTo>
                  <a:pt x="1644396" y="784860"/>
                </a:lnTo>
                <a:lnTo>
                  <a:pt x="1644396" y="786384"/>
                </a:lnTo>
                <a:lnTo>
                  <a:pt x="1644396" y="771144"/>
                </a:lnTo>
                <a:lnTo>
                  <a:pt x="1644396" y="771144"/>
                </a:lnTo>
                <a:lnTo>
                  <a:pt x="1644396" y="161544"/>
                </a:lnTo>
                <a:lnTo>
                  <a:pt x="1644396" y="163068"/>
                </a:lnTo>
                <a:lnTo>
                  <a:pt x="1644396" y="146304"/>
                </a:lnTo>
                <a:lnTo>
                  <a:pt x="1644396" y="147828"/>
                </a:lnTo>
                <a:lnTo>
                  <a:pt x="1641349" y="132588"/>
                </a:lnTo>
                <a:lnTo>
                  <a:pt x="1642873" y="134112"/>
                </a:lnTo>
                <a:lnTo>
                  <a:pt x="1638301" y="118872"/>
                </a:lnTo>
                <a:lnTo>
                  <a:pt x="1638301" y="120396"/>
                </a:lnTo>
                <a:lnTo>
                  <a:pt x="1633729" y="105156"/>
                </a:lnTo>
                <a:lnTo>
                  <a:pt x="1633729" y="106680"/>
                </a:lnTo>
                <a:lnTo>
                  <a:pt x="1627633" y="92964"/>
                </a:lnTo>
                <a:lnTo>
                  <a:pt x="1627633" y="94488"/>
                </a:lnTo>
                <a:lnTo>
                  <a:pt x="1620013" y="82296"/>
                </a:lnTo>
                <a:lnTo>
                  <a:pt x="1621537" y="82296"/>
                </a:lnTo>
                <a:lnTo>
                  <a:pt x="1612393" y="70104"/>
                </a:lnTo>
                <a:lnTo>
                  <a:pt x="1612393" y="71628"/>
                </a:lnTo>
                <a:lnTo>
                  <a:pt x="1603249" y="60960"/>
                </a:lnTo>
                <a:lnTo>
                  <a:pt x="1603249" y="60960"/>
                </a:lnTo>
                <a:lnTo>
                  <a:pt x="1592581" y="51816"/>
                </a:lnTo>
                <a:lnTo>
                  <a:pt x="1592581" y="51816"/>
                </a:lnTo>
                <a:lnTo>
                  <a:pt x="1581913" y="42672"/>
                </a:lnTo>
                <a:lnTo>
                  <a:pt x="1581913" y="44196"/>
                </a:lnTo>
                <a:lnTo>
                  <a:pt x="1569720" y="36576"/>
                </a:lnTo>
                <a:lnTo>
                  <a:pt x="1571245" y="36576"/>
                </a:lnTo>
                <a:lnTo>
                  <a:pt x="1557529" y="30480"/>
                </a:lnTo>
                <a:lnTo>
                  <a:pt x="1557529" y="30480"/>
                </a:lnTo>
                <a:lnTo>
                  <a:pt x="1543813" y="25908"/>
                </a:lnTo>
                <a:lnTo>
                  <a:pt x="1545337" y="25908"/>
                </a:lnTo>
                <a:lnTo>
                  <a:pt x="1530096" y="21336"/>
                </a:lnTo>
                <a:lnTo>
                  <a:pt x="1531620" y="21336"/>
                </a:lnTo>
                <a:lnTo>
                  <a:pt x="1516381" y="19812"/>
                </a:lnTo>
                <a:lnTo>
                  <a:pt x="1517905" y="19812"/>
                </a:lnTo>
                <a:lnTo>
                  <a:pt x="1501141" y="18288"/>
                </a:lnTo>
                <a:lnTo>
                  <a:pt x="1502665" y="18288"/>
                </a:lnTo>
                <a:lnTo>
                  <a:pt x="161545" y="18288"/>
                </a:lnTo>
                <a:lnTo>
                  <a:pt x="163069" y="18288"/>
                </a:lnTo>
                <a:lnTo>
                  <a:pt x="147829" y="19812"/>
                </a:lnTo>
                <a:lnTo>
                  <a:pt x="147829" y="19812"/>
                </a:lnTo>
                <a:lnTo>
                  <a:pt x="132589" y="21336"/>
                </a:lnTo>
                <a:lnTo>
                  <a:pt x="134112" y="21336"/>
                </a:lnTo>
                <a:lnTo>
                  <a:pt x="118872" y="25908"/>
                </a:lnTo>
                <a:lnTo>
                  <a:pt x="120396" y="25908"/>
                </a:lnTo>
                <a:lnTo>
                  <a:pt x="106681" y="30480"/>
                </a:lnTo>
                <a:lnTo>
                  <a:pt x="106681" y="30480"/>
                </a:lnTo>
                <a:lnTo>
                  <a:pt x="92965" y="36576"/>
                </a:lnTo>
                <a:lnTo>
                  <a:pt x="94489" y="36576"/>
                </a:lnTo>
                <a:lnTo>
                  <a:pt x="82296" y="44196"/>
                </a:lnTo>
                <a:lnTo>
                  <a:pt x="82296" y="42672"/>
                </a:lnTo>
                <a:lnTo>
                  <a:pt x="71629" y="51816"/>
                </a:lnTo>
                <a:lnTo>
                  <a:pt x="71629" y="51816"/>
                </a:lnTo>
                <a:lnTo>
                  <a:pt x="60960" y="60960"/>
                </a:lnTo>
                <a:lnTo>
                  <a:pt x="60960" y="60960"/>
                </a:lnTo>
                <a:lnTo>
                  <a:pt x="51817" y="71628"/>
                </a:lnTo>
                <a:lnTo>
                  <a:pt x="51817" y="70104"/>
                </a:lnTo>
                <a:lnTo>
                  <a:pt x="42672" y="82296"/>
                </a:lnTo>
                <a:lnTo>
                  <a:pt x="44196" y="82296"/>
                </a:lnTo>
                <a:lnTo>
                  <a:pt x="36577" y="94488"/>
                </a:lnTo>
                <a:lnTo>
                  <a:pt x="36577" y="92964"/>
                </a:lnTo>
                <a:lnTo>
                  <a:pt x="30481" y="106680"/>
                </a:lnTo>
                <a:lnTo>
                  <a:pt x="30481" y="105156"/>
                </a:lnTo>
                <a:lnTo>
                  <a:pt x="25908" y="120396"/>
                </a:lnTo>
                <a:lnTo>
                  <a:pt x="25908" y="118872"/>
                </a:lnTo>
                <a:lnTo>
                  <a:pt x="22860" y="134112"/>
                </a:lnTo>
                <a:lnTo>
                  <a:pt x="22860" y="132588"/>
                </a:lnTo>
                <a:lnTo>
                  <a:pt x="19812" y="147828"/>
                </a:lnTo>
                <a:lnTo>
                  <a:pt x="19812" y="146304"/>
                </a:lnTo>
                <a:lnTo>
                  <a:pt x="19812" y="163068"/>
                </a:lnTo>
                <a:lnTo>
                  <a:pt x="19812" y="161544"/>
                </a:lnTo>
                <a:lnTo>
                  <a:pt x="19812" y="771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7943402" y="2655331"/>
            <a:ext cx="81429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Non Fisik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18" name="object 1318"/>
          <p:cNvSpPr/>
          <p:nvPr/>
        </p:nvSpPr>
        <p:spPr>
          <a:xfrm>
            <a:off x="7830312" y="3323844"/>
            <a:ext cx="1644396" cy="914400"/>
          </a:xfrm>
          <a:custGeom>
            <a:avLst/>
            <a:gdLst/>
            <a:ahLst/>
            <a:cxnLst/>
            <a:rect l="l" t="t" r="r" b="b"/>
            <a:pathLst>
              <a:path w="1644396" h="914400">
                <a:moveTo>
                  <a:pt x="0" y="152400"/>
                </a:moveTo>
                <a:cubicBezTo>
                  <a:pt x="0" y="67056"/>
                  <a:pt x="68579" y="0"/>
                  <a:pt x="152400" y="0"/>
                </a:cubicBezTo>
                <a:lnTo>
                  <a:pt x="1491996" y="0"/>
                </a:lnTo>
                <a:cubicBezTo>
                  <a:pt x="1575815" y="0"/>
                  <a:pt x="1644396" y="67056"/>
                  <a:pt x="1644396" y="152400"/>
                </a:cubicBezTo>
                <a:lnTo>
                  <a:pt x="1644396" y="762000"/>
                </a:lnTo>
                <a:cubicBezTo>
                  <a:pt x="1644396" y="845820"/>
                  <a:pt x="1575815" y="914400"/>
                  <a:pt x="1491996" y="914400"/>
                </a:cubicBezTo>
                <a:lnTo>
                  <a:pt x="152400" y="914400"/>
                </a:lnTo>
                <a:cubicBezTo>
                  <a:pt x="68579" y="914400"/>
                  <a:pt x="0" y="845820"/>
                  <a:pt x="0" y="762000"/>
                </a:cubicBez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7821167" y="3313176"/>
            <a:ext cx="1662684" cy="934212"/>
          </a:xfrm>
          <a:custGeom>
            <a:avLst/>
            <a:gdLst/>
            <a:ahLst/>
            <a:cxnLst/>
            <a:rect l="l" t="t" r="r" b="b"/>
            <a:pathLst>
              <a:path w="1662684" h="934212">
                <a:moveTo>
                  <a:pt x="0" y="163068"/>
                </a:moveTo>
                <a:lnTo>
                  <a:pt x="0" y="146304"/>
                </a:lnTo>
                <a:lnTo>
                  <a:pt x="3048" y="129540"/>
                </a:lnTo>
                <a:lnTo>
                  <a:pt x="6097" y="114300"/>
                </a:lnTo>
                <a:lnTo>
                  <a:pt x="12193" y="99060"/>
                </a:lnTo>
                <a:lnTo>
                  <a:pt x="19812" y="85344"/>
                </a:lnTo>
                <a:lnTo>
                  <a:pt x="27433" y="71628"/>
                </a:lnTo>
                <a:lnTo>
                  <a:pt x="36576" y="59436"/>
                </a:lnTo>
                <a:lnTo>
                  <a:pt x="47245" y="48768"/>
                </a:lnTo>
                <a:lnTo>
                  <a:pt x="57912" y="38100"/>
                </a:lnTo>
                <a:lnTo>
                  <a:pt x="71629" y="28956"/>
                </a:lnTo>
                <a:lnTo>
                  <a:pt x="83821" y="19812"/>
                </a:lnTo>
                <a:lnTo>
                  <a:pt x="99061" y="13716"/>
                </a:lnTo>
                <a:lnTo>
                  <a:pt x="112776" y="7620"/>
                </a:lnTo>
                <a:lnTo>
                  <a:pt x="129540" y="4572"/>
                </a:lnTo>
                <a:lnTo>
                  <a:pt x="144781" y="1524"/>
                </a:lnTo>
                <a:lnTo>
                  <a:pt x="161545" y="0"/>
                </a:lnTo>
                <a:lnTo>
                  <a:pt x="1501141" y="0"/>
                </a:lnTo>
                <a:lnTo>
                  <a:pt x="1517905" y="1524"/>
                </a:lnTo>
                <a:lnTo>
                  <a:pt x="1534669" y="4572"/>
                </a:lnTo>
                <a:lnTo>
                  <a:pt x="1549909" y="7620"/>
                </a:lnTo>
                <a:lnTo>
                  <a:pt x="1565148" y="13716"/>
                </a:lnTo>
                <a:lnTo>
                  <a:pt x="1578865" y="19812"/>
                </a:lnTo>
                <a:lnTo>
                  <a:pt x="1592581" y="28956"/>
                </a:lnTo>
                <a:lnTo>
                  <a:pt x="1604773" y="38100"/>
                </a:lnTo>
                <a:lnTo>
                  <a:pt x="1615441" y="48768"/>
                </a:lnTo>
                <a:lnTo>
                  <a:pt x="1626109" y="59436"/>
                </a:lnTo>
                <a:lnTo>
                  <a:pt x="1635253" y="71628"/>
                </a:lnTo>
                <a:lnTo>
                  <a:pt x="1644397" y="85344"/>
                </a:lnTo>
                <a:lnTo>
                  <a:pt x="1650493" y="99060"/>
                </a:lnTo>
                <a:lnTo>
                  <a:pt x="1656589" y="114300"/>
                </a:lnTo>
                <a:lnTo>
                  <a:pt x="1659636" y="129540"/>
                </a:lnTo>
                <a:lnTo>
                  <a:pt x="1662685" y="146304"/>
                </a:lnTo>
                <a:lnTo>
                  <a:pt x="1662685" y="163068"/>
                </a:lnTo>
                <a:lnTo>
                  <a:pt x="1662685" y="772668"/>
                </a:lnTo>
                <a:lnTo>
                  <a:pt x="1662685" y="789431"/>
                </a:lnTo>
                <a:lnTo>
                  <a:pt x="1659636" y="804672"/>
                </a:lnTo>
                <a:lnTo>
                  <a:pt x="1656589" y="819912"/>
                </a:lnTo>
                <a:lnTo>
                  <a:pt x="1650493" y="835151"/>
                </a:lnTo>
                <a:lnTo>
                  <a:pt x="1644397" y="848868"/>
                </a:lnTo>
                <a:lnTo>
                  <a:pt x="1635253" y="862583"/>
                </a:lnTo>
                <a:lnTo>
                  <a:pt x="1626109" y="874775"/>
                </a:lnTo>
                <a:lnTo>
                  <a:pt x="1615441" y="886968"/>
                </a:lnTo>
                <a:lnTo>
                  <a:pt x="1604773" y="897636"/>
                </a:lnTo>
                <a:lnTo>
                  <a:pt x="1592581" y="906780"/>
                </a:lnTo>
                <a:lnTo>
                  <a:pt x="1578865" y="914400"/>
                </a:lnTo>
                <a:lnTo>
                  <a:pt x="1565148" y="922020"/>
                </a:lnTo>
                <a:lnTo>
                  <a:pt x="1549909" y="926592"/>
                </a:lnTo>
                <a:lnTo>
                  <a:pt x="1534669" y="931164"/>
                </a:lnTo>
                <a:lnTo>
                  <a:pt x="1517905" y="932688"/>
                </a:lnTo>
                <a:lnTo>
                  <a:pt x="1501141" y="934212"/>
                </a:lnTo>
                <a:lnTo>
                  <a:pt x="161545" y="934212"/>
                </a:lnTo>
                <a:lnTo>
                  <a:pt x="144781" y="932688"/>
                </a:lnTo>
                <a:lnTo>
                  <a:pt x="129540" y="931164"/>
                </a:lnTo>
                <a:lnTo>
                  <a:pt x="112776" y="926592"/>
                </a:lnTo>
                <a:lnTo>
                  <a:pt x="99061" y="922020"/>
                </a:lnTo>
                <a:lnTo>
                  <a:pt x="83821" y="914400"/>
                </a:lnTo>
                <a:lnTo>
                  <a:pt x="71629" y="906780"/>
                </a:lnTo>
                <a:lnTo>
                  <a:pt x="57912" y="897636"/>
                </a:lnTo>
                <a:lnTo>
                  <a:pt x="47245" y="886968"/>
                </a:lnTo>
                <a:lnTo>
                  <a:pt x="36576" y="874775"/>
                </a:lnTo>
                <a:lnTo>
                  <a:pt x="27433" y="862583"/>
                </a:lnTo>
                <a:lnTo>
                  <a:pt x="19812" y="848868"/>
                </a:lnTo>
                <a:lnTo>
                  <a:pt x="12193" y="835151"/>
                </a:lnTo>
                <a:lnTo>
                  <a:pt x="6097" y="819912"/>
                </a:lnTo>
                <a:lnTo>
                  <a:pt x="3048" y="804672"/>
                </a:lnTo>
                <a:lnTo>
                  <a:pt x="0" y="789431"/>
                </a:lnTo>
                <a:lnTo>
                  <a:pt x="0" y="772668"/>
                </a:lnTo>
                <a:lnTo>
                  <a:pt x="0" y="163068"/>
                </a:lnTo>
                <a:close/>
                <a:moveTo>
                  <a:pt x="18288" y="772668"/>
                </a:moveTo>
                <a:lnTo>
                  <a:pt x="18288" y="771144"/>
                </a:lnTo>
                <a:lnTo>
                  <a:pt x="19812" y="787907"/>
                </a:lnTo>
                <a:lnTo>
                  <a:pt x="19812" y="786383"/>
                </a:lnTo>
                <a:lnTo>
                  <a:pt x="21336" y="801624"/>
                </a:lnTo>
                <a:lnTo>
                  <a:pt x="21336" y="800100"/>
                </a:lnTo>
                <a:lnTo>
                  <a:pt x="25909" y="815339"/>
                </a:lnTo>
                <a:lnTo>
                  <a:pt x="24385" y="813816"/>
                </a:lnTo>
                <a:lnTo>
                  <a:pt x="30481" y="827531"/>
                </a:lnTo>
                <a:lnTo>
                  <a:pt x="28957" y="827531"/>
                </a:lnTo>
                <a:lnTo>
                  <a:pt x="36576" y="841248"/>
                </a:lnTo>
                <a:lnTo>
                  <a:pt x="35052" y="839724"/>
                </a:lnTo>
                <a:lnTo>
                  <a:pt x="42673" y="851916"/>
                </a:lnTo>
                <a:lnTo>
                  <a:pt x="42673" y="851916"/>
                </a:lnTo>
                <a:lnTo>
                  <a:pt x="51817" y="864107"/>
                </a:lnTo>
                <a:lnTo>
                  <a:pt x="50293" y="862583"/>
                </a:lnTo>
                <a:lnTo>
                  <a:pt x="60961" y="873251"/>
                </a:lnTo>
                <a:lnTo>
                  <a:pt x="59436" y="873251"/>
                </a:lnTo>
                <a:lnTo>
                  <a:pt x="71629" y="882396"/>
                </a:lnTo>
                <a:lnTo>
                  <a:pt x="70105" y="882396"/>
                </a:lnTo>
                <a:lnTo>
                  <a:pt x="82297" y="891540"/>
                </a:lnTo>
                <a:lnTo>
                  <a:pt x="80773" y="890016"/>
                </a:lnTo>
                <a:lnTo>
                  <a:pt x="94488" y="897636"/>
                </a:lnTo>
                <a:lnTo>
                  <a:pt x="92964" y="897636"/>
                </a:lnTo>
                <a:lnTo>
                  <a:pt x="106681" y="903732"/>
                </a:lnTo>
                <a:lnTo>
                  <a:pt x="105157" y="903732"/>
                </a:lnTo>
                <a:lnTo>
                  <a:pt x="118873" y="908304"/>
                </a:lnTo>
                <a:lnTo>
                  <a:pt x="118873" y="908304"/>
                </a:lnTo>
                <a:lnTo>
                  <a:pt x="132588" y="912876"/>
                </a:lnTo>
                <a:lnTo>
                  <a:pt x="132588" y="911352"/>
                </a:lnTo>
                <a:lnTo>
                  <a:pt x="147829" y="914400"/>
                </a:lnTo>
                <a:lnTo>
                  <a:pt x="146305" y="914400"/>
                </a:lnTo>
                <a:lnTo>
                  <a:pt x="161545" y="914400"/>
                </a:lnTo>
                <a:lnTo>
                  <a:pt x="161545" y="914400"/>
                </a:lnTo>
                <a:lnTo>
                  <a:pt x="1501141" y="914400"/>
                </a:lnTo>
                <a:lnTo>
                  <a:pt x="1501141" y="914400"/>
                </a:lnTo>
                <a:lnTo>
                  <a:pt x="1516381" y="914400"/>
                </a:lnTo>
                <a:lnTo>
                  <a:pt x="1514857" y="914400"/>
                </a:lnTo>
                <a:lnTo>
                  <a:pt x="1530097" y="911352"/>
                </a:lnTo>
                <a:lnTo>
                  <a:pt x="1530097" y="912876"/>
                </a:lnTo>
                <a:lnTo>
                  <a:pt x="1543813" y="908304"/>
                </a:lnTo>
                <a:lnTo>
                  <a:pt x="1543813" y="908304"/>
                </a:lnTo>
                <a:lnTo>
                  <a:pt x="1557529" y="903732"/>
                </a:lnTo>
                <a:lnTo>
                  <a:pt x="1556005" y="903732"/>
                </a:lnTo>
                <a:lnTo>
                  <a:pt x="1569721" y="897636"/>
                </a:lnTo>
                <a:lnTo>
                  <a:pt x="1569721" y="897636"/>
                </a:lnTo>
                <a:lnTo>
                  <a:pt x="1581913" y="890016"/>
                </a:lnTo>
                <a:lnTo>
                  <a:pt x="1580389" y="891540"/>
                </a:lnTo>
                <a:lnTo>
                  <a:pt x="1592581" y="882396"/>
                </a:lnTo>
                <a:lnTo>
                  <a:pt x="1592581" y="882396"/>
                </a:lnTo>
                <a:lnTo>
                  <a:pt x="1603248" y="873251"/>
                </a:lnTo>
                <a:lnTo>
                  <a:pt x="1601725" y="873251"/>
                </a:lnTo>
                <a:lnTo>
                  <a:pt x="1612393" y="862583"/>
                </a:lnTo>
                <a:lnTo>
                  <a:pt x="1610869" y="864107"/>
                </a:lnTo>
                <a:lnTo>
                  <a:pt x="1620013" y="851916"/>
                </a:lnTo>
                <a:lnTo>
                  <a:pt x="1620013" y="851916"/>
                </a:lnTo>
                <a:lnTo>
                  <a:pt x="1627633" y="839724"/>
                </a:lnTo>
                <a:lnTo>
                  <a:pt x="1626109" y="841248"/>
                </a:lnTo>
                <a:lnTo>
                  <a:pt x="1633729" y="827531"/>
                </a:lnTo>
                <a:lnTo>
                  <a:pt x="1632205" y="827531"/>
                </a:lnTo>
                <a:lnTo>
                  <a:pt x="1638301" y="813816"/>
                </a:lnTo>
                <a:lnTo>
                  <a:pt x="1638301" y="815339"/>
                </a:lnTo>
                <a:lnTo>
                  <a:pt x="1641348" y="800100"/>
                </a:lnTo>
                <a:lnTo>
                  <a:pt x="1641348" y="801624"/>
                </a:lnTo>
                <a:lnTo>
                  <a:pt x="1642873" y="786383"/>
                </a:lnTo>
                <a:lnTo>
                  <a:pt x="1642873" y="787907"/>
                </a:lnTo>
                <a:lnTo>
                  <a:pt x="1644397" y="771144"/>
                </a:lnTo>
                <a:lnTo>
                  <a:pt x="1644397" y="772668"/>
                </a:lnTo>
                <a:lnTo>
                  <a:pt x="1644397" y="163068"/>
                </a:lnTo>
                <a:lnTo>
                  <a:pt x="1644397" y="163068"/>
                </a:lnTo>
                <a:lnTo>
                  <a:pt x="1642873" y="147828"/>
                </a:lnTo>
                <a:lnTo>
                  <a:pt x="1642873" y="147828"/>
                </a:lnTo>
                <a:lnTo>
                  <a:pt x="1641348" y="132588"/>
                </a:lnTo>
                <a:lnTo>
                  <a:pt x="1641348" y="134112"/>
                </a:lnTo>
                <a:lnTo>
                  <a:pt x="1638301" y="120396"/>
                </a:lnTo>
                <a:lnTo>
                  <a:pt x="1638301" y="120396"/>
                </a:lnTo>
                <a:lnTo>
                  <a:pt x="1632205" y="106680"/>
                </a:lnTo>
                <a:lnTo>
                  <a:pt x="1633729" y="108204"/>
                </a:lnTo>
                <a:lnTo>
                  <a:pt x="1626109" y="94488"/>
                </a:lnTo>
                <a:lnTo>
                  <a:pt x="1627633" y="94488"/>
                </a:lnTo>
                <a:lnTo>
                  <a:pt x="1620013" y="82296"/>
                </a:lnTo>
                <a:lnTo>
                  <a:pt x="1620013" y="83820"/>
                </a:lnTo>
                <a:lnTo>
                  <a:pt x="1610869" y="71628"/>
                </a:lnTo>
                <a:lnTo>
                  <a:pt x="1612393" y="71628"/>
                </a:lnTo>
                <a:lnTo>
                  <a:pt x="1601725" y="60960"/>
                </a:lnTo>
                <a:lnTo>
                  <a:pt x="1603248" y="62484"/>
                </a:lnTo>
                <a:lnTo>
                  <a:pt x="1592581" y="51816"/>
                </a:lnTo>
                <a:lnTo>
                  <a:pt x="1592581" y="53340"/>
                </a:lnTo>
                <a:lnTo>
                  <a:pt x="1580389" y="44196"/>
                </a:lnTo>
                <a:lnTo>
                  <a:pt x="1581913" y="44196"/>
                </a:lnTo>
                <a:lnTo>
                  <a:pt x="1569721" y="36575"/>
                </a:lnTo>
                <a:lnTo>
                  <a:pt x="1569721" y="36575"/>
                </a:lnTo>
                <a:lnTo>
                  <a:pt x="1556005" y="30480"/>
                </a:lnTo>
                <a:lnTo>
                  <a:pt x="1557529" y="30480"/>
                </a:lnTo>
                <a:lnTo>
                  <a:pt x="1543813" y="25908"/>
                </a:lnTo>
                <a:lnTo>
                  <a:pt x="1543813" y="25908"/>
                </a:lnTo>
                <a:lnTo>
                  <a:pt x="1530097" y="22860"/>
                </a:lnTo>
                <a:lnTo>
                  <a:pt x="1530097" y="22860"/>
                </a:lnTo>
                <a:lnTo>
                  <a:pt x="1514857" y="19812"/>
                </a:lnTo>
                <a:lnTo>
                  <a:pt x="1516381" y="19812"/>
                </a:lnTo>
                <a:lnTo>
                  <a:pt x="1501141" y="19812"/>
                </a:lnTo>
                <a:lnTo>
                  <a:pt x="1501141" y="19812"/>
                </a:lnTo>
                <a:lnTo>
                  <a:pt x="161545" y="19812"/>
                </a:lnTo>
                <a:lnTo>
                  <a:pt x="161545" y="19812"/>
                </a:lnTo>
                <a:lnTo>
                  <a:pt x="146305" y="19812"/>
                </a:lnTo>
                <a:lnTo>
                  <a:pt x="147829" y="19812"/>
                </a:lnTo>
                <a:lnTo>
                  <a:pt x="132588" y="22860"/>
                </a:lnTo>
                <a:lnTo>
                  <a:pt x="132588" y="22860"/>
                </a:lnTo>
                <a:lnTo>
                  <a:pt x="118873" y="25908"/>
                </a:lnTo>
                <a:lnTo>
                  <a:pt x="118873" y="25908"/>
                </a:lnTo>
                <a:lnTo>
                  <a:pt x="105157" y="30480"/>
                </a:lnTo>
                <a:lnTo>
                  <a:pt x="106681" y="30480"/>
                </a:lnTo>
                <a:lnTo>
                  <a:pt x="92964" y="36575"/>
                </a:lnTo>
                <a:lnTo>
                  <a:pt x="94488" y="36575"/>
                </a:lnTo>
                <a:lnTo>
                  <a:pt x="80773" y="44196"/>
                </a:lnTo>
                <a:lnTo>
                  <a:pt x="82297" y="44196"/>
                </a:lnTo>
                <a:lnTo>
                  <a:pt x="70105" y="53340"/>
                </a:lnTo>
                <a:lnTo>
                  <a:pt x="71629" y="51816"/>
                </a:lnTo>
                <a:lnTo>
                  <a:pt x="59436" y="62484"/>
                </a:lnTo>
                <a:lnTo>
                  <a:pt x="60961" y="60960"/>
                </a:lnTo>
                <a:lnTo>
                  <a:pt x="50293" y="71628"/>
                </a:lnTo>
                <a:lnTo>
                  <a:pt x="51817" y="71628"/>
                </a:lnTo>
                <a:lnTo>
                  <a:pt x="42673" y="83820"/>
                </a:lnTo>
                <a:lnTo>
                  <a:pt x="42673" y="82296"/>
                </a:lnTo>
                <a:lnTo>
                  <a:pt x="35052" y="94488"/>
                </a:lnTo>
                <a:lnTo>
                  <a:pt x="36576" y="94488"/>
                </a:lnTo>
                <a:lnTo>
                  <a:pt x="28957" y="108204"/>
                </a:lnTo>
                <a:lnTo>
                  <a:pt x="30481" y="106680"/>
                </a:lnTo>
                <a:lnTo>
                  <a:pt x="24385" y="120396"/>
                </a:lnTo>
                <a:lnTo>
                  <a:pt x="25909" y="120396"/>
                </a:lnTo>
                <a:lnTo>
                  <a:pt x="21336" y="134112"/>
                </a:lnTo>
                <a:lnTo>
                  <a:pt x="21336" y="134112"/>
                </a:lnTo>
                <a:lnTo>
                  <a:pt x="19812" y="147828"/>
                </a:lnTo>
                <a:lnTo>
                  <a:pt x="19812" y="147828"/>
                </a:lnTo>
                <a:lnTo>
                  <a:pt x="18288" y="163068"/>
                </a:lnTo>
                <a:lnTo>
                  <a:pt x="18288" y="163068"/>
                </a:lnTo>
                <a:lnTo>
                  <a:pt x="18288" y="7726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7965627" y="3664982"/>
            <a:ext cx="41653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Fisik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20" name="object 1320"/>
          <p:cNvSpPr/>
          <p:nvPr/>
        </p:nvSpPr>
        <p:spPr>
          <a:xfrm>
            <a:off x="7830312" y="4357116"/>
            <a:ext cx="1644396" cy="914400"/>
          </a:xfrm>
          <a:custGeom>
            <a:avLst/>
            <a:gdLst/>
            <a:ahLst/>
            <a:cxnLst/>
            <a:rect l="l" t="t" r="r" b="b"/>
            <a:pathLst>
              <a:path w="1644396" h="914400">
                <a:moveTo>
                  <a:pt x="0" y="152400"/>
                </a:moveTo>
                <a:cubicBezTo>
                  <a:pt x="0" y="68580"/>
                  <a:pt x="68579" y="0"/>
                  <a:pt x="152400" y="0"/>
                </a:cubicBezTo>
                <a:lnTo>
                  <a:pt x="1491996" y="0"/>
                </a:lnTo>
                <a:cubicBezTo>
                  <a:pt x="1575815" y="0"/>
                  <a:pt x="1644396" y="68580"/>
                  <a:pt x="1644396" y="152400"/>
                </a:cubicBezTo>
                <a:lnTo>
                  <a:pt x="1644396" y="762000"/>
                </a:lnTo>
                <a:cubicBezTo>
                  <a:pt x="1644396" y="845820"/>
                  <a:pt x="1575815" y="914400"/>
                  <a:pt x="1491996" y="914400"/>
                </a:cubicBezTo>
                <a:lnTo>
                  <a:pt x="152400" y="914400"/>
                </a:lnTo>
                <a:cubicBezTo>
                  <a:pt x="68579" y="914400"/>
                  <a:pt x="0" y="845820"/>
                  <a:pt x="0" y="762000"/>
                </a:cubicBez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7821167" y="4347972"/>
            <a:ext cx="1662684" cy="932688"/>
          </a:xfrm>
          <a:custGeom>
            <a:avLst/>
            <a:gdLst/>
            <a:ahLst/>
            <a:cxnLst/>
            <a:rect l="l" t="t" r="r" b="b"/>
            <a:pathLst>
              <a:path w="1662684" h="932688">
                <a:moveTo>
                  <a:pt x="0" y="161544"/>
                </a:moveTo>
                <a:lnTo>
                  <a:pt x="0" y="144780"/>
                </a:lnTo>
                <a:lnTo>
                  <a:pt x="3048" y="128016"/>
                </a:lnTo>
                <a:lnTo>
                  <a:pt x="6097" y="112776"/>
                </a:lnTo>
                <a:lnTo>
                  <a:pt x="12193" y="97536"/>
                </a:lnTo>
                <a:lnTo>
                  <a:pt x="19812" y="83820"/>
                </a:lnTo>
                <a:lnTo>
                  <a:pt x="27433" y="70104"/>
                </a:lnTo>
                <a:lnTo>
                  <a:pt x="36576" y="57912"/>
                </a:lnTo>
                <a:lnTo>
                  <a:pt x="47245" y="47244"/>
                </a:lnTo>
                <a:lnTo>
                  <a:pt x="57912" y="36576"/>
                </a:lnTo>
                <a:lnTo>
                  <a:pt x="71629" y="27432"/>
                </a:lnTo>
                <a:lnTo>
                  <a:pt x="83821" y="18288"/>
                </a:lnTo>
                <a:lnTo>
                  <a:pt x="99061" y="12192"/>
                </a:lnTo>
                <a:lnTo>
                  <a:pt x="112776" y="6096"/>
                </a:lnTo>
                <a:lnTo>
                  <a:pt x="129540" y="3048"/>
                </a:lnTo>
                <a:lnTo>
                  <a:pt x="144781" y="0"/>
                </a:lnTo>
                <a:lnTo>
                  <a:pt x="161545" y="0"/>
                </a:lnTo>
                <a:lnTo>
                  <a:pt x="1501141" y="0"/>
                </a:lnTo>
                <a:lnTo>
                  <a:pt x="1517905" y="0"/>
                </a:lnTo>
                <a:lnTo>
                  <a:pt x="1534669" y="3048"/>
                </a:lnTo>
                <a:lnTo>
                  <a:pt x="1549909" y="6096"/>
                </a:lnTo>
                <a:lnTo>
                  <a:pt x="1565148" y="12192"/>
                </a:lnTo>
                <a:lnTo>
                  <a:pt x="1578865" y="18288"/>
                </a:lnTo>
                <a:lnTo>
                  <a:pt x="1592581" y="27432"/>
                </a:lnTo>
                <a:lnTo>
                  <a:pt x="1604773" y="36576"/>
                </a:lnTo>
                <a:lnTo>
                  <a:pt x="1615441" y="47244"/>
                </a:lnTo>
                <a:lnTo>
                  <a:pt x="1626109" y="57912"/>
                </a:lnTo>
                <a:lnTo>
                  <a:pt x="1635253" y="70104"/>
                </a:lnTo>
                <a:lnTo>
                  <a:pt x="1644397" y="83820"/>
                </a:lnTo>
                <a:lnTo>
                  <a:pt x="1650493" y="97536"/>
                </a:lnTo>
                <a:lnTo>
                  <a:pt x="1656589" y="112776"/>
                </a:lnTo>
                <a:lnTo>
                  <a:pt x="1659636" y="128016"/>
                </a:lnTo>
                <a:lnTo>
                  <a:pt x="1662685" y="144780"/>
                </a:lnTo>
                <a:lnTo>
                  <a:pt x="1662685" y="161544"/>
                </a:lnTo>
                <a:lnTo>
                  <a:pt x="1662685" y="771144"/>
                </a:lnTo>
                <a:lnTo>
                  <a:pt x="1662685" y="787908"/>
                </a:lnTo>
                <a:lnTo>
                  <a:pt x="1659636" y="803148"/>
                </a:lnTo>
                <a:lnTo>
                  <a:pt x="1656589" y="818388"/>
                </a:lnTo>
                <a:lnTo>
                  <a:pt x="1650493" y="833628"/>
                </a:lnTo>
                <a:lnTo>
                  <a:pt x="1644397" y="847344"/>
                </a:lnTo>
                <a:lnTo>
                  <a:pt x="1635253" y="861060"/>
                </a:lnTo>
                <a:lnTo>
                  <a:pt x="1626109" y="873252"/>
                </a:lnTo>
                <a:lnTo>
                  <a:pt x="1615441" y="885444"/>
                </a:lnTo>
                <a:lnTo>
                  <a:pt x="1604773" y="896112"/>
                </a:lnTo>
                <a:lnTo>
                  <a:pt x="1592581" y="905256"/>
                </a:lnTo>
                <a:lnTo>
                  <a:pt x="1578865" y="912876"/>
                </a:lnTo>
                <a:lnTo>
                  <a:pt x="1565148" y="920496"/>
                </a:lnTo>
                <a:lnTo>
                  <a:pt x="1549909" y="925068"/>
                </a:lnTo>
                <a:lnTo>
                  <a:pt x="1534669" y="929640"/>
                </a:lnTo>
                <a:lnTo>
                  <a:pt x="1517905" y="932688"/>
                </a:lnTo>
                <a:lnTo>
                  <a:pt x="1501141" y="932688"/>
                </a:lnTo>
                <a:lnTo>
                  <a:pt x="161545" y="932688"/>
                </a:lnTo>
                <a:lnTo>
                  <a:pt x="144781" y="932688"/>
                </a:lnTo>
                <a:lnTo>
                  <a:pt x="129540" y="929640"/>
                </a:lnTo>
                <a:lnTo>
                  <a:pt x="112776" y="925068"/>
                </a:lnTo>
                <a:lnTo>
                  <a:pt x="99061" y="920496"/>
                </a:lnTo>
                <a:lnTo>
                  <a:pt x="83821" y="912876"/>
                </a:lnTo>
                <a:lnTo>
                  <a:pt x="71629" y="905256"/>
                </a:lnTo>
                <a:lnTo>
                  <a:pt x="57912" y="896112"/>
                </a:lnTo>
                <a:lnTo>
                  <a:pt x="47245" y="885444"/>
                </a:lnTo>
                <a:lnTo>
                  <a:pt x="36576" y="873252"/>
                </a:lnTo>
                <a:lnTo>
                  <a:pt x="27433" y="861060"/>
                </a:lnTo>
                <a:lnTo>
                  <a:pt x="19812" y="847344"/>
                </a:lnTo>
                <a:lnTo>
                  <a:pt x="12193" y="833628"/>
                </a:lnTo>
                <a:lnTo>
                  <a:pt x="6097" y="818388"/>
                </a:lnTo>
                <a:lnTo>
                  <a:pt x="3048" y="803148"/>
                </a:lnTo>
                <a:lnTo>
                  <a:pt x="0" y="787908"/>
                </a:lnTo>
                <a:lnTo>
                  <a:pt x="0" y="771144"/>
                </a:lnTo>
                <a:lnTo>
                  <a:pt x="0" y="161544"/>
                </a:lnTo>
                <a:close/>
                <a:moveTo>
                  <a:pt x="18288" y="771144"/>
                </a:moveTo>
                <a:lnTo>
                  <a:pt x="18288" y="769620"/>
                </a:lnTo>
                <a:lnTo>
                  <a:pt x="19812" y="786384"/>
                </a:lnTo>
                <a:lnTo>
                  <a:pt x="19812" y="784860"/>
                </a:lnTo>
                <a:lnTo>
                  <a:pt x="21336" y="800100"/>
                </a:lnTo>
                <a:lnTo>
                  <a:pt x="21336" y="798576"/>
                </a:lnTo>
                <a:lnTo>
                  <a:pt x="25909" y="813816"/>
                </a:lnTo>
                <a:lnTo>
                  <a:pt x="24385" y="812292"/>
                </a:lnTo>
                <a:lnTo>
                  <a:pt x="30481" y="827532"/>
                </a:lnTo>
                <a:lnTo>
                  <a:pt x="28957" y="826008"/>
                </a:lnTo>
                <a:lnTo>
                  <a:pt x="36576" y="839724"/>
                </a:lnTo>
                <a:lnTo>
                  <a:pt x="35052" y="838200"/>
                </a:lnTo>
                <a:lnTo>
                  <a:pt x="42673" y="851916"/>
                </a:lnTo>
                <a:lnTo>
                  <a:pt x="42673" y="850392"/>
                </a:lnTo>
                <a:lnTo>
                  <a:pt x="51817" y="862584"/>
                </a:lnTo>
                <a:lnTo>
                  <a:pt x="50293" y="861060"/>
                </a:lnTo>
                <a:lnTo>
                  <a:pt x="60961" y="871728"/>
                </a:lnTo>
                <a:lnTo>
                  <a:pt x="59436" y="871728"/>
                </a:lnTo>
                <a:lnTo>
                  <a:pt x="71629" y="880872"/>
                </a:lnTo>
                <a:lnTo>
                  <a:pt x="70105" y="880872"/>
                </a:lnTo>
                <a:lnTo>
                  <a:pt x="82297" y="890016"/>
                </a:lnTo>
                <a:lnTo>
                  <a:pt x="80773" y="888492"/>
                </a:lnTo>
                <a:lnTo>
                  <a:pt x="94488" y="896112"/>
                </a:lnTo>
                <a:lnTo>
                  <a:pt x="92964" y="896112"/>
                </a:lnTo>
                <a:lnTo>
                  <a:pt x="106681" y="902208"/>
                </a:lnTo>
                <a:lnTo>
                  <a:pt x="105157" y="902208"/>
                </a:lnTo>
                <a:lnTo>
                  <a:pt x="118873" y="906780"/>
                </a:lnTo>
                <a:lnTo>
                  <a:pt x="118873" y="906780"/>
                </a:lnTo>
                <a:lnTo>
                  <a:pt x="132588" y="911352"/>
                </a:lnTo>
                <a:lnTo>
                  <a:pt x="132588" y="911352"/>
                </a:lnTo>
                <a:lnTo>
                  <a:pt x="147829" y="912876"/>
                </a:lnTo>
                <a:lnTo>
                  <a:pt x="146305" y="912876"/>
                </a:lnTo>
                <a:lnTo>
                  <a:pt x="161545" y="914400"/>
                </a:lnTo>
                <a:lnTo>
                  <a:pt x="161545" y="914400"/>
                </a:lnTo>
                <a:lnTo>
                  <a:pt x="1501141" y="914400"/>
                </a:lnTo>
                <a:lnTo>
                  <a:pt x="1501141" y="914400"/>
                </a:lnTo>
                <a:lnTo>
                  <a:pt x="1516381" y="912876"/>
                </a:lnTo>
                <a:lnTo>
                  <a:pt x="1514857" y="912876"/>
                </a:lnTo>
                <a:lnTo>
                  <a:pt x="1530097" y="911352"/>
                </a:lnTo>
                <a:lnTo>
                  <a:pt x="1530097" y="911352"/>
                </a:lnTo>
                <a:lnTo>
                  <a:pt x="1543813" y="906780"/>
                </a:lnTo>
                <a:lnTo>
                  <a:pt x="1543813" y="906780"/>
                </a:lnTo>
                <a:lnTo>
                  <a:pt x="1557529" y="902208"/>
                </a:lnTo>
                <a:lnTo>
                  <a:pt x="1556005" y="902208"/>
                </a:lnTo>
                <a:lnTo>
                  <a:pt x="1569721" y="896112"/>
                </a:lnTo>
                <a:lnTo>
                  <a:pt x="1569721" y="896112"/>
                </a:lnTo>
                <a:lnTo>
                  <a:pt x="1581913" y="888492"/>
                </a:lnTo>
                <a:lnTo>
                  <a:pt x="1580389" y="890016"/>
                </a:lnTo>
                <a:lnTo>
                  <a:pt x="1592581" y="880872"/>
                </a:lnTo>
                <a:lnTo>
                  <a:pt x="1592581" y="880872"/>
                </a:lnTo>
                <a:lnTo>
                  <a:pt x="1603248" y="871728"/>
                </a:lnTo>
                <a:lnTo>
                  <a:pt x="1601725" y="871728"/>
                </a:lnTo>
                <a:lnTo>
                  <a:pt x="1612393" y="861060"/>
                </a:lnTo>
                <a:lnTo>
                  <a:pt x="1610869" y="862584"/>
                </a:lnTo>
                <a:lnTo>
                  <a:pt x="1620013" y="850392"/>
                </a:lnTo>
                <a:lnTo>
                  <a:pt x="1620013" y="851916"/>
                </a:lnTo>
                <a:lnTo>
                  <a:pt x="1627633" y="838200"/>
                </a:lnTo>
                <a:lnTo>
                  <a:pt x="1626109" y="839724"/>
                </a:lnTo>
                <a:lnTo>
                  <a:pt x="1633729" y="826008"/>
                </a:lnTo>
                <a:lnTo>
                  <a:pt x="1632205" y="827532"/>
                </a:lnTo>
                <a:lnTo>
                  <a:pt x="1638301" y="812292"/>
                </a:lnTo>
                <a:lnTo>
                  <a:pt x="1638301" y="813816"/>
                </a:lnTo>
                <a:lnTo>
                  <a:pt x="1641348" y="798576"/>
                </a:lnTo>
                <a:lnTo>
                  <a:pt x="1641348" y="800100"/>
                </a:lnTo>
                <a:lnTo>
                  <a:pt x="1642873" y="784860"/>
                </a:lnTo>
                <a:lnTo>
                  <a:pt x="1642873" y="786384"/>
                </a:lnTo>
                <a:lnTo>
                  <a:pt x="1644397" y="769620"/>
                </a:lnTo>
                <a:lnTo>
                  <a:pt x="1644397" y="771144"/>
                </a:lnTo>
                <a:lnTo>
                  <a:pt x="1644397" y="161544"/>
                </a:lnTo>
                <a:lnTo>
                  <a:pt x="1644397" y="161544"/>
                </a:lnTo>
                <a:lnTo>
                  <a:pt x="1642873" y="146304"/>
                </a:lnTo>
                <a:lnTo>
                  <a:pt x="1642873" y="147828"/>
                </a:lnTo>
                <a:lnTo>
                  <a:pt x="1641348" y="132588"/>
                </a:lnTo>
                <a:lnTo>
                  <a:pt x="1641348" y="132588"/>
                </a:lnTo>
                <a:lnTo>
                  <a:pt x="1638301" y="118872"/>
                </a:lnTo>
                <a:lnTo>
                  <a:pt x="1638301" y="118872"/>
                </a:lnTo>
                <a:lnTo>
                  <a:pt x="1632205" y="105156"/>
                </a:lnTo>
                <a:lnTo>
                  <a:pt x="1633729" y="106680"/>
                </a:lnTo>
                <a:lnTo>
                  <a:pt x="1626109" y="92964"/>
                </a:lnTo>
                <a:lnTo>
                  <a:pt x="1627633" y="92964"/>
                </a:lnTo>
                <a:lnTo>
                  <a:pt x="1620013" y="80772"/>
                </a:lnTo>
                <a:lnTo>
                  <a:pt x="1620013" y="82296"/>
                </a:lnTo>
                <a:lnTo>
                  <a:pt x="1610869" y="70104"/>
                </a:lnTo>
                <a:lnTo>
                  <a:pt x="1612393" y="70104"/>
                </a:lnTo>
                <a:lnTo>
                  <a:pt x="1601725" y="59436"/>
                </a:lnTo>
                <a:lnTo>
                  <a:pt x="1603248" y="60960"/>
                </a:lnTo>
                <a:lnTo>
                  <a:pt x="1592581" y="50292"/>
                </a:lnTo>
                <a:lnTo>
                  <a:pt x="1592581" y="51816"/>
                </a:lnTo>
                <a:lnTo>
                  <a:pt x="1580389" y="42672"/>
                </a:lnTo>
                <a:lnTo>
                  <a:pt x="1581913" y="42672"/>
                </a:lnTo>
                <a:lnTo>
                  <a:pt x="1569721" y="35052"/>
                </a:lnTo>
                <a:lnTo>
                  <a:pt x="1569721" y="36576"/>
                </a:lnTo>
                <a:lnTo>
                  <a:pt x="1556005" y="28956"/>
                </a:lnTo>
                <a:lnTo>
                  <a:pt x="1557529" y="30480"/>
                </a:lnTo>
                <a:lnTo>
                  <a:pt x="1543813" y="24384"/>
                </a:lnTo>
                <a:lnTo>
                  <a:pt x="1543813" y="24384"/>
                </a:lnTo>
                <a:lnTo>
                  <a:pt x="1530097" y="21336"/>
                </a:lnTo>
                <a:lnTo>
                  <a:pt x="1530097" y="21336"/>
                </a:lnTo>
                <a:lnTo>
                  <a:pt x="1514857" y="18288"/>
                </a:lnTo>
                <a:lnTo>
                  <a:pt x="1516381" y="19812"/>
                </a:lnTo>
                <a:lnTo>
                  <a:pt x="1501141" y="18288"/>
                </a:lnTo>
                <a:lnTo>
                  <a:pt x="1501141" y="18288"/>
                </a:lnTo>
                <a:lnTo>
                  <a:pt x="161545" y="18288"/>
                </a:lnTo>
                <a:lnTo>
                  <a:pt x="161545" y="18288"/>
                </a:lnTo>
                <a:lnTo>
                  <a:pt x="146305" y="19812"/>
                </a:lnTo>
                <a:lnTo>
                  <a:pt x="147829" y="18288"/>
                </a:lnTo>
                <a:lnTo>
                  <a:pt x="132588" y="21336"/>
                </a:lnTo>
                <a:lnTo>
                  <a:pt x="132588" y="21336"/>
                </a:lnTo>
                <a:lnTo>
                  <a:pt x="118873" y="24384"/>
                </a:lnTo>
                <a:lnTo>
                  <a:pt x="118873" y="24384"/>
                </a:lnTo>
                <a:lnTo>
                  <a:pt x="105157" y="30480"/>
                </a:lnTo>
                <a:lnTo>
                  <a:pt x="106681" y="28956"/>
                </a:lnTo>
                <a:lnTo>
                  <a:pt x="92964" y="36576"/>
                </a:lnTo>
                <a:lnTo>
                  <a:pt x="94488" y="35052"/>
                </a:lnTo>
                <a:lnTo>
                  <a:pt x="80773" y="42672"/>
                </a:lnTo>
                <a:lnTo>
                  <a:pt x="82297" y="42672"/>
                </a:lnTo>
                <a:lnTo>
                  <a:pt x="70105" y="51816"/>
                </a:lnTo>
                <a:lnTo>
                  <a:pt x="71629" y="50292"/>
                </a:lnTo>
                <a:lnTo>
                  <a:pt x="59436" y="60960"/>
                </a:lnTo>
                <a:lnTo>
                  <a:pt x="60961" y="59436"/>
                </a:lnTo>
                <a:lnTo>
                  <a:pt x="50293" y="70104"/>
                </a:lnTo>
                <a:lnTo>
                  <a:pt x="51817" y="70104"/>
                </a:lnTo>
                <a:lnTo>
                  <a:pt x="42673" y="82296"/>
                </a:lnTo>
                <a:lnTo>
                  <a:pt x="42673" y="80772"/>
                </a:lnTo>
                <a:lnTo>
                  <a:pt x="35052" y="92964"/>
                </a:lnTo>
                <a:lnTo>
                  <a:pt x="36576" y="92964"/>
                </a:lnTo>
                <a:lnTo>
                  <a:pt x="28957" y="106680"/>
                </a:lnTo>
                <a:lnTo>
                  <a:pt x="30481" y="105156"/>
                </a:lnTo>
                <a:lnTo>
                  <a:pt x="24385" y="118872"/>
                </a:lnTo>
                <a:lnTo>
                  <a:pt x="25909" y="118872"/>
                </a:lnTo>
                <a:lnTo>
                  <a:pt x="21336" y="132588"/>
                </a:lnTo>
                <a:lnTo>
                  <a:pt x="21336" y="132588"/>
                </a:lnTo>
                <a:lnTo>
                  <a:pt x="19812" y="147828"/>
                </a:lnTo>
                <a:lnTo>
                  <a:pt x="19812" y="146304"/>
                </a:lnTo>
                <a:lnTo>
                  <a:pt x="18288" y="161544"/>
                </a:lnTo>
                <a:lnTo>
                  <a:pt x="18288" y="161544"/>
                </a:lnTo>
                <a:lnTo>
                  <a:pt x="18288" y="771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7965627" y="4576523"/>
            <a:ext cx="888399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Perangkat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Tertentu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22" name="object 1322"/>
          <p:cNvSpPr/>
          <p:nvPr/>
        </p:nvSpPr>
        <p:spPr>
          <a:xfrm>
            <a:off x="7857743" y="5428488"/>
            <a:ext cx="1616964" cy="1734312"/>
          </a:xfrm>
          <a:custGeom>
            <a:avLst/>
            <a:gdLst/>
            <a:ahLst/>
            <a:cxnLst/>
            <a:rect l="l" t="t" r="r" b="b"/>
            <a:pathLst>
              <a:path w="1616964" h="1734312">
                <a:moveTo>
                  <a:pt x="0" y="269748"/>
                </a:moveTo>
                <a:cubicBezTo>
                  <a:pt x="0" y="120396"/>
                  <a:pt x="120397" y="0"/>
                  <a:pt x="269748" y="0"/>
                </a:cubicBezTo>
                <a:lnTo>
                  <a:pt x="1347217" y="0"/>
                </a:lnTo>
                <a:cubicBezTo>
                  <a:pt x="1496569" y="0"/>
                  <a:pt x="1616965" y="120396"/>
                  <a:pt x="1616965" y="269748"/>
                </a:cubicBezTo>
                <a:lnTo>
                  <a:pt x="1616965" y="1466088"/>
                </a:lnTo>
                <a:cubicBezTo>
                  <a:pt x="1616965" y="1613916"/>
                  <a:pt x="1496569" y="1734312"/>
                  <a:pt x="1347217" y="1734312"/>
                </a:cubicBezTo>
                <a:lnTo>
                  <a:pt x="269748" y="1734312"/>
                </a:lnTo>
                <a:cubicBezTo>
                  <a:pt x="120397" y="1734312"/>
                  <a:pt x="0" y="1613916"/>
                  <a:pt x="0" y="1466088"/>
                </a:cubicBez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7847076" y="5419344"/>
            <a:ext cx="1636776" cy="1754124"/>
          </a:xfrm>
          <a:custGeom>
            <a:avLst/>
            <a:gdLst/>
            <a:ahLst/>
            <a:cxnLst/>
            <a:rect l="l" t="t" r="r" b="b"/>
            <a:pathLst>
              <a:path w="1636776" h="1754124">
                <a:moveTo>
                  <a:pt x="0" y="278892"/>
                </a:moveTo>
                <a:lnTo>
                  <a:pt x="1524" y="263652"/>
                </a:lnTo>
                <a:lnTo>
                  <a:pt x="1524" y="249936"/>
                </a:lnTo>
                <a:lnTo>
                  <a:pt x="4572" y="236220"/>
                </a:lnTo>
                <a:lnTo>
                  <a:pt x="6096" y="222504"/>
                </a:lnTo>
                <a:lnTo>
                  <a:pt x="9143" y="208788"/>
                </a:lnTo>
                <a:lnTo>
                  <a:pt x="13715" y="195072"/>
                </a:lnTo>
                <a:lnTo>
                  <a:pt x="18288" y="182880"/>
                </a:lnTo>
                <a:lnTo>
                  <a:pt x="22860" y="170688"/>
                </a:lnTo>
                <a:lnTo>
                  <a:pt x="27431" y="156972"/>
                </a:lnTo>
                <a:lnTo>
                  <a:pt x="35052" y="144780"/>
                </a:lnTo>
                <a:lnTo>
                  <a:pt x="48767" y="121920"/>
                </a:lnTo>
                <a:lnTo>
                  <a:pt x="64008" y="100584"/>
                </a:lnTo>
                <a:lnTo>
                  <a:pt x="82296" y="80772"/>
                </a:lnTo>
                <a:lnTo>
                  <a:pt x="102108" y="64008"/>
                </a:lnTo>
                <a:lnTo>
                  <a:pt x="123443" y="47244"/>
                </a:lnTo>
                <a:lnTo>
                  <a:pt x="146303" y="33528"/>
                </a:lnTo>
                <a:lnTo>
                  <a:pt x="158496" y="27432"/>
                </a:lnTo>
                <a:lnTo>
                  <a:pt x="170688" y="21336"/>
                </a:lnTo>
                <a:lnTo>
                  <a:pt x="184403" y="16764"/>
                </a:lnTo>
                <a:lnTo>
                  <a:pt x="196596" y="12192"/>
                </a:lnTo>
                <a:lnTo>
                  <a:pt x="210312" y="7620"/>
                </a:lnTo>
                <a:lnTo>
                  <a:pt x="224027" y="4572"/>
                </a:lnTo>
                <a:lnTo>
                  <a:pt x="237743" y="3048"/>
                </a:lnTo>
                <a:lnTo>
                  <a:pt x="251460" y="1524"/>
                </a:lnTo>
                <a:lnTo>
                  <a:pt x="265176" y="0"/>
                </a:lnTo>
                <a:lnTo>
                  <a:pt x="280415" y="0"/>
                </a:lnTo>
                <a:lnTo>
                  <a:pt x="1357884" y="0"/>
                </a:lnTo>
                <a:lnTo>
                  <a:pt x="1373124" y="0"/>
                </a:lnTo>
                <a:lnTo>
                  <a:pt x="1386839" y="1524"/>
                </a:lnTo>
                <a:lnTo>
                  <a:pt x="1400556" y="3048"/>
                </a:lnTo>
                <a:lnTo>
                  <a:pt x="1414272" y="4572"/>
                </a:lnTo>
                <a:lnTo>
                  <a:pt x="1427988" y="7620"/>
                </a:lnTo>
                <a:lnTo>
                  <a:pt x="1441704" y="12192"/>
                </a:lnTo>
                <a:lnTo>
                  <a:pt x="1453896" y="16764"/>
                </a:lnTo>
                <a:lnTo>
                  <a:pt x="1467612" y="21336"/>
                </a:lnTo>
                <a:lnTo>
                  <a:pt x="1479804" y="27432"/>
                </a:lnTo>
                <a:lnTo>
                  <a:pt x="1491996" y="33528"/>
                </a:lnTo>
                <a:lnTo>
                  <a:pt x="1514856" y="47244"/>
                </a:lnTo>
                <a:lnTo>
                  <a:pt x="1536192" y="64008"/>
                </a:lnTo>
                <a:lnTo>
                  <a:pt x="1556004" y="80772"/>
                </a:lnTo>
                <a:lnTo>
                  <a:pt x="1574292" y="100584"/>
                </a:lnTo>
                <a:lnTo>
                  <a:pt x="1589532" y="121920"/>
                </a:lnTo>
                <a:lnTo>
                  <a:pt x="1603248" y="144780"/>
                </a:lnTo>
                <a:lnTo>
                  <a:pt x="1609344" y="156972"/>
                </a:lnTo>
                <a:lnTo>
                  <a:pt x="1615439" y="170688"/>
                </a:lnTo>
                <a:lnTo>
                  <a:pt x="1620012" y="182880"/>
                </a:lnTo>
                <a:lnTo>
                  <a:pt x="1624584" y="195072"/>
                </a:lnTo>
                <a:lnTo>
                  <a:pt x="1629156" y="208788"/>
                </a:lnTo>
                <a:lnTo>
                  <a:pt x="1632204" y="222504"/>
                </a:lnTo>
                <a:lnTo>
                  <a:pt x="1633727" y="236220"/>
                </a:lnTo>
                <a:lnTo>
                  <a:pt x="1635251" y="249936"/>
                </a:lnTo>
                <a:lnTo>
                  <a:pt x="1636776" y="263652"/>
                </a:lnTo>
                <a:lnTo>
                  <a:pt x="1636776" y="278892"/>
                </a:lnTo>
                <a:lnTo>
                  <a:pt x="1636776" y="1475232"/>
                </a:lnTo>
                <a:lnTo>
                  <a:pt x="1636776" y="1488948"/>
                </a:lnTo>
                <a:lnTo>
                  <a:pt x="1635251" y="1502664"/>
                </a:lnTo>
                <a:lnTo>
                  <a:pt x="1633727" y="1516380"/>
                </a:lnTo>
                <a:lnTo>
                  <a:pt x="1632204" y="1530096"/>
                </a:lnTo>
                <a:lnTo>
                  <a:pt x="1629156" y="1543812"/>
                </a:lnTo>
                <a:lnTo>
                  <a:pt x="1624584" y="1557528"/>
                </a:lnTo>
                <a:lnTo>
                  <a:pt x="1620012" y="1571244"/>
                </a:lnTo>
                <a:lnTo>
                  <a:pt x="1615439" y="1583436"/>
                </a:lnTo>
                <a:lnTo>
                  <a:pt x="1609344" y="1595628"/>
                </a:lnTo>
                <a:lnTo>
                  <a:pt x="1603248" y="1607820"/>
                </a:lnTo>
                <a:lnTo>
                  <a:pt x="1589532" y="1630680"/>
                </a:lnTo>
                <a:lnTo>
                  <a:pt x="1574292" y="1652016"/>
                </a:lnTo>
                <a:lnTo>
                  <a:pt x="1556004" y="1671828"/>
                </a:lnTo>
                <a:lnTo>
                  <a:pt x="1536192" y="1690116"/>
                </a:lnTo>
                <a:lnTo>
                  <a:pt x="1514856" y="1705356"/>
                </a:lnTo>
                <a:lnTo>
                  <a:pt x="1491996" y="1720596"/>
                </a:lnTo>
                <a:lnTo>
                  <a:pt x="1479804" y="1726692"/>
                </a:lnTo>
                <a:lnTo>
                  <a:pt x="1467612" y="1731264"/>
                </a:lnTo>
                <a:lnTo>
                  <a:pt x="1453896" y="1737360"/>
                </a:lnTo>
                <a:lnTo>
                  <a:pt x="1441704" y="1741932"/>
                </a:lnTo>
                <a:lnTo>
                  <a:pt x="1427988" y="1744980"/>
                </a:lnTo>
                <a:lnTo>
                  <a:pt x="1414272" y="1748028"/>
                </a:lnTo>
                <a:lnTo>
                  <a:pt x="1400556" y="1751076"/>
                </a:lnTo>
                <a:lnTo>
                  <a:pt x="1386839" y="1752600"/>
                </a:lnTo>
                <a:lnTo>
                  <a:pt x="1373124" y="1752600"/>
                </a:lnTo>
                <a:lnTo>
                  <a:pt x="1357884" y="1754124"/>
                </a:lnTo>
                <a:lnTo>
                  <a:pt x="280415" y="1754124"/>
                </a:lnTo>
                <a:lnTo>
                  <a:pt x="265176" y="1752600"/>
                </a:lnTo>
                <a:lnTo>
                  <a:pt x="251460" y="1752600"/>
                </a:lnTo>
                <a:lnTo>
                  <a:pt x="237743" y="1751076"/>
                </a:lnTo>
                <a:lnTo>
                  <a:pt x="224027" y="1748028"/>
                </a:lnTo>
                <a:lnTo>
                  <a:pt x="210312" y="1744980"/>
                </a:lnTo>
                <a:lnTo>
                  <a:pt x="196596" y="1741932"/>
                </a:lnTo>
                <a:lnTo>
                  <a:pt x="184403" y="1737360"/>
                </a:lnTo>
                <a:lnTo>
                  <a:pt x="170688" y="1731264"/>
                </a:lnTo>
                <a:lnTo>
                  <a:pt x="158496" y="1726692"/>
                </a:lnTo>
                <a:lnTo>
                  <a:pt x="146303" y="1720596"/>
                </a:lnTo>
                <a:lnTo>
                  <a:pt x="123443" y="1705356"/>
                </a:lnTo>
                <a:lnTo>
                  <a:pt x="102108" y="1690116"/>
                </a:lnTo>
                <a:lnTo>
                  <a:pt x="82296" y="1671828"/>
                </a:lnTo>
                <a:lnTo>
                  <a:pt x="64008" y="1652016"/>
                </a:lnTo>
                <a:lnTo>
                  <a:pt x="48767" y="1630680"/>
                </a:lnTo>
                <a:lnTo>
                  <a:pt x="35052" y="1607820"/>
                </a:lnTo>
                <a:lnTo>
                  <a:pt x="27431" y="1595628"/>
                </a:lnTo>
                <a:lnTo>
                  <a:pt x="22860" y="1583436"/>
                </a:lnTo>
                <a:lnTo>
                  <a:pt x="18288" y="1571244"/>
                </a:lnTo>
                <a:lnTo>
                  <a:pt x="13715" y="1557528"/>
                </a:lnTo>
                <a:lnTo>
                  <a:pt x="9143" y="1543812"/>
                </a:lnTo>
                <a:lnTo>
                  <a:pt x="6096" y="1531620"/>
                </a:lnTo>
                <a:lnTo>
                  <a:pt x="3048" y="1516380"/>
                </a:lnTo>
                <a:lnTo>
                  <a:pt x="1524" y="1502664"/>
                </a:lnTo>
                <a:lnTo>
                  <a:pt x="1524" y="1488948"/>
                </a:lnTo>
                <a:lnTo>
                  <a:pt x="0" y="1475232"/>
                </a:lnTo>
                <a:lnTo>
                  <a:pt x="0" y="278892"/>
                </a:lnTo>
                <a:close/>
                <a:moveTo>
                  <a:pt x="19812" y="1475232"/>
                </a:moveTo>
                <a:lnTo>
                  <a:pt x="19812" y="1473708"/>
                </a:lnTo>
                <a:lnTo>
                  <a:pt x="19812" y="1488948"/>
                </a:lnTo>
                <a:lnTo>
                  <a:pt x="19812" y="1487424"/>
                </a:lnTo>
                <a:lnTo>
                  <a:pt x="21336" y="1501140"/>
                </a:lnTo>
                <a:lnTo>
                  <a:pt x="21336" y="1501140"/>
                </a:lnTo>
                <a:lnTo>
                  <a:pt x="22860" y="1514856"/>
                </a:lnTo>
                <a:lnTo>
                  <a:pt x="22860" y="1513332"/>
                </a:lnTo>
                <a:lnTo>
                  <a:pt x="24384" y="1527048"/>
                </a:lnTo>
                <a:lnTo>
                  <a:pt x="24384" y="1527048"/>
                </a:lnTo>
                <a:lnTo>
                  <a:pt x="27431" y="1539240"/>
                </a:lnTo>
                <a:lnTo>
                  <a:pt x="27431" y="1539240"/>
                </a:lnTo>
                <a:lnTo>
                  <a:pt x="32003" y="1551432"/>
                </a:lnTo>
                <a:lnTo>
                  <a:pt x="32003" y="1551432"/>
                </a:lnTo>
                <a:lnTo>
                  <a:pt x="35052" y="1563624"/>
                </a:lnTo>
                <a:lnTo>
                  <a:pt x="35052" y="1563624"/>
                </a:lnTo>
                <a:lnTo>
                  <a:pt x="39624" y="1575816"/>
                </a:lnTo>
                <a:lnTo>
                  <a:pt x="39624" y="1575816"/>
                </a:lnTo>
                <a:lnTo>
                  <a:pt x="45720" y="1588008"/>
                </a:lnTo>
                <a:lnTo>
                  <a:pt x="45720" y="1586484"/>
                </a:lnTo>
                <a:lnTo>
                  <a:pt x="51815" y="1598676"/>
                </a:lnTo>
                <a:lnTo>
                  <a:pt x="50291" y="1598676"/>
                </a:lnTo>
                <a:lnTo>
                  <a:pt x="64008" y="1620012"/>
                </a:lnTo>
                <a:lnTo>
                  <a:pt x="64008" y="1620012"/>
                </a:lnTo>
                <a:lnTo>
                  <a:pt x="79248" y="1639824"/>
                </a:lnTo>
                <a:lnTo>
                  <a:pt x="79248" y="1639824"/>
                </a:lnTo>
                <a:lnTo>
                  <a:pt x="96012" y="1658112"/>
                </a:lnTo>
                <a:lnTo>
                  <a:pt x="96012" y="1658112"/>
                </a:lnTo>
                <a:lnTo>
                  <a:pt x="114300" y="1674876"/>
                </a:lnTo>
                <a:lnTo>
                  <a:pt x="114300" y="1674876"/>
                </a:lnTo>
                <a:lnTo>
                  <a:pt x="134112" y="1690116"/>
                </a:lnTo>
                <a:lnTo>
                  <a:pt x="134112" y="1690116"/>
                </a:lnTo>
                <a:lnTo>
                  <a:pt x="156972" y="1703832"/>
                </a:lnTo>
                <a:lnTo>
                  <a:pt x="155448" y="1703832"/>
                </a:lnTo>
                <a:lnTo>
                  <a:pt x="167639" y="1708404"/>
                </a:lnTo>
                <a:lnTo>
                  <a:pt x="167639" y="1708404"/>
                </a:lnTo>
                <a:lnTo>
                  <a:pt x="178308" y="1714500"/>
                </a:lnTo>
                <a:lnTo>
                  <a:pt x="178308" y="1714500"/>
                </a:lnTo>
                <a:lnTo>
                  <a:pt x="190500" y="1719072"/>
                </a:lnTo>
                <a:lnTo>
                  <a:pt x="190500" y="1719072"/>
                </a:lnTo>
                <a:lnTo>
                  <a:pt x="202691" y="1723644"/>
                </a:lnTo>
                <a:lnTo>
                  <a:pt x="202691" y="1723644"/>
                </a:lnTo>
                <a:lnTo>
                  <a:pt x="214884" y="1726692"/>
                </a:lnTo>
                <a:lnTo>
                  <a:pt x="214884" y="1726692"/>
                </a:lnTo>
                <a:lnTo>
                  <a:pt x="227076" y="1729740"/>
                </a:lnTo>
                <a:lnTo>
                  <a:pt x="227076" y="1729740"/>
                </a:lnTo>
                <a:lnTo>
                  <a:pt x="240791" y="1731264"/>
                </a:lnTo>
                <a:lnTo>
                  <a:pt x="239267" y="1731264"/>
                </a:lnTo>
                <a:lnTo>
                  <a:pt x="252984" y="1732788"/>
                </a:lnTo>
                <a:lnTo>
                  <a:pt x="252984" y="1732788"/>
                </a:lnTo>
                <a:lnTo>
                  <a:pt x="266700" y="1734312"/>
                </a:lnTo>
                <a:lnTo>
                  <a:pt x="266700" y="1734312"/>
                </a:lnTo>
                <a:lnTo>
                  <a:pt x="280415" y="1734312"/>
                </a:lnTo>
                <a:lnTo>
                  <a:pt x="280415" y="1734312"/>
                </a:lnTo>
                <a:lnTo>
                  <a:pt x="1357884" y="1734312"/>
                </a:lnTo>
                <a:lnTo>
                  <a:pt x="1357884" y="1734312"/>
                </a:lnTo>
                <a:lnTo>
                  <a:pt x="1371600" y="1734312"/>
                </a:lnTo>
                <a:lnTo>
                  <a:pt x="1371600" y="1734312"/>
                </a:lnTo>
                <a:lnTo>
                  <a:pt x="1385316" y="1732788"/>
                </a:lnTo>
                <a:lnTo>
                  <a:pt x="1385316" y="1732788"/>
                </a:lnTo>
                <a:lnTo>
                  <a:pt x="1397508" y="1731264"/>
                </a:lnTo>
                <a:lnTo>
                  <a:pt x="1397508" y="1731264"/>
                </a:lnTo>
                <a:lnTo>
                  <a:pt x="1411224" y="1729740"/>
                </a:lnTo>
                <a:lnTo>
                  <a:pt x="1409700" y="1729740"/>
                </a:lnTo>
                <a:lnTo>
                  <a:pt x="1423416" y="1726692"/>
                </a:lnTo>
                <a:lnTo>
                  <a:pt x="1423416" y="1726692"/>
                </a:lnTo>
                <a:lnTo>
                  <a:pt x="1435608" y="1723644"/>
                </a:lnTo>
                <a:lnTo>
                  <a:pt x="1435608" y="1723644"/>
                </a:lnTo>
                <a:lnTo>
                  <a:pt x="1447800" y="1719072"/>
                </a:lnTo>
                <a:lnTo>
                  <a:pt x="1447800" y="1719072"/>
                </a:lnTo>
                <a:lnTo>
                  <a:pt x="1459992" y="1714500"/>
                </a:lnTo>
                <a:lnTo>
                  <a:pt x="1459992" y="1714500"/>
                </a:lnTo>
                <a:lnTo>
                  <a:pt x="1470660" y="1708404"/>
                </a:lnTo>
                <a:lnTo>
                  <a:pt x="1470660" y="1708404"/>
                </a:lnTo>
                <a:lnTo>
                  <a:pt x="1482851" y="1703832"/>
                </a:lnTo>
                <a:lnTo>
                  <a:pt x="1481327" y="1703832"/>
                </a:lnTo>
                <a:lnTo>
                  <a:pt x="1504188" y="1690116"/>
                </a:lnTo>
                <a:lnTo>
                  <a:pt x="1502664" y="1690116"/>
                </a:lnTo>
                <a:lnTo>
                  <a:pt x="1524000" y="1674876"/>
                </a:lnTo>
                <a:lnTo>
                  <a:pt x="1524000" y="1674876"/>
                </a:lnTo>
                <a:lnTo>
                  <a:pt x="1542288" y="1658112"/>
                </a:lnTo>
                <a:lnTo>
                  <a:pt x="1542288" y="1658112"/>
                </a:lnTo>
                <a:lnTo>
                  <a:pt x="1559051" y="1639824"/>
                </a:lnTo>
                <a:lnTo>
                  <a:pt x="1559051" y="1639824"/>
                </a:lnTo>
                <a:lnTo>
                  <a:pt x="1574292" y="1620012"/>
                </a:lnTo>
                <a:lnTo>
                  <a:pt x="1574292" y="1620012"/>
                </a:lnTo>
                <a:lnTo>
                  <a:pt x="1586484" y="1598676"/>
                </a:lnTo>
                <a:lnTo>
                  <a:pt x="1586484" y="1598676"/>
                </a:lnTo>
                <a:lnTo>
                  <a:pt x="1592580" y="1586484"/>
                </a:lnTo>
                <a:lnTo>
                  <a:pt x="1592580" y="1588008"/>
                </a:lnTo>
                <a:lnTo>
                  <a:pt x="1598676" y="1575816"/>
                </a:lnTo>
                <a:lnTo>
                  <a:pt x="1597151" y="1575816"/>
                </a:lnTo>
                <a:lnTo>
                  <a:pt x="1603248" y="1563624"/>
                </a:lnTo>
                <a:lnTo>
                  <a:pt x="1603248" y="1563624"/>
                </a:lnTo>
                <a:lnTo>
                  <a:pt x="1606296" y="1551432"/>
                </a:lnTo>
                <a:lnTo>
                  <a:pt x="1606296" y="1552956"/>
                </a:lnTo>
                <a:lnTo>
                  <a:pt x="1610868" y="1539240"/>
                </a:lnTo>
                <a:lnTo>
                  <a:pt x="1610868" y="1539240"/>
                </a:lnTo>
                <a:lnTo>
                  <a:pt x="1612392" y="1527048"/>
                </a:lnTo>
                <a:lnTo>
                  <a:pt x="1612392" y="1527048"/>
                </a:lnTo>
                <a:lnTo>
                  <a:pt x="1615439" y="1513332"/>
                </a:lnTo>
                <a:lnTo>
                  <a:pt x="1615439" y="1514856"/>
                </a:lnTo>
                <a:lnTo>
                  <a:pt x="1616964" y="1501140"/>
                </a:lnTo>
                <a:lnTo>
                  <a:pt x="1616964" y="1501140"/>
                </a:lnTo>
                <a:lnTo>
                  <a:pt x="1618488" y="1487424"/>
                </a:lnTo>
                <a:lnTo>
                  <a:pt x="1618488" y="1488948"/>
                </a:lnTo>
                <a:lnTo>
                  <a:pt x="1618488" y="1473708"/>
                </a:lnTo>
                <a:lnTo>
                  <a:pt x="1618488" y="1475232"/>
                </a:lnTo>
                <a:lnTo>
                  <a:pt x="1618488" y="278892"/>
                </a:lnTo>
                <a:lnTo>
                  <a:pt x="1618488" y="278892"/>
                </a:lnTo>
                <a:lnTo>
                  <a:pt x="1618488" y="265176"/>
                </a:lnTo>
                <a:lnTo>
                  <a:pt x="1618488" y="265176"/>
                </a:lnTo>
                <a:lnTo>
                  <a:pt x="1616964" y="251460"/>
                </a:lnTo>
                <a:lnTo>
                  <a:pt x="1616964" y="252984"/>
                </a:lnTo>
                <a:lnTo>
                  <a:pt x="1615439" y="239268"/>
                </a:lnTo>
                <a:lnTo>
                  <a:pt x="1615439" y="239268"/>
                </a:lnTo>
                <a:lnTo>
                  <a:pt x="1612392" y="225552"/>
                </a:lnTo>
                <a:lnTo>
                  <a:pt x="1612392" y="227076"/>
                </a:lnTo>
                <a:lnTo>
                  <a:pt x="1610868" y="213360"/>
                </a:lnTo>
                <a:lnTo>
                  <a:pt x="1610868" y="213360"/>
                </a:lnTo>
                <a:lnTo>
                  <a:pt x="1606296" y="201168"/>
                </a:lnTo>
                <a:lnTo>
                  <a:pt x="1606296" y="201168"/>
                </a:lnTo>
                <a:lnTo>
                  <a:pt x="1603248" y="188976"/>
                </a:lnTo>
                <a:lnTo>
                  <a:pt x="1603248" y="188976"/>
                </a:lnTo>
                <a:lnTo>
                  <a:pt x="1597151" y="176784"/>
                </a:lnTo>
                <a:lnTo>
                  <a:pt x="1598676" y="178308"/>
                </a:lnTo>
                <a:lnTo>
                  <a:pt x="1592580" y="166116"/>
                </a:lnTo>
                <a:lnTo>
                  <a:pt x="1592580" y="166116"/>
                </a:lnTo>
                <a:lnTo>
                  <a:pt x="1586484" y="153924"/>
                </a:lnTo>
                <a:lnTo>
                  <a:pt x="1586484" y="155448"/>
                </a:lnTo>
                <a:lnTo>
                  <a:pt x="1574292" y="132588"/>
                </a:lnTo>
                <a:lnTo>
                  <a:pt x="1574292" y="134112"/>
                </a:lnTo>
                <a:lnTo>
                  <a:pt x="1559051" y="112776"/>
                </a:lnTo>
                <a:lnTo>
                  <a:pt x="1559051" y="112776"/>
                </a:lnTo>
                <a:lnTo>
                  <a:pt x="1542288" y="94488"/>
                </a:lnTo>
                <a:lnTo>
                  <a:pt x="1542288" y="94488"/>
                </a:lnTo>
                <a:lnTo>
                  <a:pt x="1524000" y="77724"/>
                </a:lnTo>
                <a:lnTo>
                  <a:pt x="1524000" y="77724"/>
                </a:lnTo>
                <a:lnTo>
                  <a:pt x="1502664" y="62484"/>
                </a:lnTo>
                <a:lnTo>
                  <a:pt x="1504188" y="64008"/>
                </a:lnTo>
                <a:lnTo>
                  <a:pt x="1481327" y="50292"/>
                </a:lnTo>
                <a:lnTo>
                  <a:pt x="1482851" y="50292"/>
                </a:lnTo>
                <a:lnTo>
                  <a:pt x="1470660" y="44196"/>
                </a:lnTo>
                <a:lnTo>
                  <a:pt x="1470660" y="44196"/>
                </a:lnTo>
                <a:lnTo>
                  <a:pt x="1459992" y="39624"/>
                </a:lnTo>
                <a:lnTo>
                  <a:pt x="1459992" y="39624"/>
                </a:lnTo>
                <a:lnTo>
                  <a:pt x="1447800" y="33528"/>
                </a:lnTo>
                <a:lnTo>
                  <a:pt x="1447800" y="35052"/>
                </a:lnTo>
                <a:lnTo>
                  <a:pt x="1435608" y="30480"/>
                </a:lnTo>
                <a:lnTo>
                  <a:pt x="1435608" y="30480"/>
                </a:lnTo>
                <a:lnTo>
                  <a:pt x="1423416" y="27432"/>
                </a:lnTo>
                <a:lnTo>
                  <a:pt x="1423416" y="27432"/>
                </a:lnTo>
                <a:lnTo>
                  <a:pt x="1409700" y="24384"/>
                </a:lnTo>
                <a:lnTo>
                  <a:pt x="1411224" y="24384"/>
                </a:lnTo>
                <a:lnTo>
                  <a:pt x="1397508" y="21336"/>
                </a:lnTo>
                <a:lnTo>
                  <a:pt x="1397508" y="21336"/>
                </a:lnTo>
                <a:lnTo>
                  <a:pt x="1385316" y="19812"/>
                </a:lnTo>
                <a:lnTo>
                  <a:pt x="1385316" y="19812"/>
                </a:lnTo>
                <a:lnTo>
                  <a:pt x="1371600" y="18288"/>
                </a:lnTo>
                <a:lnTo>
                  <a:pt x="1371600" y="18288"/>
                </a:lnTo>
                <a:lnTo>
                  <a:pt x="1357884" y="18288"/>
                </a:lnTo>
                <a:lnTo>
                  <a:pt x="1357884" y="18288"/>
                </a:lnTo>
                <a:lnTo>
                  <a:pt x="280415" y="18288"/>
                </a:lnTo>
                <a:lnTo>
                  <a:pt x="280415" y="18288"/>
                </a:lnTo>
                <a:lnTo>
                  <a:pt x="266700" y="18288"/>
                </a:lnTo>
                <a:lnTo>
                  <a:pt x="266700" y="18288"/>
                </a:lnTo>
                <a:lnTo>
                  <a:pt x="252984" y="19812"/>
                </a:lnTo>
                <a:lnTo>
                  <a:pt x="252984" y="19812"/>
                </a:lnTo>
                <a:lnTo>
                  <a:pt x="239267" y="21336"/>
                </a:lnTo>
                <a:lnTo>
                  <a:pt x="240791" y="21336"/>
                </a:lnTo>
                <a:lnTo>
                  <a:pt x="227076" y="24384"/>
                </a:lnTo>
                <a:lnTo>
                  <a:pt x="227076" y="24384"/>
                </a:lnTo>
                <a:lnTo>
                  <a:pt x="214884" y="27432"/>
                </a:lnTo>
                <a:lnTo>
                  <a:pt x="214884" y="27432"/>
                </a:lnTo>
                <a:lnTo>
                  <a:pt x="202691" y="30480"/>
                </a:lnTo>
                <a:lnTo>
                  <a:pt x="202691" y="30480"/>
                </a:lnTo>
                <a:lnTo>
                  <a:pt x="190500" y="35052"/>
                </a:lnTo>
                <a:lnTo>
                  <a:pt x="190500" y="35052"/>
                </a:lnTo>
                <a:lnTo>
                  <a:pt x="178308" y="39624"/>
                </a:lnTo>
                <a:lnTo>
                  <a:pt x="178308" y="38100"/>
                </a:lnTo>
                <a:lnTo>
                  <a:pt x="167639" y="44196"/>
                </a:lnTo>
                <a:lnTo>
                  <a:pt x="167639" y="44196"/>
                </a:lnTo>
                <a:lnTo>
                  <a:pt x="155448" y="50292"/>
                </a:lnTo>
                <a:lnTo>
                  <a:pt x="156972" y="50292"/>
                </a:lnTo>
                <a:lnTo>
                  <a:pt x="134112" y="64008"/>
                </a:lnTo>
                <a:lnTo>
                  <a:pt x="134112" y="62484"/>
                </a:lnTo>
                <a:lnTo>
                  <a:pt x="114300" y="77724"/>
                </a:lnTo>
                <a:lnTo>
                  <a:pt x="114300" y="77724"/>
                </a:lnTo>
                <a:lnTo>
                  <a:pt x="96012" y="94488"/>
                </a:lnTo>
                <a:lnTo>
                  <a:pt x="96012" y="94488"/>
                </a:lnTo>
                <a:lnTo>
                  <a:pt x="79248" y="112776"/>
                </a:lnTo>
                <a:lnTo>
                  <a:pt x="79248" y="112776"/>
                </a:lnTo>
                <a:lnTo>
                  <a:pt x="64008" y="134112"/>
                </a:lnTo>
                <a:lnTo>
                  <a:pt x="64008" y="132588"/>
                </a:lnTo>
                <a:lnTo>
                  <a:pt x="50291" y="155448"/>
                </a:lnTo>
                <a:lnTo>
                  <a:pt x="51815" y="153924"/>
                </a:lnTo>
                <a:lnTo>
                  <a:pt x="45720" y="166116"/>
                </a:lnTo>
                <a:lnTo>
                  <a:pt x="45720" y="166116"/>
                </a:lnTo>
                <a:lnTo>
                  <a:pt x="39624" y="178308"/>
                </a:lnTo>
                <a:lnTo>
                  <a:pt x="39624" y="176784"/>
                </a:lnTo>
                <a:lnTo>
                  <a:pt x="35052" y="188976"/>
                </a:lnTo>
                <a:lnTo>
                  <a:pt x="35052" y="188976"/>
                </a:lnTo>
                <a:lnTo>
                  <a:pt x="32003" y="201168"/>
                </a:lnTo>
                <a:lnTo>
                  <a:pt x="32003" y="201168"/>
                </a:lnTo>
                <a:lnTo>
                  <a:pt x="27431" y="213360"/>
                </a:lnTo>
                <a:lnTo>
                  <a:pt x="27431" y="213360"/>
                </a:lnTo>
                <a:lnTo>
                  <a:pt x="24384" y="227076"/>
                </a:lnTo>
                <a:lnTo>
                  <a:pt x="24384" y="225552"/>
                </a:lnTo>
                <a:lnTo>
                  <a:pt x="22860" y="239268"/>
                </a:lnTo>
                <a:lnTo>
                  <a:pt x="22860" y="239268"/>
                </a:lnTo>
                <a:lnTo>
                  <a:pt x="21336" y="252984"/>
                </a:lnTo>
                <a:lnTo>
                  <a:pt x="21336" y="251460"/>
                </a:lnTo>
                <a:lnTo>
                  <a:pt x="19812" y="265176"/>
                </a:lnTo>
                <a:lnTo>
                  <a:pt x="19812" y="265176"/>
                </a:lnTo>
                <a:lnTo>
                  <a:pt x="19812" y="278892"/>
                </a:lnTo>
                <a:lnTo>
                  <a:pt x="19812" y="278892"/>
                </a:lnTo>
                <a:lnTo>
                  <a:pt x="19812" y="14752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8026945" y="5448855"/>
            <a:ext cx="99004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Hasil Kerja: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8026945" y="5692695"/>
            <a:ext cx="1270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313457" y="5692695"/>
            <a:ext cx="981233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Tergantung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Bahan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026945" y="6180375"/>
            <a:ext cx="127088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8313457" y="6180375"/>
            <a:ext cx="39768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Non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8313457" y="6180375"/>
            <a:ext cx="948979" cy="9577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97764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Fisik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Beragam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FFFFFF"/>
                </a:solidFill>
                <a:latin typeface="Arial"/>
                <a:cs typeface="Arial"/>
              </a:rPr>
              <a:t>kegiatan &amp;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Proses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2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43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43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43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324" name="object 1324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34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815238" y="911557"/>
            <a:ext cx="2771848" cy="3962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b="1" spc="10" dirty="0">
                <a:solidFill>
                  <a:srgbClr val="286991"/>
                </a:solidFill>
                <a:latin typeface="Arial"/>
                <a:cs typeface="Arial"/>
              </a:rPr>
              <a:t>HASIL KERJA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30" name="object 1330"/>
          <p:cNvSpPr/>
          <p:nvPr/>
        </p:nvSpPr>
        <p:spPr>
          <a:xfrm>
            <a:off x="5099304" y="3009900"/>
            <a:ext cx="2924556" cy="505968"/>
          </a:xfrm>
          <a:custGeom>
            <a:avLst/>
            <a:gdLst/>
            <a:ahLst/>
            <a:cxnLst/>
            <a:rect l="l" t="t" r="r" b="b"/>
            <a:pathLst>
              <a:path w="2924556" h="505968">
                <a:moveTo>
                  <a:pt x="13716" y="0"/>
                </a:moveTo>
                <a:lnTo>
                  <a:pt x="13716" y="252984"/>
                </a:lnTo>
                <a:lnTo>
                  <a:pt x="6096" y="246888"/>
                </a:lnTo>
                <a:lnTo>
                  <a:pt x="2924556" y="246888"/>
                </a:lnTo>
                <a:lnTo>
                  <a:pt x="2924556" y="505968"/>
                </a:lnTo>
                <a:lnTo>
                  <a:pt x="2912363" y="505968"/>
                </a:lnTo>
                <a:lnTo>
                  <a:pt x="2912363" y="252984"/>
                </a:lnTo>
                <a:lnTo>
                  <a:pt x="2918460" y="259080"/>
                </a:lnTo>
                <a:lnTo>
                  <a:pt x="0" y="259080"/>
                </a:lnTo>
                <a:lnTo>
                  <a:pt x="0" y="0"/>
                </a:lnTo>
                <a:close/>
              </a:path>
            </a:pathLst>
          </a:custGeom>
          <a:solidFill>
            <a:srgbClr val="2275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5099304" y="3009900"/>
            <a:ext cx="12192" cy="504444"/>
          </a:xfrm>
          <a:custGeom>
            <a:avLst/>
            <a:gdLst/>
            <a:ahLst/>
            <a:cxnLst/>
            <a:rect l="l" t="t" r="r" b="b"/>
            <a:pathLst>
              <a:path w="12192" h="504444">
                <a:moveTo>
                  <a:pt x="0" y="504444"/>
                </a:moveTo>
                <a:lnTo>
                  <a:pt x="0" y="0"/>
                </a:lnTo>
                <a:lnTo>
                  <a:pt x="12192" y="0"/>
                </a:lnTo>
                <a:lnTo>
                  <a:pt x="12192" y="504444"/>
                </a:lnTo>
                <a:lnTo>
                  <a:pt x="0" y="504444"/>
                </a:lnTo>
                <a:close/>
              </a:path>
            </a:pathLst>
          </a:custGeom>
          <a:solidFill>
            <a:srgbClr val="2275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2188464" y="3009900"/>
            <a:ext cx="2924556" cy="505968"/>
          </a:xfrm>
          <a:custGeom>
            <a:avLst/>
            <a:gdLst/>
            <a:ahLst/>
            <a:cxnLst/>
            <a:rect l="l" t="t" r="r" b="b"/>
            <a:pathLst>
              <a:path w="2924556" h="505968">
                <a:moveTo>
                  <a:pt x="2924556" y="0"/>
                </a:moveTo>
                <a:lnTo>
                  <a:pt x="2924556" y="259080"/>
                </a:lnTo>
                <a:lnTo>
                  <a:pt x="6096" y="259080"/>
                </a:lnTo>
                <a:lnTo>
                  <a:pt x="12192" y="252984"/>
                </a:lnTo>
                <a:lnTo>
                  <a:pt x="12192" y="505968"/>
                </a:lnTo>
                <a:lnTo>
                  <a:pt x="0" y="505968"/>
                </a:lnTo>
                <a:lnTo>
                  <a:pt x="0" y="246888"/>
                </a:lnTo>
                <a:lnTo>
                  <a:pt x="2916936" y="246888"/>
                </a:lnTo>
                <a:lnTo>
                  <a:pt x="2910840" y="252984"/>
                </a:lnTo>
                <a:lnTo>
                  <a:pt x="2910840" y="0"/>
                </a:lnTo>
                <a:close/>
              </a:path>
            </a:pathLst>
          </a:custGeom>
          <a:solidFill>
            <a:srgbClr val="2275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4114800" y="2170176"/>
            <a:ext cx="1979676" cy="838200"/>
          </a:xfrm>
          <a:custGeom>
            <a:avLst/>
            <a:gdLst/>
            <a:ahLst/>
            <a:cxnLst/>
            <a:rect l="l" t="t" r="r" b="b"/>
            <a:pathLst>
              <a:path w="1979676" h="838200">
                <a:moveTo>
                  <a:pt x="0" y="838200"/>
                </a:moveTo>
                <a:lnTo>
                  <a:pt x="0" y="0"/>
                </a:lnTo>
                <a:lnTo>
                  <a:pt x="1979676" y="0"/>
                </a:lnTo>
                <a:lnTo>
                  <a:pt x="1979676" y="838200"/>
                </a:lnTo>
                <a:lnTo>
                  <a:pt x="0" y="838200"/>
                </a:lnTo>
                <a:close/>
              </a:path>
            </a:pathLst>
          </a:custGeom>
          <a:solidFill>
            <a:srgbClr val="34353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4105656" y="2161032"/>
            <a:ext cx="2001012" cy="858012"/>
          </a:xfrm>
          <a:custGeom>
            <a:avLst/>
            <a:gdLst/>
            <a:ahLst/>
            <a:cxnLst/>
            <a:rect l="l" t="t" r="r" b="b"/>
            <a:pathLst>
              <a:path w="2001012" h="858012">
                <a:moveTo>
                  <a:pt x="0" y="0"/>
                </a:moveTo>
                <a:lnTo>
                  <a:pt x="2001012" y="0"/>
                </a:lnTo>
                <a:lnTo>
                  <a:pt x="2001012" y="858012"/>
                </a:lnTo>
                <a:lnTo>
                  <a:pt x="0" y="858012"/>
                </a:lnTo>
                <a:lnTo>
                  <a:pt x="0" y="0"/>
                </a:lnTo>
                <a:close/>
                <a:moveTo>
                  <a:pt x="19812" y="848868"/>
                </a:moveTo>
                <a:lnTo>
                  <a:pt x="9144" y="839724"/>
                </a:lnTo>
                <a:lnTo>
                  <a:pt x="1990344" y="839724"/>
                </a:lnTo>
                <a:lnTo>
                  <a:pt x="1981200" y="848868"/>
                </a:lnTo>
                <a:lnTo>
                  <a:pt x="1981200" y="9144"/>
                </a:lnTo>
                <a:lnTo>
                  <a:pt x="1990344" y="18288"/>
                </a:lnTo>
                <a:lnTo>
                  <a:pt x="9144" y="18288"/>
                </a:lnTo>
                <a:lnTo>
                  <a:pt x="19812" y="9144"/>
                </a:lnTo>
                <a:lnTo>
                  <a:pt x="19812" y="848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4339842" y="2368491"/>
            <a:ext cx="1609147" cy="3962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00" b="1" spc="10" dirty="0">
                <a:solidFill>
                  <a:srgbClr val="FFFFFF"/>
                </a:solidFill>
                <a:latin typeface="Arial"/>
                <a:cs typeface="Arial"/>
              </a:rPr>
              <a:t>Hasil kerja</a:t>
            </a:r>
            <a:endParaRPr sz="2500">
              <a:latin typeface="Arial"/>
              <a:cs typeface="Arial"/>
            </a:endParaRPr>
          </a:p>
        </p:txBody>
      </p:sp>
      <p:sp>
        <p:nvSpPr>
          <p:cNvPr id="1335" name="object 1335"/>
          <p:cNvSpPr/>
          <p:nvPr/>
        </p:nvSpPr>
        <p:spPr>
          <a:xfrm>
            <a:off x="992123" y="3515868"/>
            <a:ext cx="2404871" cy="832104"/>
          </a:xfrm>
          <a:custGeom>
            <a:avLst/>
            <a:gdLst/>
            <a:ahLst/>
            <a:cxnLst/>
            <a:rect l="l" t="t" r="r" b="b"/>
            <a:pathLst>
              <a:path w="2404871" h="832104">
                <a:moveTo>
                  <a:pt x="0" y="832104"/>
                </a:moveTo>
                <a:lnTo>
                  <a:pt x="0" y="0"/>
                </a:lnTo>
                <a:lnTo>
                  <a:pt x="2404872" y="0"/>
                </a:lnTo>
                <a:lnTo>
                  <a:pt x="2404872" y="832104"/>
                </a:lnTo>
                <a:lnTo>
                  <a:pt x="0" y="832104"/>
                </a:lnTo>
                <a:close/>
              </a:path>
            </a:pathLst>
          </a:custGeom>
          <a:solidFill>
            <a:srgbClr val="2275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982980" y="3505200"/>
            <a:ext cx="2424684" cy="854964"/>
          </a:xfrm>
          <a:custGeom>
            <a:avLst/>
            <a:gdLst/>
            <a:ahLst/>
            <a:cxnLst/>
            <a:rect l="l" t="t" r="r" b="b"/>
            <a:pathLst>
              <a:path w="2424684" h="854964">
                <a:moveTo>
                  <a:pt x="0" y="0"/>
                </a:moveTo>
                <a:lnTo>
                  <a:pt x="2424684" y="0"/>
                </a:lnTo>
                <a:lnTo>
                  <a:pt x="2424684" y="854964"/>
                </a:lnTo>
                <a:lnTo>
                  <a:pt x="0" y="854964"/>
                </a:lnTo>
                <a:lnTo>
                  <a:pt x="0" y="0"/>
                </a:lnTo>
                <a:close/>
                <a:moveTo>
                  <a:pt x="18287" y="844296"/>
                </a:moveTo>
                <a:lnTo>
                  <a:pt x="9143" y="835152"/>
                </a:lnTo>
                <a:lnTo>
                  <a:pt x="2415540" y="835152"/>
                </a:lnTo>
                <a:lnTo>
                  <a:pt x="2404871" y="844296"/>
                </a:lnTo>
                <a:lnTo>
                  <a:pt x="2404871" y="10668"/>
                </a:lnTo>
                <a:lnTo>
                  <a:pt x="2415540" y="19812"/>
                </a:lnTo>
                <a:lnTo>
                  <a:pt x="9143" y="19812"/>
                </a:lnTo>
                <a:lnTo>
                  <a:pt x="18287" y="10668"/>
                </a:lnTo>
                <a:lnTo>
                  <a:pt x="18287" y="8442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1320324" y="3788933"/>
            <a:ext cx="1814474" cy="304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Mudah diukur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37" name="object 1337"/>
          <p:cNvSpPr/>
          <p:nvPr/>
        </p:nvSpPr>
        <p:spPr>
          <a:xfrm>
            <a:off x="3902964" y="3515868"/>
            <a:ext cx="2404872" cy="832104"/>
          </a:xfrm>
          <a:custGeom>
            <a:avLst/>
            <a:gdLst/>
            <a:ahLst/>
            <a:cxnLst/>
            <a:rect l="l" t="t" r="r" b="b"/>
            <a:pathLst>
              <a:path w="2404872" h="832104">
                <a:moveTo>
                  <a:pt x="0" y="832104"/>
                </a:moveTo>
                <a:lnTo>
                  <a:pt x="0" y="0"/>
                </a:lnTo>
                <a:lnTo>
                  <a:pt x="2404872" y="0"/>
                </a:lnTo>
                <a:lnTo>
                  <a:pt x="2404872" y="832104"/>
                </a:lnTo>
                <a:lnTo>
                  <a:pt x="0" y="832104"/>
                </a:lnTo>
                <a:close/>
              </a:path>
            </a:pathLst>
          </a:custGeom>
          <a:solidFill>
            <a:srgbClr val="2275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3893820" y="3505200"/>
            <a:ext cx="2424684" cy="854964"/>
          </a:xfrm>
          <a:custGeom>
            <a:avLst/>
            <a:gdLst/>
            <a:ahLst/>
            <a:cxnLst/>
            <a:rect l="l" t="t" r="r" b="b"/>
            <a:pathLst>
              <a:path w="2424684" h="854964">
                <a:moveTo>
                  <a:pt x="0" y="0"/>
                </a:moveTo>
                <a:lnTo>
                  <a:pt x="2424684" y="0"/>
                </a:lnTo>
                <a:lnTo>
                  <a:pt x="2424684" y="854964"/>
                </a:lnTo>
                <a:lnTo>
                  <a:pt x="0" y="854964"/>
                </a:lnTo>
                <a:lnTo>
                  <a:pt x="0" y="0"/>
                </a:lnTo>
                <a:close/>
                <a:moveTo>
                  <a:pt x="18287" y="844296"/>
                </a:moveTo>
                <a:lnTo>
                  <a:pt x="9144" y="835152"/>
                </a:lnTo>
                <a:lnTo>
                  <a:pt x="2415540" y="835152"/>
                </a:lnTo>
                <a:lnTo>
                  <a:pt x="2406396" y="844296"/>
                </a:lnTo>
                <a:lnTo>
                  <a:pt x="2406396" y="10668"/>
                </a:lnTo>
                <a:lnTo>
                  <a:pt x="2415540" y="19812"/>
                </a:lnTo>
                <a:lnTo>
                  <a:pt x="9144" y="19812"/>
                </a:lnTo>
                <a:lnTo>
                  <a:pt x="18287" y="10668"/>
                </a:lnTo>
                <a:lnTo>
                  <a:pt x="18287" y="8442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3942428" y="3583034"/>
            <a:ext cx="2399766" cy="7193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40" spc="10" dirty="0">
                <a:solidFill>
                  <a:srgbClr val="FFFFFF"/>
                </a:solidFill>
                <a:latin typeface="Calibri"/>
                <a:cs typeface="Calibri"/>
              </a:rPr>
              <a:t>Beragam macam</a:t>
            </a:r>
            <a:endParaRPr sz="2300">
              <a:latin typeface="Calibri"/>
              <a:cs typeface="Calibri"/>
            </a:endParaRPr>
          </a:p>
          <a:p>
            <a:pPr marL="332232">
              <a:lnSpc>
                <a:spcPct val="100000"/>
              </a:lnSpc>
            </a:pPr>
            <a:r>
              <a:rPr sz="2700" spc="10" dirty="0">
                <a:solidFill>
                  <a:srgbClr val="FFFFFF"/>
                </a:solidFill>
                <a:latin typeface="Calibri"/>
                <a:cs typeface="Calibri"/>
              </a:rPr>
              <a:t>kegiatannya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339" name="object 1339"/>
          <p:cNvSpPr/>
          <p:nvPr/>
        </p:nvSpPr>
        <p:spPr>
          <a:xfrm>
            <a:off x="6813803" y="3515868"/>
            <a:ext cx="2404871" cy="867156"/>
          </a:xfrm>
          <a:custGeom>
            <a:avLst/>
            <a:gdLst/>
            <a:ahLst/>
            <a:cxnLst/>
            <a:rect l="l" t="t" r="r" b="b"/>
            <a:pathLst>
              <a:path w="2404871" h="867156">
                <a:moveTo>
                  <a:pt x="0" y="867156"/>
                </a:moveTo>
                <a:lnTo>
                  <a:pt x="0" y="0"/>
                </a:lnTo>
                <a:lnTo>
                  <a:pt x="2404872" y="0"/>
                </a:lnTo>
                <a:lnTo>
                  <a:pt x="2404872" y="867156"/>
                </a:lnTo>
                <a:lnTo>
                  <a:pt x="0" y="867156"/>
                </a:lnTo>
                <a:close/>
              </a:path>
            </a:pathLst>
          </a:custGeom>
          <a:solidFill>
            <a:srgbClr val="2275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6804660" y="3505200"/>
            <a:ext cx="2424684" cy="888492"/>
          </a:xfrm>
          <a:custGeom>
            <a:avLst/>
            <a:gdLst/>
            <a:ahLst/>
            <a:cxnLst/>
            <a:rect l="l" t="t" r="r" b="b"/>
            <a:pathLst>
              <a:path w="2424684" h="888492">
                <a:moveTo>
                  <a:pt x="0" y="0"/>
                </a:moveTo>
                <a:lnTo>
                  <a:pt x="2424684" y="0"/>
                </a:lnTo>
                <a:lnTo>
                  <a:pt x="2424684" y="888492"/>
                </a:lnTo>
                <a:lnTo>
                  <a:pt x="0" y="888492"/>
                </a:lnTo>
                <a:lnTo>
                  <a:pt x="0" y="0"/>
                </a:lnTo>
                <a:close/>
                <a:moveTo>
                  <a:pt x="19812" y="879348"/>
                </a:moveTo>
                <a:lnTo>
                  <a:pt x="9143" y="870204"/>
                </a:lnTo>
                <a:lnTo>
                  <a:pt x="2415540" y="870204"/>
                </a:lnTo>
                <a:lnTo>
                  <a:pt x="2406396" y="879348"/>
                </a:lnTo>
                <a:lnTo>
                  <a:pt x="2406396" y="10668"/>
                </a:lnTo>
                <a:lnTo>
                  <a:pt x="2415540" y="19812"/>
                </a:lnTo>
                <a:lnTo>
                  <a:pt x="9143" y="19812"/>
                </a:lnTo>
                <a:lnTo>
                  <a:pt x="19812" y="10668"/>
                </a:lnTo>
                <a:lnTo>
                  <a:pt x="19812" y="8793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7228583" y="3788616"/>
            <a:ext cx="1653959" cy="3429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700" spc="10" dirty="0">
                <a:solidFill>
                  <a:srgbClr val="FFFFFF"/>
                </a:solidFill>
                <a:latin typeface="Calibri"/>
                <a:cs typeface="Calibri"/>
              </a:rPr>
              <a:t>Sulit diukur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43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43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43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43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341" name="object 1341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35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037966" y="911557"/>
            <a:ext cx="3106700" cy="3962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b="1" spc="10" dirty="0">
                <a:solidFill>
                  <a:srgbClr val="286991"/>
                </a:solidFill>
                <a:latin typeface="Arial"/>
                <a:cs typeface="Arial"/>
              </a:rPr>
              <a:t>MACAM TUGAS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47" name="object 1347"/>
          <p:cNvSpPr/>
          <p:nvPr/>
        </p:nvSpPr>
        <p:spPr>
          <a:xfrm>
            <a:off x="914400" y="2057400"/>
            <a:ext cx="4114800" cy="2263140"/>
          </a:xfrm>
          <a:custGeom>
            <a:avLst/>
            <a:gdLst/>
            <a:ahLst/>
            <a:cxnLst/>
            <a:rect l="l" t="t" r="r" b="b"/>
            <a:pathLst>
              <a:path w="4114800" h="2263140">
                <a:moveTo>
                  <a:pt x="0" y="2263140"/>
                </a:moveTo>
                <a:lnTo>
                  <a:pt x="0" y="377952"/>
                </a:lnTo>
                <a:cubicBezTo>
                  <a:pt x="0" y="169164"/>
                  <a:pt x="169164" y="0"/>
                  <a:pt x="377951" y="0"/>
                </a:cubicBezTo>
                <a:lnTo>
                  <a:pt x="4114800" y="0"/>
                </a:lnTo>
                <a:lnTo>
                  <a:pt x="4114800" y="2263140"/>
                </a:lnTo>
                <a:close/>
              </a:path>
            </a:pathLst>
          </a:custGeom>
          <a:solidFill>
            <a:srgbClr val="76C8A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908303" y="2051304"/>
            <a:ext cx="4128516" cy="2276856"/>
          </a:xfrm>
          <a:custGeom>
            <a:avLst/>
            <a:gdLst/>
            <a:ahLst/>
            <a:cxnLst/>
            <a:rect l="l" t="t" r="r" b="b"/>
            <a:pathLst>
              <a:path w="4128516" h="2276856">
                <a:moveTo>
                  <a:pt x="0" y="2276856"/>
                </a:moveTo>
                <a:lnTo>
                  <a:pt x="0" y="384048"/>
                </a:lnTo>
                <a:lnTo>
                  <a:pt x="1525" y="364236"/>
                </a:lnTo>
                <a:lnTo>
                  <a:pt x="3048" y="344424"/>
                </a:lnTo>
                <a:lnTo>
                  <a:pt x="4572" y="326136"/>
                </a:lnTo>
                <a:lnTo>
                  <a:pt x="7620" y="306324"/>
                </a:lnTo>
                <a:lnTo>
                  <a:pt x="12192" y="288036"/>
                </a:lnTo>
                <a:lnTo>
                  <a:pt x="18289" y="269748"/>
                </a:lnTo>
                <a:lnTo>
                  <a:pt x="24384" y="251460"/>
                </a:lnTo>
                <a:lnTo>
                  <a:pt x="30481" y="234696"/>
                </a:lnTo>
                <a:lnTo>
                  <a:pt x="38100" y="217932"/>
                </a:lnTo>
                <a:lnTo>
                  <a:pt x="47245" y="201168"/>
                </a:lnTo>
                <a:lnTo>
                  <a:pt x="56389" y="184404"/>
                </a:lnTo>
                <a:lnTo>
                  <a:pt x="65533" y="169164"/>
                </a:lnTo>
                <a:lnTo>
                  <a:pt x="76200" y="153924"/>
                </a:lnTo>
                <a:lnTo>
                  <a:pt x="88392" y="140208"/>
                </a:lnTo>
                <a:lnTo>
                  <a:pt x="100584" y="126492"/>
                </a:lnTo>
                <a:lnTo>
                  <a:pt x="112777" y="112776"/>
                </a:lnTo>
                <a:lnTo>
                  <a:pt x="126492" y="100584"/>
                </a:lnTo>
                <a:lnTo>
                  <a:pt x="140209" y="88392"/>
                </a:lnTo>
                <a:lnTo>
                  <a:pt x="153925" y="76200"/>
                </a:lnTo>
                <a:lnTo>
                  <a:pt x="169165" y="65532"/>
                </a:lnTo>
                <a:lnTo>
                  <a:pt x="184405" y="56388"/>
                </a:lnTo>
                <a:lnTo>
                  <a:pt x="201169" y="47244"/>
                </a:lnTo>
                <a:lnTo>
                  <a:pt x="217933" y="38100"/>
                </a:lnTo>
                <a:lnTo>
                  <a:pt x="234697" y="30480"/>
                </a:lnTo>
                <a:lnTo>
                  <a:pt x="251461" y="24384"/>
                </a:lnTo>
                <a:lnTo>
                  <a:pt x="269748" y="18288"/>
                </a:lnTo>
                <a:lnTo>
                  <a:pt x="288037" y="12192"/>
                </a:lnTo>
                <a:lnTo>
                  <a:pt x="306325" y="7620"/>
                </a:lnTo>
                <a:lnTo>
                  <a:pt x="326137" y="4572"/>
                </a:lnTo>
                <a:lnTo>
                  <a:pt x="344425" y="3048"/>
                </a:lnTo>
                <a:lnTo>
                  <a:pt x="364237" y="1524"/>
                </a:lnTo>
                <a:lnTo>
                  <a:pt x="384048" y="0"/>
                </a:lnTo>
                <a:lnTo>
                  <a:pt x="4128517" y="0"/>
                </a:lnTo>
                <a:lnTo>
                  <a:pt x="4128517" y="2276856"/>
                </a:lnTo>
                <a:lnTo>
                  <a:pt x="0" y="2276856"/>
                </a:lnTo>
                <a:close/>
                <a:moveTo>
                  <a:pt x="4120897" y="2263140"/>
                </a:moveTo>
                <a:lnTo>
                  <a:pt x="4114801" y="2269236"/>
                </a:lnTo>
                <a:lnTo>
                  <a:pt x="4114801" y="6096"/>
                </a:lnTo>
                <a:lnTo>
                  <a:pt x="4120897" y="13716"/>
                </a:lnTo>
                <a:lnTo>
                  <a:pt x="384048" y="13716"/>
                </a:lnTo>
                <a:lnTo>
                  <a:pt x="384048" y="13716"/>
                </a:lnTo>
                <a:lnTo>
                  <a:pt x="364237" y="13716"/>
                </a:lnTo>
                <a:lnTo>
                  <a:pt x="365761" y="13716"/>
                </a:lnTo>
                <a:lnTo>
                  <a:pt x="345948" y="15240"/>
                </a:lnTo>
                <a:lnTo>
                  <a:pt x="345948" y="15240"/>
                </a:lnTo>
                <a:lnTo>
                  <a:pt x="327661" y="16764"/>
                </a:lnTo>
                <a:lnTo>
                  <a:pt x="327661" y="16764"/>
                </a:lnTo>
                <a:lnTo>
                  <a:pt x="309373" y="21336"/>
                </a:lnTo>
                <a:lnTo>
                  <a:pt x="309373" y="21336"/>
                </a:lnTo>
                <a:lnTo>
                  <a:pt x="291084" y="24384"/>
                </a:lnTo>
                <a:lnTo>
                  <a:pt x="291084" y="24384"/>
                </a:lnTo>
                <a:lnTo>
                  <a:pt x="272797" y="30480"/>
                </a:lnTo>
                <a:lnTo>
                  <a:pt x="274321" y="30480"/>
                </a:lnTo>
                <a:lnTo>
                  <a:pt x="256033" y="35052"/>
                </a:lnTo>
                <a:lnTo>
                  <a:pt x="256033" y="35052"/>
                </a:lnTo>
                <a:lnTo>
                  <a:pt x="239269" y="42672"/>
                </a:lnTo>
                <a:lnTo>
                  <a:pt x="239269" y="42672"/>
                </a:lnTo>
                <a:lnTo>
                  <a:pt x="222505" y="50292"/>
                </a:lnTo>
                <a:lnTo>
                  <a:pt x="224029" y="50292"/>
                </a:lnTo>
                <a:lnTo>
                  <a:pt x="207265" y="57912"/>
                </a:lnTo>
                <a:lnTo>
                  <a:pt x="207265" y="57912"/>
                </a:lnTo>
                <a:lnTo>
                  <a:pt x="192025" y="67056"/>
                </a:lnTo>
                <a:lnTo>
                  <a:pt x="192025" y="67056"/>
                </a:lnTo>
                <a:lnTo>
                  <a:pt x="176784" y="76200"/>
                </a:lnTo>
                <a:lnTo>
                  <a:pt x="176784" y="76200"/>
                </a:lnTo>
                <a:lnTo>
                  <a:pt x="161545" y="86868"/>
                </a:lnTo>
                <a:lnTo>
                  <a:pt x="161545" y="86868"/>
                </a:lnTo>
                <a:lnTo>
                  <a:pt x="147829" y="97536"/>
                </a:lnTo>
                <a:lnTo>
                  <a:pt x="147829" y="97536"/>
                </a:lnTo>
                <a:lnTo>
                  <a:pt x="134112" y="109728"/>
                </a:lnTo>
                <a:lnTo>
                  <a:pt x="134112" y="109728"/>
                </a:lnTo>
                <a:lnTo>
                  <a:pt x="121920" y="121920"/>
                </a:lnTo>
                <a:lnTo>
                  <a:pt x="121920" y="121920"/>
                </a:lnTo>
                <a:lnTo>
                  <a:pt x="109728" y="134112"/>
                </a:lnTo>
                <a:lnTo>
                  <a:pt x="109728" y="134112"/>
                </a:lnTo>
                <a:lnTo>
                  <a:pt x="97536" y="147828"/>
                </a:lnTo>
                <a:lnTo>
                  <a:pt x="97536" y="147828"/>
                </a:lnTo>
                <a:lnTo>
                  <a:pt x="86869" y="161544"/>
                </a:lnTo>
                <a:lnTo>
                  <a:pt x="86869" y="161544"/>
                </a:lnTo>
                <a:lnTo>
                  <a:pt x="76200" y="176784"/>
                </a:lnTo>
                <a:lnTo>
                  <a:pt x="76200" y="176784"/>
                </a:lnTo>
                <a:lnTo>
                  <a:pt x="67056" y="192024"/>
                </a:lnTo>
                <a:lnTo>
                  <a:pt x="67056" y="192024"/>
                </a:lnTo>
                <a:lnTo>
                  <a:pt x="57912" y="207264"/>
                </a:lnTo>
                <a:lnTo>
                  <a:pt x="57912" y="207264"/>
                </a:lnTo>
                <a:lnTo>
                  <a:pt x="50292" y="224028"/>
                </a:lnTo>
                <a:lnTo>
                  <a:pt x="50292" y="222504"/>
                </a:lnTo>
                <a:lnTo>
                  <a:pt x="42672" y="239268"/>
                </a:lnTo>
                <a:lnTo>
                  <a:pt x="42672" y="239268"/>
                </a:lnTo>
                <a:lnTo>
                  <a:pt x="35053" y="256032"/>
                </a:lnTo>
                <a:lnTo>
                  <a:pt x="35053" y="256032"/>
                </a:lnTo>
                <a:lnTo>
                  <a:pt x="30481" y="274320"/>
                </a:lnTo>
                <a:lnTo>
                  <a:pt x="30481" y="272796"/>
                </a:lnTo>
                <a:lnTo>
                  <a:pt x="24384" y="291084"/>
                </a:lnTo>
                <a:lnTo>
                  <a:pt x="24384" y="291084"/>
                </a:lnTo>
                <a:lnTo>
                  <a:pt x="21336" y="309372"/>
                </a:lnTo>
                <a:lnTo>
                  <a:pt x="21336" y="309372"/>
                </a:lnTo>
                <a:lnTo>
                  <a:pt x="16764" y="327660"/>
                </a:lnTo>
                <a:lnTo>
                  <a:pt x="16764" y="327660"/>
                </a:lnTo>
                <a:lnTo>
                  <a:pt x="15241" y="345948"/>
                </a:lnTo>
                <a:lnTo>
                  <a:pt x="15241" y="345948"/>
                </a:lnTo>
                <a:lnTo>
                  <a:pt x="13717" y="364236"/>
                </a:lnTo>
                <a:lnTo>
                  <a:pt x="13717" y="364236"/>
                </a:lnTo>
                <a:lnTo>
                  <a:pt x="13717" y="384048"/>
                </a:lnTo>
                <a:lnTo>
                  <a:pt x="13717" y="384048"/>
                </a:lnTo>
                <a:lnTo>
                  <a:pt x="13717" y="2269236"/>
                </a:lnTo>
                <a:lnTo>
                  <a:pt x="6097" y="2263140"/>
                </a:lnTo>
                <a:lnTo>
                  <a:pt x="4120897" y="2263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2578607" y="2231998"/>
            <a:ext cx="852525" cy="34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solidFill>
                  <a:srgbClr val="FFFFFF"/>
                </a:solidFill>
                <a:latin typeface="Arial"/>
                <a:cs typeface="Arial"/>
              </a:rPr>
              <a:t>Esensi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085087" y="2740633"/>
            <a:ext cx="2045736" cy="8122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a. Tugas pokok</a:t>
            </a:r>
            <a:endParaRPr sz="20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b. Tugas penunjang</a:t>
            </a:r>
            <a:endParaRPr sz="20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c. Tugas tambahan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49" name="object 1349"/>
          <p:cNvSpPr/>
          <p:nvPr/>
        </p:nvSpPr>
        <p:spPr>
          <a:xfrm>
            <a:off x="5029200" y="2057400"/>
            <a:ext cx="4114800" cy="2263140"/>
          </a:xfrm>
          <a:custGeom>
            <a:avLst/>
            <a:gdLst/>
            <a:ahLst/>
            <a:cxnLst/>
            <a:rect l="l" t="t" r="r" b="b"/>
            <a:pathLst>
              <a:path w="4114800" h="2263140">
                <a:moveTo>
                  <a:pt x="0" y="0"/>
                </a:moveTo>
                <a:lnTo>
                  <a:pt x="3738372" y="0"/>
                </a:lnTo>
                <a:cubicBezTo>
                  <a:pt x="3947160" y="0"/>
                  <a:pt x="4114800" y="169164"/>
                  <a:pt x="4114800" y="377952"/>
                </a:cubicBezTo>
                <a:lnTo>
                  <a:pt x="4114800" y="2263140"/>
                </a:lnTo>
                <a:lnTo>
                  <a:pt x="0" y="2263140"/>
                </a:lnTo>
                <a:close/>
              </a:path>
            </a:pathLst>
          </a:custGeom>
          <a:solidFill>
            <a:srgbClr val="7F93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5023104" y="2051304"/>
            <a:ext cx="4128516" cy="2276856"/>
          </a:xfrm>
          <a:custGeom>
            <a:avLst/>
            <a:gdLst/>
            <a:ahLst/>
            <a:cxnLst/>
            <a:rect l="l" t="t" r="r" b="b"/>
            <a:pathLst>
              <a:path w="4128516" h="2276856">
                <a:moveTo>
                  <a:pt x="0" y="0"/>
                </a:moveTo>
                <a:lnTo>
                  <a:pt x="3744468" y="0"/>
                </a:lnTo>
                <a:lnTo>
                  <a:pt x="3764280" y="1524"/>
                </a:lnTo>
                <a:lnTo>
                  <a:pt x="3784092" y="3048"/>
                </a:lnTo>
                <a:lnTo>
                  <a:pt x="3802380" y="4572"/>
                </a:lnTo>
                <a:lnTo>
                  <a:pt x="3822192" y="7620"/>
                </a:lnTo>
                <a:lnTo>
                  <a:pt x="3840480" y="12192"/>
                </a:lnTo>
                <a:lnTo>
                  <a:pt x="3858768" y="18288"/>
                </a:lnTo>
                <a:lnTo>
                  <a:pt x="3877056" y="24384"/>
                </a:lnTo>
                <a:lnTo>
                  <a:pt x="3893820" y="30480"/>
                </a:lnTo>
                <a:lnTo>
                  <a:pt x="3910584" y="38100"/>
                </a:lnTo>
                <a:lnTo>
                  <a:pt x="3927348" y="47244"/>
                </a:lnTo>
                <a:lnTo>
                  <a:pt x="3944111" y="56388"/>
                </a:lnTo>
                <a:lnTo>
                  <a:pt x="3959352" y="65532"/>
                </a:lnTo>
                <a:lnTo>
                  <a:pt x="3974592" y="76200"/>
                </a:lnTo>
                <a:lnTo>
                  <a:pt x="3988308" y="88392"/>
                </a:lnTo>
                <a:lnTo>
                  <a:pt x="4002023" y="100584"/>
                </a:lnTo>
                <a:lnTo>
                  <a:pt x="4015740" y="112776"/>
                </a:lnTo>
                <a:lnTo>
                  <a:pt x="4027932" y="126492"/>
                </a:lnTo>
                <a:lnTo>
                  <a:pt x="4040123" y="140208"/>
                </a:lnTo>
                <a:lnTo>
                  <a:pt x="4052316" y="153924"/>
                </a:lnTo>
                <a:lnTo>
                  <a:pt x="4062984" y="169164"/>
                </a:lnTo>
                <a:lnTo>
                  <a:pt x="4072128" y="184404"/>
                </a:lnTo>
                <a:lnTo>
                  <a:pt x="4081272" y="201168"/>
                </a:lnTo>
                <a:lnTo>
                  <a:pt x="4090416" y="217932"/>
                </a:lnTo>
                <a:lnTo>
                  <a:pt x="4098036" y="234696"/>
                </a:lnTo>
                <a:lnTo>
                  <a:pt x="4104132" y="251460"/>
                </a:lnTo>
                <a:lnTo>
                  <a:pt x="4110228" y="269748"/>
                </a:lnTo>
                <a:lnTo>
                  <a:pt x="4116323" y="288036"/>
                </a:lnTo>
                <a:lnTo>
                  <a:pt x="4119372" y="306324"/>
                </a:lnTo>
                <a:lnTo>
                  <a:pt x="4123944" y="326136"/>
                </a:lnTo>
                <a:lnTo>
                  <a:pt x="4125468" y="344424"/>
                </a:lnTo>
                <a:lnTo>
                  <a:pt x="4126992" y="364236"/>
                </a:lnTo>
                <a:lnTo>
                  <a:pt x="4128516" y="384048"/>
                </a:lnTo>
                <a:lnTo>
                  <a:pt x="4128516" y="2276856"/>
                </a:lnTo>
                <a:lnTo>
                  <a:pt x="0" y="2276856"/>
                </a:lnTo>
                <a:lnTo>
                  <a:pt x="0" y="0"/>
                </a:lnTo>
                <a:close/>
                <a:moveTo>
                  <a:pt x="13716" y="2269236"/>
                </a:moveTo>
                <a:lnTo>
                  <a:pt x="6096" y="2263140"/>
                </a:lnTo>
                <a:lnTo>
                  <a:pt x="4120896" y="2263140"/>
                </a:lnTo>
                <a:lnTo>
                  <a:pt x="4114799" y="2269236"/>
                </a:lnTo>
                <a:lnTo>
                  <a:pt x="4114799" y="384048"/>
                </a:lnTo>
                <a:lnTo>
                  <a:pt x="4114799" y="384048"/>
                </a:lnTo>
                <a:lnTo>
                  <a:pt x="4114799" y="364236"/>
                </a:lnTo>
                <a:lnTo>
                  <a:pt x="4114799" y="365760"/>
                </a:lnTo>
                <a:lnTo>
                  <a:pt x="4113276" y="345948"/>
                </a:lnTo>
                <a:lnTo>
                  <a:pt x="4113276" y="345948"/>
                </a:lnTo>
                <a:lnTo>
                  <a:pt x="4110228" y="327660"/>
                </a:lnTo>
                <a:lnTo>
                  <a:pt x="4110228" y="327660"/>
                </a:lnTo>
                <a:lnTo>
                  <a:pt x="4107180" y="309372"/>
                </a:lnTo>
                <a:lnTo>
                  <a:pt x="4107180" y="309372"/>
                </a:lnTo>
                <a:lnTo>
                  <a:pt x="4104132" y="291084"/>
                </a:lnTo>
                <a:lnTo>
                  <a:pt x="4104132" y="291084"/>
                </a:lnTo>
                <a:lnTo>
                  <a:pt x="4098036" y="272796"/>
                </a:lnTo>
                <a:lnTo>
                  <a:pt x="4098036" y="274320"/>
                </a:lnTo>
                <a:lnTo>
                  <a:pt x="4093464" y="256032"/>
                </a:lnTo>
                <a:lnTo>
                  <a:pt x="4093464" y="256032"/>
                </a:lnTo>
                <a:lnTo>
                  <a:pt x="4085844" y="239268"/>
                </a:lnTo>
                <a:lnTo>
                  <a:pt x="4085844" y="239268"/>
                </a:lnTo>
                <a:lnTo>
                  <a:pt x="4078223" y="222504"/>
                </a:lnTo>
                <a:lnTo>
                  <a:pt x="4078223" y="224028"/>
                </a:lnTo>
                <a:lnTo>
                  <a:pt x="4070604" y="207264"/>
                </a:lnTo>
                <a:lnTo>
                  <a:pt x="4070604" y="207264"/>
                </a:lnTo>
                <a:lnTo>
                  <a:pt x="4061460" y="192024"/>
                </a:lnTo>
                <a:lnTo>
                  <a:pt x="4061460" y="192024"/>
                </a:lnTo>
                <a:lnTo>
                  <a:pt x="4052316" y="176784"/>
                </a:lnTo>
                <a:lnTo>
                  <a:pt x="4052316" y="176784"/>
                </a:lnTo>
                <a:lnTo>
                  <a:pt x="4041648" y="161544"/>
                </a:lnTo>
                <a:lnTo>
                  <a:pt x="4041648" y="161544"/>
                </a:lnTo>
                <a:lnTo>
                  <a:pt x="4030980" y="147828"/>
                </a:lnTo>
                <a:lnTo>
                  <a:pt x="4030980" y="147828"/>
                </a:lnTo>
                <a:lnTo>
                  <a:pt x="4018788" y="134112"/>
                </a:lnTo>
                <a:lnTo>
                  <a:pt x="4018788" y="134112"/>
                </a:lnTo>
                <a:lnTo>
                  <a:pt x="4006596" y="121920"/>
                </a:lnTo>
                <a:lnTo>
                  <a:pt x="4006596" y="121920"/>
                </a:lnTo>
                <a:lnTo>
                  <a:pt x="3994404" y="109728"/>
                </a:lnTo>
                <a:lnTo>
                  <a:pt x="3994404" y="109728"/>
                </a:lnTo>
                <a:lnTo>
                  <a:pt x="3980688" y="97536"/>
                </a:lnTo>
                <a:lnTo>
                  <a:pt x="3980688" y="97536"/>
                </a:lnTo>
                <a:lnTo>
                  <a:pt x="3966972" y="86868"/>
                </a:lnTo>
                <a:lnTo>
                  <a:pt x="3966972" y="86868"/>
                </a:lnTo>
                <a:lnTo>
                  <a:pt x="3951732" y="76200"/>
                </a:lnTo>
                <a:lnTo>
                  <a:pt x="3951732" y="76200"/>
                </a:lnTo>
                <a:lnTo>
                  <a:pt x="3936492" y="67056"/>
                </a:lnTo>
                <a:lnTo>
                  <a:pt x="3936492" y="67056"/>
                </a:lnTo>
                <a:lnTo>
                  <a:pt x="3921252" y="57912"/>
                </a:lnTo>
                <a:lnTo>
                  <a:pt x="3921252" y="57912"/>
                </a:lnTo>
                <a:lnTo>
                  <a:pt x="3904488" y="50292"/>
                </a:lnTo>
                <a:lnTo>
                  <a:pt x="3906011" y="50292"/>
                </a:lnTo>
                <a:lnTo>
                  <a:pt x="3889248" y="42672"/>
                </a:lnTo>
                <a:lnTo>
                  <a:pt x="3889248" y="42672"/>
                </a:lnTo>
                <a:lnTo>
                  <a:pt x="3872484" y="35052"/>
                </a:lnTo>
                <a:lnTo>
                  <a:pt x="3872484" y="35052"/>
                </a:lnTo>
                <a:lnTo>
                  <a:pt x="3854196" y="30480"/>
                </a:lnTo>
                <a:lnTo>
                  <a:pt x="3854196" y="30480"/>
                </a:lnTo>
                <a:lnTo>
                  <a:pt x="3837432" y="24384"/>
                </a:lnTo>
                <a:lnTo>
                  <a:pt x="3837432" y="24384"/>
                </a:lnTo>
                <a:lnTo>
                  <a:pt x="3819144" y="21336"/>
                </a:lnTo>
                <a:lnTo>
                  <a:pt x="3819144" y="21336"/>
                </a:lnTo>
                <a:lnTo>
                  <a:pt x="3800856" y="16764"/>
                </a:lnTo>
                <a:lnTo>
                  <a:pt x="3800856" y="16764"/>
                </a:lnTo>
                <a:lnTo>
                  <a:pt x="3782568" y="15240"/>
                </a:lnTo>
                <a:lnTo>
                  <a:pt x="3782568" y="15240"/>
                </a:lnTo>
                <a:lnTo>
                  <a:pt x="3762756" y="13716"/>
                </a:lnTo>
                <a:lnTo>
                  <a:pt x="3764280" y="13716"/>
                </a:lnTo>
                <a:lnTo>
                  <a:pt x="3744468" y="13716"/>
                </a:lnTo>
                <a:lnTo>
                  <a:pt x="3744468" y="13716"/>
                </a:lnTo>
                <a:lnTo>
                  <a:pt x="6096" y="13716"/>
                </a:lnTo>
                <a:lnTo>
                  <a:pt x="13716" y="6096"/>
                </a:lnTo>
                <a:lnTo>
                  <a:pt x="13716" y="22692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6109716" y="2238982"/>
            <a:ext cx="2022348" cy="34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30" b="1" spc="10" dirty="0">
                <a:solidFill>
                  <a:srgbClr val="FFFFFF"/>
                </a:solidFill>
                <a:latin typeface="Arial"/>
                <a:cs typeface="Arial"/>
              </a:rPr>
              <a:t>Tingkat jabatan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484619" y="2747617"/>
            <a:ext cx="2545885" cy="5333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513588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Calibri"/>
                <a:cs typeface="Calibri"/>
              </a:rPr>
              <a:t>a. 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Tugas Manajerial</a:t>
            </a:r>
            <a:endParaRPr sz="20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b. Tugas Non Manajerial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51" name="object 1351"/>
          <p:cNvSpPr/>
          <p:nvPr/>
        </p:nvSpPr>
        <p:spPr>
          <a:xfrm>
            <a:off x="914400" y="4320540"/>
            <a:ext cx="4114800" cy="2263140"/>
          </a:xfrm>
          <a:custGeom>
            <a:avLst/>
            <a:gdLst/>
            <a:ahLst/>
            <a:cxnLst/>
            <a:rect l="l" t="t" r="r" b="b"/>
            <a:pathLst>
              <a:path w="4114800" h="2263140">
                <a:moveTo>
                  <a:pt x="4114800" y="2263140"/>
                </a:moveTo>
                <a:lnTo>
                  <a:pt x="377951" y="2263140"/>
                </a:lnTo>
                <a:cubicBezTo>
                  <a:pt x="169164" y="2263140"/>
                  <a:pt x="0" y="2093976"/>
                  <a:pt x="0" y="1886712"/>
                </a:cubicBezTo>
                <a:lnTo>
                  <a:pt x="0" y="0"/>
                </a:lnTo>
                <a:lnTo>
                  <a:pt x="4114800" y="0"/>
                </a:lnTo>
                <a:close/>
              </a:path>
            </a:pathLst>
          </a:custGeom>
          <a:solidFill>
            <a:srgbClr val="A489A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908303" y="4314444"/>
            <a:ext cx="4128516" cy="2275332"/>
          </a:xfrm>
          <a:custGeom>
            <a:avLst/>
            <a:gdLst/>
            <a:ahLst/>
            <a:cxnLst/>
            <a:rect l="l" t="t" r="r" b="b"/>
            <a:pathLst>
              <a:path w="4128516" h="2275332">
                <a:moveTo>
                  <a:pt x="4128517" y="2275332"/>
                </a:moveTo>
                <a:lnTo>
                  <a:pt x="384048" y="2275332"/>
                </a:lnTo>
                <a:lnTo>
                  <a:pt x="364237" y="2275332"/>
                </a:lnTo>
                <a:lnTo>
                  <a:pt x="344425" y="2273808"/>
                </a:lnTo>
                <a:lnTo>
                  <a:pt x="326137" y="2272284"/>
                </a:lnTo>
                <a:lnTo>
                  <a:pt x="306325" y="2267712"/>
                </a:lnTo>
                <a:lnTo>
                  <a:pt x="288037" y="2263140"/>
                </a:lnTo>
                <a:lnTo>
                  <a:pt x="269748" y="2258568"/>
                </a:lnTo>
                <a:lnTo>
                  <a:pt x="251461" y="2252472"/>
                </a:lnTo>
                <a:lnTo>
                  <a:pt x="234697" y="2246376"/>
                </a:lnTo>
                <a:lnTo>
                  <a:pt x="217933" y="2238756"/>
                </a:lnTo>
                <a:lnTo>
                  <a:pt x="201169" y="2229612"/>
                </a:lnTo>
                <a:lnTo>
                  <a:pt x="184405" y="2220468"/>
                </a:lnTo>
                <a:lnTo>
                  <a:pt x="169165" y="2209800"/>
                </a:lnTo>
                <a:lnTo>
                  <a:pt x="153925" y="2199132"/>
                </a:lnTo>
                <a:lnTo>
                  <a:pt x="140209" y="2188464"/>
                </a:lnTo>
                <a:lnTo>
                  <a:pt x="126492" y="2176272"/>
                </a:lnTo>
                <a:lnTo>
                  <a:pt x="112777" y="2164080"/>
                </a:lnTo>
                <a:lnTo>
                  <a:pt x="100584" y="2150364"/>
                </a:lnTo>
                <a:lnTo>
                  <a:pt x="88392" y="2136648"/>
                </a:lnTo>
                <a:lnTo>
                  <a:pt x="76200" y="2121408"/>
                </a:lnTo>
                <a:lnTo>
                  <a:pt x="65533" y="2106168"/>
                </a:lnTo>
                <a:lnTo>
                  <a:pt x="56389" y="2090928"/>
                </a:lnTo>
                <a:lnTo>
                  <a:pt x="47245" y="2075688"/>
                </a:lnTo>
                <a:lnTo>
                  <a:pt x="38100" y="2058924"/>
                </a:lnTo>
                <a:lnTo>
                  <a:pt x="30481" y="2042160"/>
                </a:lnTo>
                <a:lnTo>
                  <a:pt x="24384" y="2023872"/>
                </a:lnTo>
                <a:lnTo>
                  <a:pt x="18289" y="2007108"/>
                </a:lnTo>
                <a:lnTo>
                  <a:pt x="12192" y="1988820"/>
                </a:lnTo>
                <a:lnTo>
                  <a:pt x="7620" y="1969008"/>
                </a:lnTo>
                <a:lnTo>
                  <a:pt x="4572" y="1950720"/>
                </a:lnTo>
                <a:lnTo>
                  <a:pt x="3048" y="1930908"/>
                </a:lnTo>
                <a:lnTo>
                  <a:pt x="1525" y="1912620"/>
                </a:lnTo>
                <a:lnTo>
                  <a:pt x="0" y="1892808"/>
                </a:lnTo>
                <a:lnTo>
                  <a:pt x="0" y="0"/>
                </a:lnTo>
                <a:lnTo>
                  <a:pt x="4128517" y="0"/>
                </a:lnTo>
                <a:lnTo>
                  <a:pt x="4128517" y="2275332"/>
                </a:lnTo>
                <a:close/>
                <a:moveTo>
                  <a:pt x="4114801" y="6096"/>
                </a:moveTo>
                <a:lnTo>
                  <a:pt x="4120897" y="12192"/>
                </a:lnTo>
                <a:lnTo>
                  <a:pt x="6097" y="12192"/>
                </a:lnTo>
                <a:lnTo>
                  <a:pt x="13717" y="6096"/>
                </a:lnTo>
                <a:lnTo>
                  <a:pt x="13717" y="1892808"/>
                </a:lnTo>
                <a:lnTo>
                  <a:pt x="13717" y="1892808"/>
                </a:lnTo>
                <a:lnTo>
                  <a:pt x="13717" y="1911096"/>
                </a:lnTo>
                <a:lnTo>
                  <a:pt x="13717" y="1911096"/>
                </a:lnTo>
                <a:lnTo>
                  <a:pt x="15241" y="1930908"/>
                </a:lnTo>
                <a:lnTo>
                  <a:pt x="15241" y="1930908"/>
                </a:lnTo>
                <a:lnTo>
                  <a:pt x="16764" y="1949196"/>
                </a:lnTo>
                <a:lnTo>
                  <a:pt x="16764" y="1949196"/>
                </a:lnTo>
                <a:lnTo>
                  <a:pt x="21336" y="1967484"/>
                </a:lnTo>
                <a:lnTo>
                  <a:pt x="21336" y="1967484"/>
                </a:lnTo>
                <a:lnTo>
                  <a:pt x="24384" y="1985772"/>
                </a:lnTo>
                <a:lnTo>
                  <a:pt x="24384" y="1985772"/>
                </a:lnTo>
                <a:lnTo>
                  <a:pt x="30481" y="2002536"/>
                </a:lnTo>
                <a:lnTo>
                  <a:pt x="30481" y="2002536"/>
                </a:lnTo>
                <a:lnTo>
                  <a:pt x="35053" y="2020824"/>
                </a:lnTo>
                <a:lnTo>
                  <a:pt x="35053" y="2019300"/>
                </a:lnTo>
                <a:lnTo>
                  <a:pt x="42672" y="2037588"/>
                </a:lnTo>
                <a:lnTo>
                  <a:pt x="42672" y="2036064"/>
                </a:lnTo>
                <a:lnTo>
                  <a:pt x="50292" y="2052828"/>
                </a:lnTo>
                <a:lnTo>
                  <a:pt x="50292" y="2052828"/>
                </a:lnTo>
                <a:lnTo>
                  <a:pt x="57912" y="2069592"/>
                </a:lnTo>
                <a:lnTo>
                  <a:pt x="57912" y="2069592"/>
                </a:lnTo>
                <a:lnTo>
                  <a:pt x="67056" y="2084832"/>
                </a:lnTo>
                <a:lnTo>
                  <a:pt x="67056" y="2084832"/>
                </a:lnTo>
                <a:lnTo>
                  <a:pt x="76200" y="2100072"/>
                </a:lnTo>
                <a:lnTo>
                  <a:pt x="76200" y="2100072"/>
                </a:lnTo>
                <a:lnTo>
                  <a:pt x="86869" y="2113788"/>
                </a:lnTo>
                <a:lnTo>
                  <a:pt x="86869" y="2113788"/>
                </a:lnTo>
                <a:lnTo>
                  <a:pt x="97536" y="2129028"/>
                </a:lnTo>
                <a:lnTo>
                  <a:pt x="97536" y="2127504"/>
                </a:lnTo>
                <a:lnTo>
                  <a:pt x="109728" y="2141220"/>
                </a:lnTo>
                <a:lnTo>
                  <a:pt x="109728" y="2141220"/>
                </a:lnTo>
                <a:lnTo>
                  <a:pt x="121920" y="2154936"/>
                </a:lnTo>
                <a:lnTo>
                  <a:pt x="121920" y="2154936"/>
                </a:lnTo>
                <a:lnTo>
                  <a:pt x="134112" y="2167128"/>
                </a:lnTo>
                <a:lnTo>
                  <a:pt x="134112" y="2167128"/>
                </a:lnTo>
                <a:lnTo>
                  <a:pt x="147829" y="2179320"/>
                </a:lnTo>
                <a:lnTo>
                  <a:pt x="147829" y="2177796"/>
                </a:lnTo>
                <a:lnTo>
                  <a:pt x="161545" y="2189988"/>
                </a:lnTo>
                <a:lnTo>
                  <a:pt x="161545" y="2189988"/>
                </a:lnTo>
                <a:lnTo>
                  <a:pt x="176784" y="2200656"/>
                </a:lnTo>
                <a:lnTo>
                  <a:pt x="176784" y="2200656"/>
                </a:lnTo>
                <a:lnTo>
                  <a:pt x="192025" y="2209800"/>
                </a:lnTo>
                <a:lnTo>
                  <a:pt x="192025" y="2209800"/>
                </a:lnTo>
                <a:lnTo>
                  <a:pt x="207265" y="2218944"/>
                </a:lnTo>
                <a:lnTo>
                  <a:pt x="207265" y="2218944"/>
                </a:lnTo>
                <a:lnTo>
                  <a:pt x="224029" y="2226564"/>
                </a:lnTo>
                <a:lnTo>
                  <a:pt x="222505" y="2226564"/>
                </a:lnTo>
                <a:lnTo>
                  <a:pt x="239269" y="2234184"/>
                </a:lnTo>
                <a:lnTo>
                  <a:pt x="239269" y="2234184"/>
                </a:lnTo>
                <a:lnTo>
                  <a:pt x="256033" y="2240280"/>
                </a:lnTo>
                <a:lnTo>
                  <a:pt x="256033" y="2240280"/>
                </a:lnTo>
                <a:lnTo>
                  <a:pt x="274321" y="2246376"/>
                </a:lnTo>
                <a:lnTo>
                  <a:pt x="272797" y="2246376"/>
                </a:lnTo>
                <a:lnTo>
                  <a:pt x="291084" y="2250948"/>
                </a:lnTo>
                <a:lnTo>
                  <a:pt x="291084" y="2250948"/>
                </a:lnTo>
                <a:lnTo>
                  <a:pt x="309373" y="2255520"/>
                </a:lnTo>
                <a:lnTo>
                  <a:pt x="309373" y="2255520"/>
                </a:lnTo>
                <a:lnTo>
                  <a:pt x="327661" y="2258568"/>
                </a:lnTo>
                <a:lnTo>
                  <a:pt x="327661" y="2258568"/>
                </a:lnTo>
                <a:lnTo>
                  <a:pt x="345948" y="2261616"/>
                </a:lnTo>
                <a:lnTo>
                  <a:pt x="345948" y="2261616"/>
                </a:lnTo>
                <a:lnTo>
                  <a:pt x="364237" y="2263140"/>
                </a:lnTo>
                <a:lnTo>
                  <a:pt x="364237" y="2263140"/>
                </a:lnTo>
                <a:lnTo>
                  <a:pt x="384048" y="2263140"/>
                </a:lnTo>
                <a:lnTo>
                  <a:pt x="384048" y="2263140"/>
                </a:lnTo>
                <a:lnTo>
                  <a:pt x="4120897" y="2263140"/>
                </a:lnTo>
                <a:lnTo>
                  <a:pt x="4114801" y="2269236"/>
                </a:lnTo>
                <a:lnTo>
                  <a:pt x="4114801" y="6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1543812" y="4949122"/>
            <a:ext cx="2923946" cy="34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solidFill>
                  <a:srgbClr val="FFFFFF"/>
                </a:solidFill>
                <a:latin typeface="Arial"/>
                <a:cs typeface="Arial"/>
              </a:rPr>
              <a:t>Hubungan Antar Tugas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085087" y="5457376"/>
            <a:ext cx="1932370" cy="10347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Calibri"/>
                <a:cs typeface="Calibri"/>
              </a:rPr>
              <a:t>a. Tugas Siklis</a:t>
            </a:r>
            <a:endParaRPr sz="19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Calibri"/>
                <a:cs typeface="Calibri"/>
              </a:rPr>
              <a:t>b. Tugas Non Siklis</a:t>
            </a:r>
            <a:endParaRPr sz="19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Calibri"/>
                <a:cs typeface="Calibri"/>
              </a:rPr>
              <a:t>c. Tugas Bergantian</a:t>
            </a:r>
            <a:endParaRPr sz="19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Calibri"/>
                <a:cs typeface="Calibri"/>
              </a:rPr>
              <a:t>d. Tugas Darurat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353" name="object 1353"/>
          <p:cNvSpPr/>
          <p:nvPr/>
        </p:nvSpPr>
        <p:spPr>
          <a:xfrm>
            <a:off x="5029200" y="4320540"/>
            <a:ext cx="4114800" cy="2263140"/>
          </a:xfrm>
          <a:custGeom>
            <a:avLst/>
            <a:gdLst/>
            <a:ahLst/>
            <a:cxnLst/>
            <a:rect l="l" t="t" r="r" b="b"/>
            <a:pathLst>
              <a:path w="4114800" h="2263140">
                <a:moveTo>
                  <a:pt x="4114800" y="0"/>
                </a:moveTo>
                <a:lnTo>
                  <a:pt x="4114800" y="1886712"/>
                </a:lnTo>
                <a:cubicBezTo>
                  <a:pt x="4114800" y="2093976"/>
                  <a:pt x="3947160" y="2263140"/>
                  <a:pt x="3738372" y="2263140"/>
                </a:cubicBezTo>
                <a:lnTo>
                  <a:pt x="0" y="2263140"/>
                </a:lnTo>
                <a:lnTo>
                  <a:pt x="0" y="0"/>
                </a:lnTo>
                <a:close/>
              </a:path>
            </a:pathLst>
          </a:custGeom>
          <a:solidFill>
            <a:srgbClr val="9D9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5023104" y="4314444"/>
            <a:ext cx="4128516" cy="2275332"/>
          </a:xfrm>
          <a:custGeom>
            <a:avLst/>
            <a:gdLst/>
            <a:ahLst/>
            <a:cxnLst/>
            <a:rect l="l" t="t" r="r" b="b"/>
            <a:pathLst>
              <a:path w="4128516" h="2275332">
                <a:moveTo>
                  <a:pt x="4128516" y="0"/>
                </a:moveTo>
                <a:lnTo>
                  <a:pt x="4128516" y="1892808"/>
                </a:lnTo>
                <a:lnTo>
                  <a:pt x="4126992" y="1912620"/>
                </a:lnTo>
                <a:lnTo>
                  <a:pt x="4125468" y="1932432"/>
                </a:lnTo>
                <a:lnTo>
                  <a:pt x="4123944" y="1950720"/>
                </a:lnTo>
                <a:lnTo>
                  <a:pt x="4120896" y="1970532"/>
                </a:lnTo>
                <a:lnTo>
                  <a:pt x="4116323" y="1988820"/>
                </a:lnTo>
                <a:lnTo>
                  <a:pt x="4110228" y="2007108"/>
                </a:lnTo>
                <a:lnTo>
                  <a:pt x="4104132" y="2023872"/>
                </a:lnTo>
                <a:lnTo>
                  <a:pt x="4098036" y="2042160"/>
                </a:lnTo>
                <a:lnTo>
                  <a:pt x="4090416" y="2058924"/>
                </a:lnTo>
                <a:lnTo>
                  <a:pt x="4081272" y="2075688"/>
                </a:lnTo>
                <a:lnTo>
                  <a:pt x="4072128" y="2090928"/>
                </a:lnTo>
                <a:lnTo>
                  <a:pt x="4062984" y="2107692"/>
                </a:lnTo>
                <a:lnTo>
                  <a:pt x="4052316" y="2121408"/>
                </a:lnTo>
                <a:lnTo>
                  <a:pt x="4040123" y="2136648"/>
                </a:lnTo>
                <a:lnTo>
                  <a:pt x="4027932" y="2150364"/>
                </a:lnTo>
                <a:lnTo>
                  <a:pt x="4015740" y="2164080"/>
                </a:lnTo>
                <a:lnTo>
                  <a:pt x="4002023" y="2176272"/>
                </a:lnTo>
                <a:lnTo>
                  <a:pt x="3988308" y="2188464"/>
                </a:lnTo>
                <a:lnTo>
                  <a:pt x="3974592" y="2199132"/>
                </a:lnTo>
                <a:lnTo>
                  <a:pt x="3959352" y="2211324"/>
                </a:lnTo>
                <a:lnTo>
                  <a:pt x="3942588" y="2220468"/>
                </a:lnTo>
                <a:lnTo>
                  <a:pt x="3927348" y="2229612"/>
                </a:lnTo>
                <a:lnTo>
                  <a:pt x="3910584" y="2238756"/>
                </a:lnTo>
                <a:lnTo>
                  <a:pt x="3893820" y="2246376"/>
                </a:lnTo>
                <a:lnTo>
                  <a:pt x="3877056" y="2252472"/>
                </a:lnTo>
                <a:lnTo>
                  <a:pt x="3858768" y="2258568"/>
                </a:lnTo>
                <a:lnTo>
                  <a:pt x="3840480" y="2264664"/>
                </a:lnTo>
                <a:lnTo>
                  <a:pt x="3822192" y="2267712"/>
                </a:lnTo>
                <a:lnTo>
                  <a:pt x="3802380" y="2272284"/>
                </a:lnTo>
                <a:lnTo>
                  <a:pt x="3784092" y="2273808"/>
                </a:lnTo>
                <a:lnTo>
                  <a:pt x="3764280" y="2275332"/>
                </a:lnTo>
                <a:lnTo>
                  <a:pt x="3744468" y="2275332"/>
                </a:lnTo>
                <a:lnTo>
                  <a:pt x="0" y="2275332"/>
                </a:lnTo>
                <a:lnTo>
                  <a:pt x="0" y="0"/>
                </a:lnTo>
                <a:lnTo>
                  <a:pt x="4128516" y="0"/>
                </a:lnTo>
                <a:close/>
                <a:moveTo>
                  <a:pt x="6096" y="13716"/>
                </a:moveTo>
                <a:lnTo>
                  <a:pt x="13716" y="6096"/>
                </a:lnTo>
                <a:lnTo>
                  <a:pt x="13716" y="2269236"/>
                </a:lnTo>
                <a:lnTo>
                  <a:pt x="6096" y="2263140"/>
                </a:lnTo>
                <a:lnTo>
                  <a:pt x="3744468" y="2263140"/>
                </a:lnTo>
                <a:lnTo>
                  <a:pt x="3744468" y="2263140"/>
                </a:lnTo>
                <a:lnTo>
                  <a:pt x="3764280" y="2263140"/>
                </a:lnTo>
                <a:lnTo>
                  <a:pt x="3762756" y="2263140"/>
                </a:lnTo>
                <a:lnTo>
                  <a:pt x="3782568" y="2261616"/>
                </a:lnTo>
                <a:lnTo>
                  <a:pt x="3782568" y="2261616"/>
                </a:lnTo>
                <a:lnTo>
                  <a:pt x="3800856" y="2258568"/>
                </a:lnTo>
                <a:lnTo>
                  <a:pt x="3800856" y="2258568"/>
                </a:lnTo>
                <a:lnTo>
                  <a:pt x="3819144" y="2255520"/>
                </a:lnTo>
                <a:lnTo>
                  <a:pt x="3819144" y="2255520"/>
                </a:lnTo>
                <a:lnTo>
                  <a:pt x="3837432" y="2250948"/>
                </a:lnTo>
                <a:lnTo>
                  <a:pt x="3837432" y="2250948"/>
                </a:lnTo>
                <a:lnTo>
                  <a:pt x="3854196" y="2246376"/>
                </a:lnTo>
                <a:lnTo>
                  <a:pt x="3854196" y="2246376"/>
                </a:lnTo>
                <a:lnTo>
                  <a:pt x="3872484" y="2240280"/>
                </a:lnTo>
                <a:lnTo>
                  <a:pt x="3872484" y="2240280"/>
                </a:lnTo>
                <a:lnTo>
                  <a:pt x="3889248" y="2234184"/>
                </a:lnTo>
                <a:lnTo>
                  <a:pt x="3889248" y="2234184"/>
                </a:lnTo>
                <a:lnTo>
                  <a:pt x="3906011" y="2226564"/>
                </a:lnTo>
                <a:lnTo>
                  <a:pt x="3904488" y="2226564"/>
                </a:lnTo>
                <a:lnTo>
                  <a:pt x="3921252" y="2218944"/>
                </a:lnTo>
                <a:lnTo>
                  <a:pt x="3921252" y="2218944"/>
                </a:lnTo>
                <a:lnTo>
                  <a:pt x="3936492" y="2209800"/>
                </a:lnTo>
                <a:lnTo>
                  <a:pt x="3936492" y="2209800"/>
                </a:lnTo>
                <a:lnTo>
                  <a:pt x="3951732" y="2200656"/>
                </a:lnTo>
                <a:lnTo>
                  <a:pt x="3951732" y="2200656"/>
                </a:lnTo>
                <a:lnTo>
                  <a:pt x="3966972" y="2189988"/>
                </a:lnTo>
                <a:lnTo>
                  <a:pt x="3965448" y="2189988"/>
                </a:lnTo>
                <a:lnTo>
                  <a:pt x="3980688" y="2179320"/>
                </a:lnTo>
                <a:lnTo>
                  <a:pt x="3980688" y="2179320"/>
                </a:lnTo>
                <a:lnTo>
                  <a:pt x="3994404" y="2167128"/>
                </a:lnTo>
                <a:lnTo>
                  <a:pt x="3994404" y="2167128"/>
                </a:lnTo>
                <a:lnTo>
                  <a:pt x="4006596" y="2154936"/>
                </a:lnTo>
                <a:lnTo>
                  <a:pt x="4006596" y="2154936"/>
                </a:lnTo>
                <a:lnTo>
                  <a:pt x="4018788" y="2141220"/>
                </a:lnTo>
                <a:lnTo>
                  <a:pt x="4018788" y="2142744"/>
                </a:lnTo>
                <a:lnTo>
                  <a:pt x="4030980" y="2129028"/>
                </a:lnTo>
                <a:lnTo>
                  <a:pt x="4030980" y="2129028"/>
                </a:lnTo>
                <a:lnTo>
                  <a:pt x="4041648" y="2113788"/>
                </a:lnTo>
                <a:lnTo>
                  <a:pt x="4041648" y="2113788"/>
                </a:lnTo>
                <a:lnTo>
                  <a:pt x="4052316" y="2100072"/>
                </a:lnTo>
                <a:lnTo>
                  <a:pt x="4052316" y="2100072"/>
                </a:lnTo>
                <a:lnTo>
                  <a:pt x="4061460" y="2084832"/>
                </a:lnTo>
                <a:lnTo>
                  <a:pt x="4061460" y="2084832"/>
                </a:lnTo>
                <a:lnTo>
                  <a:pt x="4070604" y="2069592"/>
                </a:lnTo>
                <a:lnTo>
                  <a:pt x="4070604" y="2069592"/>
                </a:lnTo>
                <a:lnTo>
                  <a:pt x="4078223" y="2052828"/>
                </a:lnTo>
                <a:lnTo>
                  <a:pt x="4078223" y="2052828"/>
                </a:lnTo>
                <a:lnTo>
                  <a:pt x="4085844" y="2036064"/>
                </a:lnTo>
                <a:lnTo>
                  <a:pt x="4085844" y="2037588"/>
                </a:lnTo>
                <a:lnTo>
                  <a:pt x="4093464" y="2019300"/>
                </a:lnTo>
                <a:lnTo>
                  <a:pt x="4093464" y="2020824"/>
                </a:lnTo>
                <a:lnTo>
                  <a:pt x="4098036" y="2002536"/>
                </a:lnTo>
                <a:lnTo>
                  <a:pt x="4098036" y="2002536"/>
                </a:lnTo>
                <a:lnTo>
                  <a:pt x="4104132" y="1985772"/>
                </a:lnTo>
                <a:lnTo>
                  <a:pt x="4104132" y="1985772"/>
                </a:lnTo>
                <a:lnTo>
                  <a:pt x="4107180" y="1967484"/>
                </a:lnTo>
                <a:lnTo>
                  <a:pt x="4107180" y="1967484"/>
                </a:lnTo>
                <a:lnTo>
                  <a:pt x="4110228" y="1949196"/>
                </a:lnTo>
                <a:lnTo>
                  <a:pt x="4110228" y="1949196"/>
                </a:lnTo>
                <a:lnTo>
                  <a:pt x="4113276" y="1930908"/>
                </a:lnTo>
                <a:lnTo>
                  <a:pt x="4113276" y="1930908"/>
                </a:lnTo>
                <a:lnTo>
                  <a:pt x="4114799" y="1911096"/>
                </a:lnTo>
                <a:lnTo>
                  <a:pt x="4114799" y="1911096"/>
                </a:lnTo>
                <a:lnTo>
                  <a:pt x="4114799" y="1892808"/>
                </a:lnTo>
                <a:lnTo>
                  <a:pt x="4114799" y="1892808"/>
                </a:lnTo>
                <a:lnTo>
                  <a:pt x="4114799" y="6096"/>
                </a:lnTo>
                <a:lnTo>
                  <a:pt x="4120896" y="13716"/>
                </a:lnTo>
                <a:lnTo>
                  <a:pt x="6096" y="137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5846063" y="5081678"/>
            <a:ext cx="2546908" cy="34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30" b="1" spc="10" dirty="0">
                <a:solidFill>
                  <a:srgbClr val="FFFFFF"/>
                </a:solidFill>
                <a:latin typeface="Arial"/>
                <a:cs typeface="Arial"/>
              </a:rPr>
              <a:t>Waktu Pelaksanaan</a:t>
            </a:r>
            <a:endParaRPr sz="21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254239" y="5589932"/>
            <a:ext cx="1773344" cy="7711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62127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Calibri"/>
                <a:cs typeface="Calibri"/>
              </a:rPr>
              <a:t>a. Tugas harian</a:t>
            </a:r>
            <a:endParaRPr sz="1900">
              <a:latin typeface="Calibri"/>
              <a:cs typeface="Calibri"/>
            </a:endParaRPr>
          </a:p>
          <a:p>
            <a:pPr marL="150876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Calibri"/>
                <a:cs typeface="Calibri"/>
              </a:rPr>
              <a:t>b. Tugas berkala</a:t>
            </a:r>
            <a:endParaRPr sz="1900">
              <a:latin typeface="Calibri"/>
              <a:cs typeface="Calibri"/>
            </a:endParaRPr>
          </a:p>
          <a:p>
            <a:pPr marL="0">
              <a:lnSpc>
                <a:spcPct val="100000"/>
              </a:lnSpc>
            </a:pPr>
            <a:r>
              <a:rPr sz="1900" spc="10" dirty="0">
                <a:solidFill>
                  <a:srgbClr val="FFFFFF"/>
                </a:solidFill>
                <a:latin typeface="Calibri"/>
                <a:cs typeface="Calibri"/>
              </a:rPr>
              <a:t>c. Tugas Insidentil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355" name="object 1355"/>
          <p:cNvSpPr/>
          <p:nvPr/>
        </p:nvSpPr>
        <p:spPr>
          <a:xfrm>
            <a:off x="3794759" y="3755136"/>
            <a:ext cx="2468880" cy="1132332"/>
          </a:xfrm>
          <a:custGeom>
            <a:avLst/>
            <a:gdLst/>
            <a:ahLst/>
            <a:cxnLst/>
            <a:rect l="l" t="t" r="r" b="b"/>
            <a:pathLst>
              <a:path w="2468880" h="1132332">
                <a:moveTo>
                  <a:pt x="0" y="188976"/>
                </a:moveTo>
                <a:cubicBezTo>
                  <a:pt x="0" y="85344"/>
                  <a:pt x="85344" y="0"/>
                  <a:pt x="188977" y="0"/>
                </a:cubicBezTo>
                <a:lnTo>
                  <a:pt x="2281429" y="0"/>
                </a:lnTo>
                <a:cubicBezTo>
                  <a:pt x="2385060" y="0"/>
                  <a:pt x="2468881" y="85344"/>
                  <a:pt x="2468881" y="188976"/>
                </a:cubicBezTo>
                <a:lnTo>
                  <a:pt x="2468881" y="943356"/>
                </a:lnTo>
                <a:cubicBezTo>
                  <a:pt x="2468881" y="1046988"/>
                  <a:pt x="2385060" y="1132332"/>
                  <a:pt x="2281429" y="1132332"/>
                </a:cubicBezTo>
                <a:lnTo>
                  <a:pt x="188977" y="1132332"/>
                </a:lnTo>
                <a:cubicBezTo>
                  <a:pt x="85344" y="1132332"/>
                  <a:pt x="0" y="1046988"/>
                  <a:pt x="0" y="943356"/>
                </a:cubicBezTo>
                <a:close/>
              </a:path>
            </a:pathLst>
          </a:custGeom>
          <a:solidFill>
            <a:srgbClr val="D6EBE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3788664" y="3749039"/>
            <a:ext cx="2482596" cy="1144524"/>
          </a:xfrm>
          <a:custGeom>
            <a:avLst/>
            <a:gdLst/>
            <a:ahLst/>
            <a:cxnLst/>
            <a:rect l="l" t="t" r="r" b="b"/>
            <a:pathLst>
              <a:path w="2482596" h="1144524">
                <a:moveTo>
                  <a:pt x="0" y="195073"/>
                </a:moveTo>
                <a:lnTo>
                  <a:pt x="1524" y="175261"/>
                </a:lnTo>
                <a:lnTo>
                  <a:pt x="4572" y="155449"/>
                </a:lnTo>
                <a:lnTo>
                  <a:pt x="9143" y="137161"/>
                </a:lnTo>
                <a:lnTo>
                  <a:pt x="15239" y="118873"/>
                </a:lnTo>
                <a:lnTo>
                  <a:pt x="24384" y="102109"/>
                </a:lnTo>
                <a:lnTo>
                  <a:pt x="33528" y="85344"/>
                </a:lnTo>
                <a:lnTo>
                  <a:pt x="45719" y="71629"/>
                </a:lnTo>
                <a:lnTo>
                  <a:pt x="57912" y="56388"/>
                </a:lnTo>
                <a:lnTo>
                  <a:pt x="71628" y="44197"/>
                </a:lnTo>
                <a:lnTo>
                  <a:pt x="86868" y="33529"/>
                </a:lnTo>
                <a:lnTo>
                  <a:pt x="102107" y="22861"/>
                </a:lnTo>
                <a:lnTo>
                  <a:pt x="118872" y="15241"/>
                </a:lnTo>
                <a:lnTo>
                  <a:pt x="137160" y="9144"/>
                </a:lnTo>
                <a:lnTo>
                  <a:pt x="155448" y="4573"/>
                </a:lnTo>
                <a:lnTo>
                  <a:pt x="175260" y="1525"/>
                </a:lnTo>
                <a:lnTo>
                  <a:pt x="195072" y="0"/>
                </a:lnTo>
                <a:lnTo>
                  <a:pt x="2287524" y="0"/>
                </a:lnTo>
                <a:lnTo>
                  <a:pt x="2307336" y="1525"/>
                </a:lnTo>
                <a:lnTo>
                  <a:pt x="2327148" y="4573"/>
                </a:lnTo>
                <a:lnTo>
                  <a:pt x="2345436" y="9144"/>
                </a:lnTo>
                <a:lnTo>
                  <a:pt x="2363724" y="15241"/>
                </a:lnTo>
                <a:lnTo>
                  <a:pt x="2380487" y="22861"/>
                </a:lnTo>
                <a:lnTo>
                  <a:pt x="2395728" y="33529"/>
                </a:lnTo>
                <a:lnTo>
                  <a:pt x="2410968" y="44197"/>
                </a:lnTo>
                <a:lnTo>
                  <a:pt x="2424684" y="56388"/>
                </a:lnTo>
                <a:lnTo>
                  <a:pt x="2436876" y="71629"/>
                </a:lnTo>
                <a:lnTo>
                  <a:pt x="2449068" y="85344"/>
                </a:lnTo>
                <a:lnTo>
                  <a:pt x="2458211" y="102109"/>
                </a:lnTo>
                <a:lnTo>
                  <a:pt x="2467355" y="118873"/>
                </a:lnTo>
                <a:lnTo>
                  <a:pt x="2473452" y="137161"/>
                </a:lnTo>
                <a:lnTo>
                  <a:pt x="2478024" y="155449"/>
                </a:lnTo>
                <a:lnTo>
                  <a:pt x="2481072" y="175261"/>
                </a:lnTo>
                <a:lnTo>
                  <a:pt x="2482596" y="195073"/>
                </a:lnTo>
                <a:lnTo>
                  <a:pt x="2482596" y="949453"/>
                </a:lnTo>
                <a:lnTo>
                  <a:pt x="2481072" y="969265"/>
                </a:lnTo>
                <a:lnTo>
                  <a:pt x="2478024" y="989077"/>
                </a:lnTo>
                <a:lnTo>
                  <a:pt x="2473452" y="1007365"/>
                </a:lnTo>
                <a:lnTo>
                  <a:pt x="2467355" y="1025653"/>
                </a:lnTo>
                <a:lnTo>
                  <a:pt x="2458211" y="1042417"/>
                </a:lnTo>
                <a:lnTo>
                  <a:pt x="2449068" y="1057657"/>
                </a:lnTo>
                <a:lnTo>
                  <a:pt x="2436876" y="1072897"/>
                </a:lnTo>
                <a:lnTo>
                  <a:pt x="2424684" y="1086613"/>
                </a:lnTo>
                <a:lnTo>
                  <a:pt x="2410968" y="1100329"/>
                </a:lnTo>
                <a:lnTo>
                  <a:pt x="2395728" y="1110997"/>
                </a:lnTo>
                <a:lnTo>
                  <a:pt x="2380487" y="1120141"/>
                </a:lnTo>
                <a:lnTo>
                  <a:pt x="2363724" y="1129285"/>
                </a:lnTo>
                <a:lnTo>
                  <a:pt x="2345436" y="1135381"/>
                </a:lnTo>
                <a:lnTo>
                  <a:pt x="2327148" y="1139953"/>
                </a:lnTo>
                <a:lnTo>
                  <a:pt x="2307336" y="1143001"/>
                </a:lnTo>
                <a:lnTo>
                  <a:pt x="2287524" y="1144525"/>
                </a:lnTo>
                <a:lnTo>
                  <a:pt x="195072" y="1144525"/>
                </a:lnTo>
                <a:lnTo>
                  <a:pt x="175260" y="1143001"/>
                </a:lnTo>
                <a:lnTo>
                  <a:pt x="155448" y="1139953"/>
                </a:lnTo>
                <a:lnTo>
                  <a:pt x="137160" y="1135381"/>
                </a:lnTo>
                <a:lnTo>
                  <a:pt x="118872" y="1129285"/>
                </a:lnTo>
                <a:lnTo>
                  <a:pt x="102107" y="1120141"/>
                </a:lnTo>
                <a:lnTo>
                  <a:pt x="86868" y="1110997"/>
                </a:lnTo>
                <a:lnTo>
                  <a:pt x="71628" y="1100329"/>
                </a:lnTo>
                <a:lnTo>
                  <a:pt x="57912" y="1086613"/>
                </a:lnTo>
                <a:lnTo>
                  <a:pt x="45719" y="1072897"/>
                </a:lnTo>
                <a:lnTo>
                  <a:pt x="33528" y="1057657"/>
                </a:lnTo>
                <a:lnTo>
                  <a:pt x="24384" y="1042417"/>
                </a:lnTo>
                <a:lnTo>
                  <a:pt x="15239" y="1025653"/>
                </a:lnTo>
                <a:lnTo>
                  <a:pt x="9143" y="1007365"/>
                </a:lnTo>
                <a:lnTo>
                  <a:pt x="4572" y="989077"/>
                </a:lnTo>
                <a:lnTo>
                  <a:pt x="1524" y="969265"/>
                </a:lnTo>
                <a:lnTo>
                  <a:pt x="0" y="949453"/>
                </a:lnTo>
                <a:lnTo>
                  <a:pt x="0" y="195073"/>
                </a:lnTo>
                <a:close/>
                <a:moveTo>
                  <a:pt x="13716" y="949453"/>
                </a:moveTo>
                <a:lnTo>
                  <a:pt x="13716" y="949453"/>
                </a:lnTo>
                <a:lnTo>
                  <a:pt x="13716" y="967741"/>
                </a:lnTo>
                <a:lnTo>
                  <a:pt x="13716" y="967741"/>
                </a:lnTo>
                <a:lnTo>
                  <a:pt x="16763" y="986029"/>
                </a:lnTo>
                <a:lnTo>
                  <a:pt x="16763" y="986029"/>
                </a:lnTo>
                <a:lnTo>
                  <a:pt x="21336" y="1004317"/>
                </a:lnTo>
                <a:lnTo>
                  <a:pt x="21336" y="1002793"/>
                </a:lnTo>
                <a:lnTo>
                  <a:pt x="27431" y="1021081"/>
                </a:lnTo>
                <a:lnTo>
                  <a:pt x="27431" y="1019557"/>
                </a:lnTo>
                <a:lnTo>
                  <a:pt x="35051" y="1036321"/>
                </a:lnTo>
                <a:lnTo>
                  <a:pt x="35051" y="1036321"/>
                </a:lnTo>
                <a:lnTo>
                  <a:pt x="44195" y="1051561"/>
                </a:lnTo>
                <a:lnTo>
                  <a:pt x="44195" y="1051561"/>
                </a:lnTo>
                <a:lnTo>
                  <a:pt x="54863" y="1065277"/>
                </a:lnTo>
                <a:lnTo>
                  <a:pt x="54863" y="1065277"/>
                </a:lnTo>
                <a:lnTo>
                  <a:pt x="67056" y="1078993"/>
                </a:lnTo>
                <a:lnTo>
                  <a:pt x="67056" y="1077469"/>
                </a:lnTo>
                <a:lnTo>
                  <a:pt x="79248" y="1089661"/>
                </a:lnTo>
                <a:lnTo>
                  <a:pt x="79248" y="1089661"/>
                </a:lnTo>
                <a:lnTo>
                  <a:pt x="94487" y="1100329"/>
                </a:lnTo>
                <a:lnTo>
                  <a:pt x="92963" y="1100329"/>
                </a:lnTo>
                <a:lnTo>
                  <a:pt x="108204" y="1109473"/>
                </a:lnTo>
                <a:lnTo>
                  <a:pt x="108204" y="1109473"/>
                </a:lnTo>
                <a:lnTo>
                  <a:pt x="124968" y="1117093"/>
                </a:lnTo>
                <a:lnTo>
                  <a:pt x="124968" y="1117093"/>
                </a:lnTo>
                <a:lnTo>
                  <a:pt x="141731" y="1123189"/>
                </a:lnTo>
                <a:lnTo>
                  <a:pt x="140207" y="1123189"/>
                </a:lnTo>
                <a:lnTo>
                  <a:pt x="158495" y="1127761"/>
                </a:lnTo>
                <a:lnTo>
                  <a:pt x="158495" y="1127761"/>
                </a:lnTo>
                <a:lnTo>
                  <a:pt x="176784" y="1130809"/>
                </a:lnTo>
                <a:lnTo>
                  <a:pt x="176784" y="1130809"/>
                </a:lnTo>
                <a:lnTo>
                  <a:pt x="195072" y="1130809"/>
                </a:lnTo>
                <a:lnTo>
                  <a:pt x="195072" y="1130809"/>
                </a:lnTo>
                <a:lnTo>
                  <a:pt x="2287524" y="1130809"/>
                </a:lnTo>
                <a:lnTo>
                  <a:pt x="2287524" y="1130809"/>
                </a:lnTo>
                <a:lnTo>
                  <a:pt x="2305811" y="1130809"/>
                </a:lnTo>
                <a:lnTo>
                  <a:pt x="2305811" y="1130809"/>
                </a:lnTo>
                <a:lnTo>
                  <a:pt x="2324099" y="1127761"/>
                </a:lnTo>
                <a:lnTo>
                  <a:pt x="2324099" y="1127761"/>
                </a:lnTo>
                <a:lnTo>
                  <a:pt x="2342387" y="1123189"/>
                </a:lnTo>
                <a:lnTo>
                  <a:pt x="2340864" y="1123189"/>
                </a:lnTo>
                <a:lnTo>
                  <a:pt x="2357628" y="1117093"/>
                </a:lnTo>
                <a:lnTo>
                  <a:pt x="2357628" y="1117093"/>
                </a:lnTo>
                <a:lnTo>
                  <a:pt x="2374392" y="1109473"/>
                </a:lnTo>
                <a:lnTo>
                  <a:pt x="2374392" y="1109473"/>
                </a:lnTo>
                <a:lnTo>
                  <a:pt x="2389632" y="1100329"/>
                </a:lnTo>
                <a:lnTo>
                  <a:pt x="2388108" y="1100329"/>
                </a:lnTo>
                <a:lnTo>
                  <a:pt x="2403348" y="1089661"/>
                </a:lnTo>
                <a:lnTo>
                  <a:pt x="2403348" y="1089661"/>
                </a:lnTo>
                <a:lnTo>
                  <a:pt x="2415540" y="1077469"/>
                </a:lnTo>
                <a:lnTo>
                  <a:pt x="2415540" y="1078993"/>
                </a:lnTo>
                <a:lnTo>
                  <a:pt x="2427732" y="1065277"/>
                </a:lnTo>
                <a:lnTo>
                  <a:pt x="2427732" y="1065277"/>
                </a:lnTo>
                <a:lnTo>
                  <a:pt x="2438399" y="1051561"/>
                </a:lnTo>
                <a:lnTo>
                  <a:pt x="2438399" y="1051561"/>
                </a:lnTo>
                <a:lnTo>
                  <a:pt x="2447543" y="1036321"/>
                </a:lnTo>
                <a:lnTo>
                  <a:pt x="2447543" y="1036321"/>
                </a:lnTo>
                <a:lnTo>
                  <a:pt x="2455164" y="1019557"/>
                </a:lnTo>
                <a:lnTo>
                  <a:pt x="2455164" y="1021081"/>
                </a:lnTo>
                <a:lnTo>
                  <a:pt x="2461260" y="1002793"/>
                </a:lnTo>
                <a:lnTo>
                  <a:pt x="2461260" y="1004317"/>
                </a:lnTo>
                <a:lnTo>
                  <a:pt x="2465832" y="986029"/>
                </a:lnTo>
                <a:lnTo>
                  <a:pt x="2465832" y="986029"/>
                </a:lnTo>
                <a:lnTo>
                  <a:pt x="2468880" y="967741"/>
                </a:lnTo>
                <a:lnTo>
                  <a:pt x="2468880" y="967741"/>
                </a:lnTo>
                <a:lnTo>
                  <a:pt x="2468880" y="949453"/>
                </a:lnTo>
                <a:lnTo>
                  <a:pt x="2468880" y="949453"/>
                </a:lnTo>
                <a:lnTo>
                  <a:pt x="2468880" y="195073"/>
                </a:lnTo>
                <a:lnTo>
                  <a:pt x="2468880" y="195073"/>
                </a:lnTo>
                <a:lnTo>
                  <a:pt x="2468880" y="175261"/>
                </a:lnTo>
                <a:lnTo>
                  <a:pt x="2468880" y="176785"/>
                </a:lnTo>
                <a:lnTo>
                  <a:pt x="2465832" y="158497"/>
                </a:lnTo>
                <a:lnTo>
                  <a:pt x="2465832" y="158497"/>
                </a:lnTo>
                <a:lnTo>
                  <a:pt x="2461260" y="140209"/>
                </a:lnTo>
                <a:lnTo>
                  <a:pt x="2461260" y="141732"/>
                </a:lnTo>
                <a:lnTo>
                  <a:pt x="2455164" y="123444"/>
                </a:lnTo>
                <a:lnTo>
                  <a:pt x="2455164" y="124968"/>
                </a:lnTo>
                <a:lnTo>
                  <a:pt x="2447543" y="108205"/>
                </a:lnTo>
                <a:lnTo>
                  <a:pt x="2447543" y="108205"/>
                </a:lnTo>
                <a:lnTo>
                  <a:pt x="2438399" y="92964"/>
                </a:lnTo>
                <a:lnTo>
                  <a:pt x="2438399" y="92964"/>
                </a:lnTo>
                <a:lnTo>
                  <a:pt x="2427732" y="79249"/>
                </a:lnTo>
                <a:lnTo>
                  <a:pt x="2427732" y="79249"/>
                </a:lnTo>
                <a:lnTo>
                  <a:pt x="2415540" y="65532"/>
                </a:lnTo>
                <a:lnTo>
                  <a:pt x="2415540" y="65532"/>
                </a:lnTo>
                <a:lnTo>
                  <a:pt x="2403348" y="53341"/>
                </a:lnTo>
                <a:lnTo>
                  <a:pt x="2403348" y="54864"/>
                </a:lnTo>
                <a:lnTo>
                  <a:pt x="2388108" y="44197"/>
                </a:lnTo>
                <a:lnTo>
                  <a:pt x="2389632" y="44197"/>
                </a:lnTo>
                <a:lnTo>
                  <a:pt x="2374392" y="35053"/>
                </a:lnTo>
                <a:lnTo>
                  <a:pt x="2374392" y="35053"/>
                </a:lnTo>
                <a:lnTo>
                  <a:pt x="2357628" y="27432"/>
                </a:lnTo>
                <a:lnTo>
                  <a:pt x="2357628" y="27432"/>
                </a:lnTo>
                <a:lnTo>
                  <a:pt x="2340864" y="21337"/>
                </a:lnTo>
                <a:lnTo>
                  <a:pt x="2342387" y="21337"/>
                </a:lnTo>
                <a:lnTo>
                  <a:pt x="2324099" y="16764"/>
                </a:lnTo>
                <a:lnTo>
                  <a:pt x="2324099" y="16764"/>
                </a:lnTo>
                <a:lnTo>
                  <a:pt x="2305811" y="13717"/>
                </a:lnTo>
                <a:lnTo>
                  <a:pt x="2305811" y="13717"/>
                </a:lnTo>
                <a:lnTo>
                  <a:pt x="2287524" y="12193"/>
                </a:lnTo>
                <a:lnTo>
                  <a:pt x="2287524" y="12193"/>
                </a:lnTo>
                <a:lnTo>
                  <a:pt x="195072" y="12193"/>
                </a:lnTo>
                <a:lnTo>
                  <a:pt x="195072" y="12193"/>
                </a:lnTo>
                <a:lnTo>
                  <a:pt x="176784" y="13717"/>
                </a:lnTo>
                <a:lnTo>
                  <a:pt x="176784" y="13717"/>
                </a:lnTo>
                <a:lnTo>
                  <a:pt x="158495" y="16764"/>
                </a:lnTo>
                <a:lnTo>
                  <a:pt x="158495" y="16764"/>
                </a:lnTo>
                <a:lnTo>
                  <a:pt x="140207" y="21337"/>
                </a:lnTo>
                <a:lnTo>
                  <a:pt x="141731" y="21337"/>
                </a:lnTo>
                <a:lnTo>
                  <a:pt x="124968" y="27432"/>
                </a:lnTo>
                <a:lnTo>
                  <a:pt x="124968" y="27432"/>
                </a:lnTo>
                <a:lnTo>
                  <a:pt x="108204" y="35053"/>
                </a:lnTo>
                <a:lnTo>
                  <a:pt x="108204" y="35053"/>
                </a:lnTo>
                <a:lnTo>
                  <a:pt x="92963" y="44197"/>
                </a:lnTo>
                <a:lnTo>
                  <a:pt x="94487" y="44197"/>
                </a:lnTo>
                <a:lnTo>
                  <a:pt x="79248" y="54864"/>
                </a:lnTo>
                <a:lnTo>
                  <a:pt x="79248" y="53341"/>
                </a:lnTo>
                <a:lnTo>
                  <a:pt x="67056" y="65532"/>
                </a:lnTo>
                <a:lnTo>
                  <a:pt x="67056" y="65532"/>
                </a:lnTo>
                <a:lnTo>
                  <a:pt x="54863" y="79249"/>
                </a:lnTo>
                <a:lnTo>
                  <a:pt x="54863" y="79249"/>
                </a:lnTo>
                <a:lnTo>
                  <a:pt x="44195" y="92964"/>
                </a:lnTo>
                <a:lnTo>
                  <a:pt x="44195" y="92964"/>
                </a:lnTo>
                <a:lnTo>
                  <a:pt x="35051" y="108205"/>
                </a:lnTo>
                <a:lnTo>
                  <a:pt x="35051" y="108205"/>
                </a:lnTo>
                <a:lnTo>
                  <a:pt x="27431" y="124968"/>
                </a:lnTo>
                <a:lnTo>
                  <a:pt x="27431" y="123444"/>
                </a:lnTo>
                <a:lnTo>
                  <a:pt x="21336" y="141732"/>
                </a:lnTo>
                <a:lnTo>
                  <a:pt x="21336" y="140209"/>
                </a:lnTo>
                <a:lnTo>
                  <a:pt x="16763" y="158497"/>
                </a:lnTo>
                <a:lnTo>
                  <a:pt x="16763" y="158497"/>
                </a:lnTo>
                <a:lnTo>
                  <a:pt x="13716" y="176785"/>
                </a:lnTo>
                <a:lnTo>
                  <a:pt x="13716" y="175261"/>
                </a:lnTo>
                <a:lnTo>
                  <a:pt x="13716" y="195073"/>
                </a:lnTo>
                <a:lnTo>
                  <a:pt x="13716" y="195073"/>
                </a:lnTo>
                <a:lnTo>
                  <a:pt x="13716" y="9494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3987926" y="4090622"/>
            <a:ext cx="2164134" cy="4115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70" b="1" spc="10" dirty="0">
                <a:solidFill>
                  <a:srgbClr val="47494B"/>
                </a:solidFill>
                <a:latin typeface="Arial"/>
                <a:cs typeface="Arial"/>
              </a:rPr>
              <a:t>Macam Tugas</a:t>
            </a:r>
            <a:endParaRPr sz="2500">
              <a:latin typeface="Arial"/>
              <a:cs typeface="Arial"/>
            </a:endParaRPr>
          </a:p>
        </p:txBody>
      </p:sp>
      <p:pic>
        <p:nvPicPr>
          <p:cNvPr id="43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44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44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44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357" name="object 1357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36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388743" y="451309"/>
            <a:ext cx="4560802" cy="7803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10" b="1" spc="10" dirty="0">
                <a:solidFill>
                  <a:srgbClr val="286991"/>
                </a:solidFill>
                <a:latin typeface="Arial"/>
                <a:cs typeface="Arial"/>
              </a:rPr>
              <a:t>PENGGUNAAN WAKTU</a:t>
            </a:r>
            <a:endParaRPr sz="2100">
              <a:latin typeface="Arial"/>
              <a:cs typeface="Arial"/>
            </a:endParaRPr>
          </a:p>
          <a:p>
            <a:pPr marL="1556004">
              <a:lnSpc>
                <a:spcPct val="100000"/>
              </a:lnSpc>
            </a:pPr>
            <a:r>
              <a:rPr sz="2800" b="1" spc="10" dirty="0">
                <a:solidFill>
                  <a:srgbClr val="286991"/>
                </a:solidFill>
                <a:latin typeface="Arial"/>
                <a:cs typeface="Arial"/>
              </a:rPr>
              <a:t>KERJA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63" name="object 1363"/>
          <p:cNvSpPr/>
          <p:nvPr/>
        </p:nvSpPr>
        <p:spPr>
          <a:xfrm>
            <a:off x="1676400" y="2057400"/>
            <a:ext cx="7086600" cy="914400"/>
          </a:xfrm>
          <a:custGeom>
            <a:avLst/>
            <a:gdLst/>
            <a:ahLst/>
            <a:cxnLst/>
            <a:rect l="l" t="t" r="r" b="b"/>
            <a:pathLst>
              <a:path w="7086600" h="914400">
                <a:moveTo>
                  <a:pt x="0" y="152400"/>
                </a:moveTo>
                <a:cubicBezTo>
                  <a:pt x="0" y="68580"/>
                  <a:pt x="68579" y="0"/>
                  <a:pt x="152400" y="0"/>
                </a:cubicBezTo>
                <a:lnTo>
                  <a:pt x="6934200" y="0"/>
                </a:lnTo>
                <a:cubicBezTo>
                  <a:pt x="7019544" y="0"/>
                  <a:pt x="7086600" y="68580"/>
                  <a:pt x="7086600" y="152400"/>
                </a:cubicBezTo>
                <a:lnTo>
                  <a:pt x="7086600" y="762000"/>
                </a:lnTo>
                <a:cubicBezTo>
                  <a:pt x="7086600" y="847344"/>
                  <a:pt x="7019544" y="914400"/>
                  <a:pt x="6934200" y="914400"/>
                </a:cubicBezTo>
                <a:lnTo>
                  <a:pt x="152400" y="914400"/>
                </a:lnTo>
                <a:cubicBezTo>
                  <a:pt x="68579" y="914400"/>
                  <a:pt x="0" y="847344"/>
                  <a:pt x="0" y="762000"/>
                </a:cubicBezTo>
                <a:close/>
              </a:path>
            </a:pathLst>
          </a:custGeom>
          <a:solidFill>
            <a:srgbClr val="22757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1667256" y="2048256"/>
            <a:ext cx="7106412" cy="934212"/>
          </a:xfrm>
          <a:custGeom>
            <a:avLst/>
            <a:gdLst/>
            <a:ahLst/>
            <a:cxnLst/>
            <a:rect l="l" t="t" r="r" b="b"/>
            <a:pathLst>
              <a:path w="7106412" h="934212">
                <a:moveTo>
                  <a:pt x="0" y="161544"/>
                </a:moveTo>
                <a:lnTo>
                  <a:pt x="1523" y="146304"/>
                </a:lnTo>
                <a:lnTo>
                  <a:pt x="3048" y="129540"/>
                </a:lnTo>
                <a:lnTo>
                  <a:pt x="7619" y="114300"/>
                </a:lnTo>
                <a:lnTo>
                  <a:pt x="13716" y="99060"/>
                </a:lnTo>
                <a:lnTo>
                  <a:pt x="19812" y="85344"/>
                </a:lnTo>
                <a:lnTo>
                  <a:pt x="27432" y="71628"/>
                </a:lnTo>
                <a:lnTo>
                  <a:pt x="38100" y="59436"/>
                </a:lnTo>
                <a:lnTo>
                  <a:pt x="47244" y="47244"/>
                </a:lnTo>
                <a:lnTo>
                  <a:pt x="59435" y="38100"/>
                </a:lnTo>
                <a:lnTo>
                  <a:pt x="71628" y="27432"/>
                </a:lnTo>
                <a:lnTo>
                  <a:pt x="85344" y="19812"/>
                </a:lnTo>
                <a:lnTo>
                  <a:pt x="99060" y="13716"/>
                </a:lnTo>
                <a:lnTo>
                  <a:pt x="114300" y="7620"/>
                </a:lnTo>
                <a:lnTo>
                  <a:pt x="129540" y="3048"/>
                </a:lnTo>
                <a:lnTo>
                  <a:pt x="146304" y="1524"/>
                </a:lnTo>
                <a:lnTo>
                  <a:pt x="161544" y="0"/>
                </a:lnTo>
                <a:lnTo>
                  <a:pt x="6944868" y="0"/>
                </a:lnTo>
                <a:lnTo>
                  <a:pt x="6960108" y="1524"/>
                </a:lnTo>
                <a:lnTo>
                  <a:pt x="6976872" y="3048"/>
                </a:lnTo>
                <a:lnTo>
                  <a:pt x="6992112" y="7620"/>
                </a:lnTo>
                <a:lnTo>
                  <a:pt x="7007352" y="13716"/>
                </a:lnTo>
                <a:lnTo>
                  <a:pt x="7021068" y="19812"/>
                </a:lnTo>
                <a:lnTo>
                  <a:pt x="7034784" y="27432"/>
                </a:lnTo>
                <a:lnTo>
                  <a:pt x="7046976" y="38100"/>
                </a:lnTo>
                <a:lnTo>
                  <a:pt x="7059168" y="47244"/>
                </a:lnTo>
                <a:lnTo>
                  <a:pt x="7068312" y="59436"/>
                </a:lnTo>
                <a:lnTo>
                  <a:pt x="7078980" y="71628"/>
                </a:lnTo>
                <a:lnTo>
                  <a:pt x="7086600" y="85344"/>
                </a:lnTo>
                <a:lnTo>
                  <a:pt x="7092696" y="99060"/>
                </a:lnTo>
                <a:lnTo>
                  <a:pt x="7098792" y="114300"/>
                </a:lnTo>
                <a:lnTo>
                  <a:pt x="7103364" y="129540"/>
                </a:lnTo>
                <a:lnTo>
                  <a:pt x="7104888" y="146304"/>
                </a:lnTo>
                <a:lnTo>
                  <a:pt x="7106412" y="161544"/>
                </a:lnTo>
                <a:lnTo>
                  <a:pt x="7106412" y="772668"/>
                </a:lnTo>
                <a:lnTo>
                  <a:pt x="7104888" y="787908"/>
                </a:lnTo>
                <a:lnTo>
                  <a:pt x="7103364" y="804672"/>
                </a:lnTo>
                <a:lnTo>
                  <a:pt x="7098792" y="819912"/>
                </a:lnTo>
                <a:lnTo>
                  <a:pt x="7092696" y="835152"/>
                </a:lnTo>
                <a:lnTo>
                  <a:pt x="7086600" y="848868"/>
                </a:lnTo>
                <a:lnTo>
                  <a:pt x="7078980" y="862584"/>
                </a:lnTo>
                <a:lnTo>
                  <a:pt x="7068312" y="874776"/>
                </a:lnTo>
                <a:lnTo>
                  <a:pt x="7059168" y="886968"/>
                </a:lnTo>
                <a:lnTo>
                  <a:pt x="7046976" y="896112"/>
                </a:lnTo>
                <a:lnTo>
                  <a:pt x="7034784" y="906780"/>
                </a:lnTo>
                <a:lnTo>
                  <a:pt x="7021068" y="914400"/>
                </a:lnTo>
                <a:lnTo>
                  <a:pt x="7007352" y="920496"/>
                </a:lnTo>
                <a:lnTo>
                  <a:pt x="6992112" y="926592"/>
                </a:lnTo>
                <a:lnTo>
                  <a:pt x="6976872" y="931164"/>
                </a:lnTo>
                <a:lnTo>
                  <a:pt x="6960108" y="932688"/>
                </a:lnTo>
                <a:lnTo>
                  <a:pt x="6944868" y="934212"/>
                </a:lnTo>
                <a:lnTo>
                  <a:pt x="161544" y="934212"/>
                </a:lnTo>
                <a:lnTo>
                  <a:pt x="146304" y="932688"/>
                </a:lnTo>
                <a:lnTo>
                  <a:pt x="129540" y="931164"/>
                </a:lnTo>
                <a:lnTo>
                  <a:pt x="114300" y="926592"/>
                </a:lnTo>
                <a:lnTo>
                  <a:pt x="99060" y="920496"/>
                </a:lnTo>
                <a:lnTo>
                  <a:pt x="85344" y="914400"/>
                </a:lnTo>
                <a:lnTo>
                  <a:pt x="71628" y="906780"/>
                </a:lnTo>
                <a:lnTo>
                  <a:pt x="59435" y="896112"/>
                </a:lnTo>
                <a:lnTo>
                  <a:pt x="47244" y="886968"/>
                </a:lnTo>
                <a:lnTo>
                  <a:pt x="38100" y="874776"/>
                </a:lnTo>
                <a:lnTo>
                  <a:pt x="27432" y="862584"/>
                </a:lnTo>
                <a:lnTo>
                  <a:pt x="19812" y="848868"/>
                </a:lnTo>
                <a:lnTo>
                  <a:pt x="13716" y="835152"/>
                </a:lnTo>
                <a:lnTo>
                  <a:pt x="7619" y="819912"/>
                </a:lnTo>
                <a:lnTo>
                  <a:pt x="3048" y="804672"/>
                </a:lnTo>
                <a:lnTo>
                  <a:pt x="1523" y="787908"/>
                </a:lnTo>
                <a:lnTo>
                  <a:pt x="0" y="772668"/>
                </a:lnTo>
                <a:lnTo>
                  <a:pt x="0" y="161544"/>
                </a:lnTo>
                <a:close/>
                <a:moveTo>
                  <a:pt x="19812" y="771144"/>
                </a:moveTo>
                <a:lnTo>
                  <a:pt x="19812" y="771144"/>
                </a:lnTo>
                <a:lnTo>
                  <a:pt x="19812" y="786384"/>
                </a:lnTo>
                <a:lnTo>
                  <a:pt x="19812" y="786384"/>
                </a:lnTo>
                <a:lnTo>
                  <a:pt x="22860" y="801624"/>
                </a:lnTo>
                <a:lnTo>
                  <a:pt x="22860" y="800100"/>
                </a:lnTo>
                <a:lnTo>
                  <a:pt x="25907" y="815340"/>
                </a:lnTo>
                <a:lnTo>
                  <a:pt x="25907" y="813816"/>
                </a:lnTo>
                <a:lnTo>
                  <a:pt x="30479" y="827532"/>
                </a:lnTo>
                <a:lnTo>
                  <a:pt x="30479" y="827532"/>
                </a:lnTo>
                <a:lnTo>
                  <a:pt x="36576" y="839724"/>
                </a:lnTo>
                <a:lnTo>
                  <a:pt x="36576" y="839724"/>
                </a:lnTo>
                <a:lnTo>
                  <a:pt x="44195" y="851916"/>
                </a:lnTo>
                <a:lnTo>
                  <a:pt x="44195" y="851916"/>
                </a:lnTo>
                <a:lnTo>
                  <a:pt x="51816" y="862584"/>
                </a:lnTo>
                <a:lnTo>
                  <a:pt x="51816" y="862584"/>
                </a:lnTo>
                <a:lnTo>
                  <a:pt x="60960" y="873252"/>
                </a:lnTo>
                <a:lnTo>
                  <a:pt x="60960" y="873252"/>
                </a:lnTo>
                <a:lnTo>
                  <a:pt x="71628" y="882396"/>
                </a:lnTo>
                <a:lnTo>
                  <a:pt x="71628" y="882396"/>
                </a:lnTo>
                <a:lnTo>
                  <a:pt x="82295" y="890016"/>
                </a:lnTo>
                <a:lnTo>
                  <a:pt x="82295" y="890016"/>
                </a:lnTo>
                <a:lnTo>
                  <a:pt x="94488" y="897636"/>
                </a:lnTo>
                <a:lnTo>
                  <a:pt x="94488" y="897636"/>
                </a:lnTo>
                <a:lnTo>
                  <a:pt x="106679" y="903732"/>
                </a:lnTo>
                <a:lnTo>
                  <a:pt x="106679" y="903732"/>
                </a:lnTo>
                <a:lnTo>
                  <a:pt x="120395" y="908304"/>
                </a:lnTo>
                <a:lnTo>
                  <a:pt x="118872" y="908304"/>
                </a:lnTo>
                <a:lnTo>
                  <a:pt x="134112" y="911352"/>
                </a:lnTo>
                <a:lnTo>
                  <a:pt x="132588" y="911352"/>
                </a:lnTo>
                <a:lnTo>
                  <a:pt x="147828" y="914400"/>
                </a:lnTo>
                <a:lnTo>
                  <a:pt x="147828" y="914400"/>
                </a:lnTo>
                <a:lnTo>
                  <a:pt x="163068" y="914400"/>
                </a:lnTo>
                <a:lnTo>
                  <a:pt x="163068" y="914400"/>
                </a:lnTo>
                <a:lnTo>
                  <a:pt x="6943344" y="914400"/>
                </a:lnTo>
                <a:lnTo>
                  <a:pt x="6943344" y="914400"/>
                </a:lnTo>
                <a:lnTo>
                  <a:pt x="6958584" y="914400"/>
                </a:lnTo>
                <a:lnTo>
                  <a:pt x="6958584" y="914400"/>
                </a:lnTo>
                <a:lnTo>
                  <a:pt x="6973824" y="911352"/>
                </a:lnTo>
                <a:lnTo>
                  <a:pt x="6972300" y="911352"/>
                </a:lnTo>
                <a:lnTo>
                  <a:pt x="6987540" y="908304"/>
                </a:lnTo>
                <a:lnTo>
                  <a:pt x="6986016" y="908304"/>
                </a:lnTo>
                <a:lnTo>
                  <a:pt x="6999732" y="903732"/>
                </a:lnTo>
                <a:lnTo>
                  <a:pt x="6999732" y="903732"/>
                </a:lnTo>
                <a:lnTo>
                  <a:pt x="7011924" y="897636"/>
                </a:lnTo>
                <a:lnTo>
                  <a:pt x="7011924" y="897636"/>
                </a:lnTo>
                <a:lnTo>
                  <a:pt x="7024116" y="890016"/>
                </a:lnTo>
                <a:lnTo>
                  <a:pt x="7024116" y="890016"/>
                </a:lnTo>
                <a:lnTo>
                  <a:pt x="7034784" y="882396"/>
                </a:lnTo>
                <a:lnTo>
                  <a:pt x="7034784" y="882396"/>
                </a:lnTo>
                <a:lnTo>
                  <a:pt x="7045452" y="873252"/>
                </a:lnTo>
                <a:lnTo>
                  <a:pt x="7045452" y="873252"/>
                </a:lnTo>
                <a:lnTo>
                  <a:pt x="7054596" y="862584"/>
                </a:lnTo>
                <a:lnTo>
                  <a:pt x="7054596" y="862584"/>
                </a:lnTo>
                <a:lnTo>
                  <a:pt x="7062216" y="851916"/>
                </a:lnTo>
                <a:lnTo>
                  <a:pt x="7062216" y="851916"/>
                </a:lnTo>
                <a:lnTo>
                  <a:pt x="7069836" y="839724"/>
                </a:lnTo>
                <a:lnTo>
                  <a:pt x="7069836" y="839724"/>
                </a:lnTo>
                <a:lnTo>
                  <a:pt x="7075932" y="827532"/>
                </a:lnTo>
                <a:lnTo>
                  <a:pt x="7075932" y="827532"/>
                </a:lnTo>
                <a:lnTo>
                  <a:pt x="7080504" y="813816"/>
                </a:lnTo>
                <a:lnTo>
                  <a:pt x="7080504" y="815340"/>
                </a:lnTo>
                <a:lnTo>
                  <a:pt x="7083552" y="800100"/>
                </a:lnTo>
                <a:lnTo>
                  <a:pt x="7083552" y="801624"/>
                </a:lnTo>
                <a:lnTo>
                  <a:pt x="7086600" y="786384"/>
                </a:lnTo>
                <a:lnTo>
                  <a:pt x="7086600" y="786384"/>
                </a:lnTo>
                <a:lnTo>
                  <a:pt x="7086600" y="771144"/>
                </a:lnTo>
                <a:lnTo>
                  <a:pt x="7086600" y="771144"/>
                </a:lnTo>
                <a:lnTo>
                  <a:pt x="7086600" y="163068"/>
                </a:lnTo>
                <a:lnTo>
                  <a:pt x="7086600" y="163068"/>
                </a:lnTo>
                <a:lnTo>
                  <a:pt x="7086600" y="147828"/>
                </a:lnTo>
                <a:lnTo>
                  <a:pt x="7086600" y="147828"/>
                </a:lnTo>
                <a:lnTo>
                  <a:pt x="7083552" y="132588"/>
                </a:lnTo>
                <a:lnTo>
                  <a:pt x="7083552" y="134112"/>
                </a:lnTo>
                <a:lnTo>
                  <a:pt x="7080504" y="118872"/>
                </a:lnTo>
                <a:lnTo>
                  <a:pt x="7080504" y="120396"/>
                </a:lnTo>
                <a:lnTo>
                  <a:pt x="7075932" y="106680"/>
                </a:lnTo>
                <a:lnTo>
                  <a:pt x="7075932" y="106680"/>
                </a:lnTo>
                <a:lnTo>
                  <a:pt x="7069836" y="94488"/>
                </a:lnTo>
                <a:lnTo>
                  <a:pt x="7069836" y="94488"/>
                </a:lnTo>
                <a:lnTo>
                  <a:pt x="7062216" y="82296"/>
                </a:lnTo>
                <a:lnTo>
                  <a:pt x="7062216" y="82296"/>
                </a:lnTo>
                <a:lnTo>
                  <a:pt x="7054596" y="71628"/>
                </a:lnTo>
                <a:lnTo>
                  <a:pt x="7054596" y="71628"/>
                </a:lnTo>
                <a:lnTo>
                  <a:pt x="7045452" y="60960"/>
                </a:lnTo>
                <a:lnTo>
                  <a:pt x="7045452" y="60960"/>
                </a:lnTo>
                <a:lnTo>
                  <a:pt x="7034784" y="51816"/>
                </a:lnTo>
                <a:lnTo>
                  <a:pt x="7034784" y="51816"/>
                </a:lnTo>
                <a:lnTo>
                  <a:pt x="7024116" y="44196"/>
                </a:lnTo>
                <a:lnTo>
                  <a:pt x="7024116" y="44196"/>
                </a:lnTo>
                <a:lnTo>
                  <a:pt x="7011924" y="36576"/>
                </a:lnTo>
                <a:lnTo>
                  <a:pt x="7011924" y="36576"/>
                </a:lnTo>
                <a:lnTo>
                  <a:pt x="6999732" y="30480"/>
                </a:lnTo>
                <a:lnTo>
                  <a:pt x="6999732" y="30480"/>
                </a:lnTo>
                <a:lnTo>
                  <a:pt x="6986016" y="25908"/>
                </a:lnTo>
                <a:lnTo>
                  <a:pt x="6987540" y="25908"/>
                </a:lnTo>
                <a:lnTo>
                  <a:pt x="6972300" y="22860"/>
                </a:lnTo>
                <a:lnTo>
                  <a:pt x="6973824" y="22860"/>
                </a:lnTo>
                <a:lnTo>
                  <a:pt x="6958584" y="19812"/>
                </a:lnTo>
                <a:lnTo>
                  <a:pt x="6958584" y="19812"/>
                </a:lnTo>
                <a:lnTo>
                  <a:pt x="6943344" y="19812"/>
                </a:lnTo>
                <a:lnTo>
                  <a:pt x="6943344" y="19812"/>
                </a:lnTo>
                <a:lnTo>
                  <a:pt x="163068" y="19812"/>
                </a:lnTo>
                <a:lnTo>
                  <a:pt x="163068" y="19812"/>
                </a:lnTo>
                <a:lnTo>
                  <a:pt x="147828" y="19812"/>
                </a:lnTo>
                <a:lnTo>
                  <a:pt x="147828" y="19812"/>
                </a:lnTo>
                <a:lnTo>
                  <a:pt x="132588" y="22860"/>
                </a:lnTo>
                <a:lnTo>
                  <a:pt x="134112" y="22860"/>
                </a:lnTo>
                <a:lnTo>
                  <a:pt x="118872" y="25908"/>
                </a:lnTo>
                <a:lnTo>
                  <a:pt x="120395" y="25908"/>
                </a:lnTo>
                <a:lnTo>
                  <a:pt x="106679" y="30480"/>
                </a:lnTo>
                <a:lnTo>
                  <a:pt x="106679" y="30480"/>
                </a:lnTo>
                <a:lnTo>
                  <a:pt x="94488" y="36576"/>
                </a:lnTo>
                <a:lnTo>
                  <a:pt x="94488" y="36576"/>
                </a:lnTo>
                <a:lnTo>
                  <a:pt x="82295" y="44196"/>
                </a:lnTo>
                <a:lnTo>
                  <a:pt x="82295" y="44196"/>
                </a:lnTo>
                <a:lnTo>
                  <a:pt x="71628" y="51816"/>
                </a:lnTo>
                <a:lnTo>
                  <a:pt x="71628" y="51816"/>
                </a:lnTo>
                <a:lnTo>
                  <a:pt x="60960" y="60960"/>
                </a:lnTo>
                <a:lnTo>
                  <a:pt x="60960" y="60960"/>
                </a:lnTo>
                <a:lnTo>
                  <a:pt x="51816" y="71628"/>
                </a:lnTo>
                <a:lnTo>
                  <a:pt x="51816" y="71628"/>
                </a:lnTo>
                <a:lnTo>
                  <a:pt x="44195" y="82296"/>
                </a:lnTo>
                <a:lnTo>
                  <a:pt x="44195" y="82296"/>
                </a:lnTo>
                <a:lnTo>
                  <a:pt x="36576" y="94488"/>
                </a:lnTo>
                <a:lnTo>
                  <a:pt x="36576" y="94488"/>
                </a:lnTo>
                <a:lnTo>
                  <a:pt x="30479" y="106680"/>
                </a:lnTo>
                <a:lnTo>
                  <a:pt x="30479" y="106680"/>
                </a:lnTo>
                <a:lnTo>
                  <a:pt x="25907" y="120396"/>
                </a:lnTo>
                <a:lnTo>
                  <a:pt x="25907" y="118872"/>
                </a:lnTo>
                <a:lnTo>
                  <a:pt x="22860" y="134112"/>
                </a:lnTo>
                <a:lnTo>
                  <a:pt x="22860" y="132588"/>
                </a:lnTo>
                <a:lnTo>
                  <a:pt x="19812" y="147828"/>
                </a:lnTo>
                <a:lnTo>
                  <a:pt x="19812" y="147828"/>
                </a:lnTo>
                <a:lnTo>
                  <a:pt x="19812" y="163068"/>
                </a:lnTo>
                <a:lnTo>
                  <a:pt x="19812" y="163068"/>
                </a:lnTo>
                <a:lnTo>
                  <a:pt x="19812" y="771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3087020" y="2383917"/>
            <a:ext cx="4315815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FFFFFF"/>
                </a:solidFill>
                <a:latin typeface="Arial"/>
                <a:cs typeface="Arial"/>
              </a:rPr>
              <a:t>Waktu untuk menyelesaikan suatu pekerjaan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65" name="object 1365"/>
          <p:cNvSpPr/>
          <p:nvPr/>
        </p:nvSpPr>
        <p:spPr>
          <a:xfrm>
            <a:off x="1676400" y="3048000"/>
            <a:ext cx="3543300" cy="914400"/>
          </a:xfrm>
          <a:custGeom>
            <a:avLst/>
            <a:gdLst/>
            <a:ahLst/>
            <a:cxnLst/>
            <a:rect l="l" t="t" r="r" b="b"/>
            <a:pathLst>
              <a:path w="3543300" h="914400">
                <a:moveTo>
                  <a:pt x="0" y="152400"/>
                </a:moveTo>
                <a:cubicBezTo>
                  <a:pt x="0" y="68580"/>
                  <a:pt x="68579" y="0"/>
                  <a:pt x="152400" y="0"/>
                </a:cubicBezTo>
                <a:lnTo>
                  <a:pt x="3390900" y="0"/>
                </a:lnTo>
                <a:cubicBezTo>
                  <a:pt x="3476244" y="0"/>
                  <a:pt x="3543300" y="68580"/>
                  <a:pt x="3543300" y="152400"/>
                </a:cubicBezTo>
                <a:lnTo>
                  <a:pt x="3543300" y="762000"/>
                </a:lnTo>
                <a:cubicBezTo>
                  <a:pt x="3543300" y="847344"/>
                  <a:pt x="3476244" y="914400"/>
                  <a:pt x="3390900" y="914400"/>
                </a:cubicBezTo>
                <a:lnTo>
                  <a:pt x="152400" y="914400"/>
                </a:lnTo>
                <a:cubicBezTo>
                  <a:pt x="68579" y="914400"/>
                  <a:pt x="0" y="847344"/>
                  <a:pt x="0" y="762000"/>
                </a:cubicBez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1667256" y="3038856"/>
            <a:ext cx="3563112" cy="934212"/>
          </a:xfrm>
          <a:custGeom>
            <a:avLst/>
            <a:gdLst/>
            <a:ahLst/>
            <a:cxnLst/>
            <a:rect l="l" t="t" r="r" b="b"/>
            <a:pathLst>
              <a:path w="3563112" h="934212">
                <a:moveTo>
                  <a:pt x="0" y="161544"/>
                </a:moveTo>
                <a:lnTo>
                  <a:pt x="1523" y="146304"/>
                </a:lnTo>
                <a:lnTo>
                  <a:pt x="3048" y="129540"/>
                </a:lnTo>
                <a:lnTo>
                  <a:pt x="7619" y="114300"/>
                </a:lnTo>
                <a:lnTo>
                  <a:pt x="13716" y="99060"/>
                </a:lnTo>
                <a:lnTo>
                  <a:pt x="19812" y="85344"/>
                </a:lnTo>
                <a:lnTo>
                  <a:pt x="27432" y="71628"/>
                </a:lnTo>
                <a:lnTo>
                  <a:pt x="38100" y="59436"/>
                </a:lnTo>
                <a:lnTo>
                  <a:pt x="47244" y="47244"/>
                </a:lnTo>
                <a:lnTo>
                  <a:pt x="59435" y="38100"/>
                </a:lnTo>
                <a:lnTo>
                  <a:pt x="71628" y="27432"/>
                </a:lnTo>
                <a:lnTo>
                  <a:pt x="85344" y="19812"/>
                </a:lnTo>
                <a:lnTo>
                  <a:pt x="99060" y="13716"/>
                </a:lnTo>
                <a:lnTo>
                  <a:pt x="114300" y="7620"/>
                </a:lnTo>
                <a:lnTo>
                  <a:pt x="129540" y="3048"/>
                </a:lnTo>
                <a:lnTo>
                  <a:pt x="146304" y="1524"/>
                </a:lnTo>
                <a:lnTo>
                  <a:pt x="161544" y="0"/>
                </a:lnTo>
                <a:lnTo>
                  <a:pt x="3401568" y="0"/>
                </a:lnTo>
                <a:lnTo>
                  <a:pt x="3416807" y="1524"/>
                </a:lnTo>
                <a:lnTo>
                  <a:pt x="3433572" y="3048"/>
                </a:lnTo>
                <a:lnTo>
                  <a:pt x="3448812" y="7620"/>
                </a:lnTo>
                <a:lnTo>
                  <a:pt x="3464051" y="13716"/>
                </a:lnTo>
                <a:lnTo>
                  <a:pt x="3477768" y="19812"/>
                </a:lnTo>
                <a:lnTo>
                  <a:pt x="3491484" y="27432"/>
                </a:lnTo>
                <a:lnTo>
                  <a:pt x="3503676" y="38100"/>
                </a:lnTo>
                <a:lnTo>
                  <a:pt x="3515868" y="47244"/>
                </a:lnTo>
                <a:lnTo>
                  <a:pt x="3525012" y="59436"/>
                </a:lnTo>
                <a:lnTo>
                  <a:pt x="3535680" y="71628"/>
                </a:lnTo>
                <a:lnTo>
                  <a:pt x="3543300" y="85344"/>
                </a:lnTo>
                <a:lnTo>
                  <a:pt x="3549395" y="99060"/>
                </a:lnTo>
                <a:lnTo>
                  <a:pt x="3555492" y="114300"/>
                </a:lnTo>
                <a:lnTo>
                  <a:pt x="3560064" y="129540"/>
                </a:lnTo>
                <a:lnTo>
                  <a:pt x="3561588" y="146304"/>
                </a:lnTo>
                <a:lnTo>
                  <a:pt x="3563112" y="161544"/>
                </a:lnTo>
                <a:lnTo>
                  <a:pt x="3563112" y="772668"/>
                </a:lnTo>
                <a:lnTo>
                  <a:pt x="3561588" y="787908"/>
                </a:lnTo>
                <a:lnTo>
                  <a:pt x="3560064" y="804671"/>
                </a:lnTo>
                <a:lnTo>
                  <a:pt x="3555492" y="819912"/>
                </a:lnTo>
                <a:lnTo>
                  <a:pt x="3549395" y="835151"/>
                </a:lnTo>
                <a:lnTo>
                  <a:pt x="3543300" y="848868"/>
                </a:lnTo>
                <a:lnTo>
                  <a:pt x="3535680" y="862583"/>
                </a:lnTo>
                <a:lnTo>
                  <a:pt x="3525012" y="874776"/>
                </a:lnTo>
                <a:lnTo>
                  <a:pt x="3515868" y="886968"/>
                </a:lnTo>
                <a:lnTo>
                  <a:pt x="3503676" y="896112"/>
                </a:lnTo>
                <a:lnTo>
                  <a:pt x="3491484" y="906780"/>
                </a:lnTo>
                <a:lnTo>
                  <a:pt x="3477768" y="914400"/>
                </a:lnTo>
                <a:lnTo>
                  <a:pt x="3464051" y="920495"/>
                </a:lnTo>
                <a:lnTo>
                  <a:pt x="3448812" y="926592"/>
                </a:lnTo>
                <a:lnTo>
                  <a:pt x="3433572" y="931164"/>
                </a:lnTo>
                <a:lnTo>
                  <a:pt x="3416807" y="932688"/>
                </a:lnTo>
                <a:lnTo>
                  <a:pt x="3401568" y="934212"/>
                </a:lnTo>
                <a:lnTo>
                  <a:pt x="161544" y="934212"/>
                </a:lnTo>
                <a:lnTo>
                  <a:pt x="146304" y="932688"/>
                </a:lnTo>
                <a:lnTo>
                  <a:pt x="129540" y="931164"/>
                </a:lnTo>
                <a:lnTo>
                  <a:pt x="114300" y="926592"/>
                </a:lnTo>
                <a:lnTo>
                  <a:pt x="99060" y="920495"/>
                </a:lnTo>
                <a:lnTo>
                  <a:pt x="85344" y="914400"/>
                </a:lnTo>
                <a:lnTo>
                  <a:pt x="71628" y="906780"/>
                </a:lnTo>
                <a:lnTo>
                  <a:pt x="59435" y="896112"/>
                </a:lnTo>
                <a:lnTo>
                  <a:pt x="47244" y="886968"/>
                </a:lnTo>
                <a:lnTo>
                  <a:pt x="38100" y="874776"/>
                </a:lnTo>
                <a:lnTo>
                  <a:pt x="27432" y="862583"/>
                </a:lnTo>
                <a:lnTo>
                  <a:pt x="19812" y="848868"/>
                </a:lnTo>
                <a:lnTo>
                  <a:pt x="13716" y="835151"/>
                </a:lnTo>
                <a:lnTo>
                  <a:pt x="7619" y="819912"/>
                </a:lnTo>
                <a:lnTo>
                  <a:pt x="3048" y="804671"/>
                </a:lnTo>
                <a:lnTo>
                  <a:pt x="1523" y="787908"/>
                </a:lnTo>
                <a:lnTo>
                  <a:pt x="0" y="772668"/>
                </a:lnTo>
                <a:lnTo>
                  <a:pt x="0" y="161544"/>
                </a:lnTo>
                <a:close/>
                <a:moveTo>
                  <a:pt x="19812" y="771144"/>
                </a:moveTo>
                <a:lnTo>
                  <a:pt x="19812" y="771144"/>
                </a:lnTo>
                <a:lnTo>
                  <a:pt x="19812" y="786383"/>
                </a:lnTo>
                <a:lnTo>
                  <a:pt x="19812" y="786383"/>
                </a:lnTo>
                <a:lnTo>
                  <a:pt x="22860" y="801624"/>
                </a:lnTo>
                <a:lnTo>
                  <a:pt x="22860" y="800100"/>
                </a:lnTo>
                <a:lnTo>
                  <a:pt x="25907" y="815339"/>
                </a:lnTo>
                <a:lnTo>
                  <a:pt x="25907" y="813815"/>
                </a:lnTo>
                <a:lnTo>
                  <a:pt x="30479" y="827532"/>
                </a:lnTo>
                <a:lnTo>
                  <a:pt x="30479" y="827532"/>
                </a:lnTo>
                <a:lnTo>
                  <a:pt x="36576" y="839724"/>
                </a:lnTo>
                <a:lnTo>
                  <a:pt x="36576" y="839724"/>
                </a:lnTo>
                <a:lnTo>
                  <a:pt x="44195" y="851915"/>
                </a:lnTo>
                <a:lnTo>
                  <a:pt x="44195" y="851915"/>
                </a:lnTo>
                <a:lnTo>
                  <a:pt x="51816" y="862583"/>
                </a:lnTo>
                <a:lnTo>
                  <a:pt x="51816" y="862583"/>
                </a:lnTo>
                <a:lnTo>
                  <a:pt x="60960" y="873251"/>
                </a:lnTo>
                <a:lnTo>
                  <a:pt x="60960" y="873251"/>
                </a:lnTo>
                <a:lnTo>
                  <a:pt x="71628" y="882395"/>
                </a:lnTo>
                <a:lnTo>
                  <a:pt x="71628" y="882395"/>
                </a:lnTo>
                <a:lnTo>
                  <a:pt x="82295" y="890015"/>
                </a:lnTo>
                <a:lnTo>
                  <a:pt x="82295" y="890015"/>
                </a:lnTo>
                <a:lnTo>
                  <a:pt x="94488" y="897636"/>
                </a:lnTo>
                <a:lnTo>
                  <a:pt x="94488" y="897636"/>
                </a:lnTo>
                <a:lnTo>
                  <a:pt x="106679" y="903732"/>
                </a:lnTo>
                <a:lnTo>
                  <a:pt x="106679" y="903732"/>
                </a:lnTo>
                <a:lnTo>
                  <a:pt x="120395" y="908303"/>
                </a:lnTo>
                <a:lnTo>
                  <a:pt x="118872" y="908303"/>
                </a:lnTo>
                <a:lnTo>
                  <a:pt x="134112" y="911351"/>
                </a:lnTo>
                <a:lnTo>
                  <a:pt x="132588" y="911351"/>
                </a:lnTo>
                <a:lnTo>
                  <a:pt x="147828" y="914400"/>
                </a:lnTo>
                <a:lnTo>
                  <a:pt x="147828" y="914400"/>
                </a:lnTo>
                <a:lnTo>
                  <a:pt x="163068" y="914400"/>
                </a:lnTo>
                <a:lnTo>
                  <a:pt x="163068" y="914400"/>
                </a:lnTo>
                <a:lnTo>
                  <a:pt x="3400044" y="914400"/>
                </a:lnTo>
                <a:lnTo>
                  <a:pt x="3400044" y="914400"/>
                </a:lnTo>
                <a:lnTo>
                  <a:pt x="3415284" y="914400"/>
                </a:lnTo>
                <a:lnTo>
                  <a:pt x="3415284" y="914400"/>
                </a:lnTo>
                <a:lnTo>
                  <a:pt x="3430524" y="911351"/>
                </a:lnTo>
                <a:lnTo>
                  <a:pt x="3429000" y="911351"/>
                </a:lnTo>
                <a:lnTo>
                  <a:pt x="3444240" y="908303"/>
                </a:lnTo>
                <a:lnTo>
                  <a:pt x="3442716" y="908303"/>
                </a:lnTo>
                <a:lnTo>
                  <a:pt x="3456432" y="903732"/>
                </a:lnTo>
                <a:lnTo>
                  <a:pt x="3456432" y="903732"/>
                </a:lnTo>
                <a:lnTo>
                  <a:pt x="3468624" y="897636"/>
                </a:lnTo>
                <a:lnTo>
                  <a:pt x="3468624" y="897636"/>
                </a:lnTo>
                <a:lnTo>
                  <a:pt x="3480816" y="890015"/>
                </a:lnTo>
                <a:lnTo>
                  <a:pt x="3480816" y="890015"/>
                </a:lnTo>
                <a:lnTo>
                  <a:pt x="3491484" y="882395"/>
                </a:lnTo>
                <a:lnTo>
                  <a:pt x="3491484" y="882395"/>
                </a:lnTo>
                <a:lnTo>
                  <a:pt x="3502151" y="873251"/>
                </a:lnTo>
                <a:lnTo>
                  <a:pt x="3502151" y="873251"/>
                </a:lnTo>
                <a:lnTo>
                  <a:pt x="3511295" y="862583"/>
                </a:lnTo>
                <a:lnTo>
                  <a:pt x="3511295" y="862583"/>
                </a:lnTo>
                <a:lnTo>
                  <a:pt x="3518916" y="851915"/>
                </a:lnTo>
                <a:lnTo>
                  <a:pt x="3518916" y="851915"/>
                </a:lnTo>
                <a:lnTo>
                  <a:pt x="3526536" y="839724"/>
                </a:lnTo>
                <a:lnTo>
                  <a:pt x="3526536" y="839724"/>
                </a:lnTo>
                <a:lnTo>
                  <a:pt x="3532632" y="827532"/>
                </a:lnTo>
                <a:lnTo>
                  <a:pt x="3532632" y="827532"/>
                </a:lnTo>
                <a:lnTo>
                  <a:pt x="3537204" y="813815"/>
                </a:lnTo>
                <a:lnTo>
                  <a:pt x="3537204" y="815339"/>
                </a:lnTo>
                <a:lnTo>
                  <a:pt x="3540251" y="800100"/>
                </a:lnTo>
                <a:lnTo>
                  <a:pt x="3540251" y="801624"/>
                </a:lnTo>
                <a:lnTo>
                  <a:pt x="3543300" y="786383"/>
                </a:lnTo>
                <a:lnTo>
                  <a:pt x="3543300" y="786383"/>
                </a:lnTo>
                <a:lnTo>
                  <a:pt x="3543300" y="771144"/>
                </a:lnTo>
                <a:lnTo>
                  <a:pt x="3543300" y="771144"/>
                </a:lnTo>
                <a:lnTo>
                  <a:pt x="3543300" y="163068"/>
                </a:lnTo>
                <a:lnTo>
                  <a:pt x="3543300" y="163068"/>
                </a:lnTo>
                <a:lnTo>
                  <a:pt x="3543300" y="147828"/>
                </a:lnTo>
                <a:lnTo>
                  <a:pt x="3543300" y="147828"/>
                </a:lnTo>
                <a:lnTo>
                  <a:pt x="3540251" y="132588"/>
                </a:lnTo>
                <a:lnTo>
                  <a:pt x="3540251" y="134112"/>
                </a:lnTo>
                <a:lnTo>
                  <a:pt x="3537204" y="118872"/>
                </a:lnTo>
                <a:lnTo>
                  <a:pt x="3537204" y="120395"/>
                </a:lnTo>
                <a:lnTo>
                  <a:pt x="3532632" y="106680"/>
                </a:lnTo>
                <a:lnTo>
                  <a:pt x="3532632" y="106680"/>
                </a:lnTo>
                <a:lnTo>
                  <a:pt x="3526536" y="94488"/>
                </a:lnTo>
                <a:lnTo>
                  <a:pt x="3526536" y="94488"/>
                </a:lnTo>
                <a:lnTo>
                  <a:pt x="3518916" y="82296"/>
                </a:lnTo>
                <a:lnTo>
                  <a:pt x="3518916" y="82296"/>
                </a:lnTo>
                <a:lnTo>
                  <a:pt x="3511295" y="71628"/>
                </a:lnTo>
                <a:lnTo>
                  <a:pt x="3511295" y="71628"/>
                </a:lnTo>
                <a:lnTo>
                  <a:pt x="3502151" y="60960"/>
                </a:lnTo>
                <a:lnTo>
                  <a:pt x="3502151" y="60960"/>
                </a:lnTo>
                <a:lnTo>
                  <a:pt x="3491484" y="51816"/>
                </a:lnTo>
                <a:lnTo>
                  <a:pt x="3491484" y="51816"/>
                </a:lnTo>
                <a:lnTo>
                  <a:pt x="3480816" y="44196"/>
                </a:lnTo>
                <a:lnTo>
                  <a:pt x="3480816" y="44196"/>
                </a:lnTo>
                <a:lnTo>
                  <a:pt x="3468624" y="36576"/>
                </a:lnTo>
                <a:lnTo>
                  <a:pt x="3468624" y="36576"/>
                </a:lnTo>
                <a:lnTo>
                  <a:pt x="3456432" y="30480"/>
                </a:lnTo>
                <a:lnTo>
                  <a:pt x="3456432" y="30480"/>
                </a:lnTo>
                <a:lnTo>
                  <a:pt x="3442716" y="25908"/>
                </a:lnTo>
                <a:lnTo>
                  <a:pt x="3444240" y="25908"/>
                </a:lnTo>
                <a:lnTo>
                  <a:pt x="3429000" y="22860"/>
                </a:lnTo>
                <a:lnTo>
                  <a:pt x="3430524" y="22860"/>
                </a:lnTo>
                <a:lnTo>
                  <a:pt x="3415284" y="19812"/>
                </a:lnTo>
                <a:lnTo>
                  <a:pt x="3415284" y="19812"/>
                </a:lnTo>
                <a:lnTo>
                  <a:pt x="3400044" y="19812"/>
                </a:lnTo>
                <a:lnTo>
                  <a:pt x="3400044" y="19812"/>
                </a:lnTo>
                <a:lnTo>
                  <a:pt x="163068" y="19812"/>
                </a:lnTo>
                <a:lnTo>
                  <a:pt x="163068" y="19812"/>
                </a:lnTo>
                <a:lnTo>
                  <a:pt x="147828" y="19812"/>
                </a:lnTo>
                <a:lnTo>
                  <a:pt x="147828" y="19812"/>
                </a:lnTo>
                <a:lnTo>
                  <a:pt x="132588" y="22860"/>
                </a:lnTo>
                <a:lnTo>
                  <a:pt x="134112" y="22860"/>
                </a:lnTo>
                <a:lnTo>
                  <a:pt x="118872" y="25908"/>
                </a:lnTo>
                <a:lnTo>
                  <a:pt x="120395" y="25908"/>
                </a:lnTo>
                <a:lnTo>
                  <a:pt x="106679" y="30480"/>
                </a:lnTo>
                <a:lnTo>
                  <a:pt x="106679" y="30480"/>
                </a:lnTo>
                <a:lnTo>
                  <a:pt x="94488" y="36576"/>
                </a:lnTo>
                <a:lnTo>
                  <a:pt x="94488" y="36576"/>
                </a:lnTo>
                <a:lnTo>
                  <a:pt x="82295" y="44196"/>
                </a:lnTo>
                <a:lnTo>
                  <a:pt x="82295" y="44196"/>
                </a:lnTo>
                <a:lnTo>
                  <a:pt x="71628" y="51816"/>
                </a:lnTo>
                <a:lnTo>
                  <a:pt x="71628" y="51816"/>
                </a:lnTo>
                <a:lnTo>
                  <a:pt x="60960" y="60960"/>
                </a:lnTo>
                <a:lnTo>
                  <a:pt x="60960" y="60960"/>
                </a:lnTo>
                <a:lnTo>
                  <a:pt x="51816" y="71628"/>
                </a:lnTo>
                <a:lnTo>
                  <a:pt x="51816" y="71628"/>
                </a:lnTo>
                <a:lnTo>
                  <a:pt x="44195" y="82296"/>
                </a:lnTo>
                <a:lnTo>
                  <a:pt x="44195" y="82296"/>
                </a:lnTo>
                <a:lnTo>
                  <a:pt x="36576" y="94488"/>
                </a:lnTo>
                <a:lnTo>
                  <a:pt x="36576" y="94488"/>
                </a:lnTo>
                <a:lnTo>
                  <a:pt x="30479" y="106680"/>
                </a:lnTo>
                <a:lnTo>
                  <a:pt x="30479" y="106680"/>
                </a:lnTo>
                <a:lnTo>
                  <a:pt x="25907" y="120395"/>
                </a:lnTo>
                <a:lnTo>
                  <a:pt x="25907" y="118872"/>
                </a:lnTo>
                <a:lnTo>
                  <a:pt x="22860" y="134112"/>
                </a:lnTo>
                <a:lnTo>
                  <a:pt x="22860" y="132588"/>
                </a:lnTo>
                <a:lnTo>
                  <a:pt x="19812" y="147828"/>
                </a:lnTo>
                <a:lnTo>
                  <a:pt x="19812" y="147828"/>
                </a:lnTo>
                <a:lnTo>
                  <a:pt x="19812" y="163068"/>
                </a:lnTo>
                <a:lnTo>
                  <a:pt x="19812" y="163068"/>
                </a:lnTo>
                <a:lnTo>
                  <a:pt x="19812" y="771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2667889" y="3374517"/>
            <a:ext cx="1611706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FFFF00"/>
                </a:solidFill>
                <a:latin typeface="Arial"/>
                <a:cs typeface="Arial"/>
              </a:rPr>
              <a:t>Waktu Produktif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67" name="object 1367"/>
          <p:cNvSpPr/>
          <p:nvPr/>
        </p:nvSpPr>
        <p:spPr>
          <a:xfrm>
            <a:off x="5219700" y="3048000"/>
            <a:ext cx="3543300" cy="914400"/>
          </a:xfrm>
          <a:custGeom>
            <a:avLst/>
            <a:gdLst/>
            <a:ahLst/>
            <a:cxnLst/>
            <a:rect l="l" t="t" r="r" b="b"/>
            <a:pathLst>
              <a:path w="3543300" h="914400">
                <a:moveTo>
                  <a:pt x="0" y="152400"/>
                </a:moveTo>
                <a:cubicBezTo>
                  <a:pt x="0" y="68580"/>
                  <a:pt x="68580" y="0"/>
                  <a:pt x="152400" y="0"/>
                </a:cubicBezTo>
                <a:lnTo>
                  <a:pt x="3390900" y="0"/>
                </a:lnTo>
                <a:cubicBezTo>
                  <a:pt x="3476244" y="0"/>
                  <a:pt x="3543300" y="68580"/>
                  <a:pt x="3543300" y="152400"/>
                </a:cubicBezTo>
                <a:lnTo>
                  <a:pt x="3543300" y="762000"/>
                </a:lnTo>
                <a:cubicBezTo>
                  <a:pt x="3543300" y="847344"/>
                  <a:pt x="3476244" y="914400"/>
                  <a:pt x="3390900" y="914400"/>
                </a:cubicBezTo>
                <a:lnTo>
                  <a:pt x="152400" y="914400"/>
                </a:lnTo>
                <a:cubicBezTo>
                  <a:pt x="68580" y="914400"/>
                  <a:pt x="0" y="847344"/>
                  <a:pt x="0" y="762000"/>
                </a:cubicBezTo>
                <a:close/>
              </a:path>
            </a:pathLst>
          </a:custGeom>
          <a:solidFill>
            <a:srgbClr val="44AA7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5210556" y="3038856"/>
            <a:ext cx="3563112" cy="934212"/>
          </a:xfrm>
          <a:custGeom>
            <a:avLst/>
            <a:gdLst/>
            <a:ahLst/>
            <a:cxnLst/>
            <a:rect l="l" t="t" r="r" b="b"/>
            <a:pathLst>
              <a:path w="3563112" h="934212">
                <a:moveTo>
                  <a:pt x="0" y="161544"/>
                </a:moveTo>
                <a:lnTo>
                  <a:pt x="1524" y="146304"/>
                </a:lnTo>
                <a:lnTo>
                  <a:pt x="3048" y="129540"/>
                </a:lnTo>
                <a:lnTo>
                  <a:pt x="7620" y="114300"/>
                </a:lnTo>
                <a:lnTo>
                  <a:pt x="13716" y="99060"/>
                </a:lnTo>
                <a:lnTo>
                  <a:pt x="19812" y="85344"/>
                </a:lnTo>
                <a:lnTo>
                  <a:pt x="27432" y="71628"/>
                </a:lnTo>
                <a:lnTo>
                  <a:pt x="38100" y="59436"/>
                </a:lnTo>
                <a:lnTo>
                  <a:pt x="47244" y="47244"/>
                </a:lnTo>
                <a:lnTo>
                  <a:pt x="59436" y="38100"/>
                </a:lnTo>
                <a:lnTo>
                  <a:pt x="71628" y="27432"/>
                </a:lnTo>
                <a:lnTo>
                  <a:pt x="85344" y="19812"/>
                </a:lnTo>
                <a:lnTo>
                  <a:pt x="99060" y="13716"/>
                </a:lnTo>
                <a:lnTo>
                  <a:pt x="114300" y="7620"/>
                </a:lnTo>
                <a:lnTo>
                  <a:pt x="129540" y="3048"/>
                </a:lnTo>
                <a:lnTo>
                  <a:pt x="146304" y="1524"/>
                </a:lnTo>
                <a:lnTo>
                  <a:pt x="161544" y="0"/>
                </a:lnTo>
                <a:lnTo>
                  <a:pt x="3401568" y="0"/>
                </a:lnTo>
                <a:lnTo>
                  <a:pt x="3416808" y="1524"/>
                </a:lnTo>
                <a:lnTo>
                  <a:pt x="3433572" y="3048"/>
                </a:lnTo>
                <a:lnTo>
                  <a:pt x="3448812" y="7620"/>
                </a:lnTo>
                <a:lnTo>
                  <a:pt x="3464052" y="13716"/>
                </a:lnTo>
                <a:lnTo>
                  <a:pt x="3477768" y="19812"/>
                </a:lnTo>
                <a:lnTo>
                  <a:pt x="3491484" y="27432"/>
                </a:lnTo>
                <a:lnTo>
                  <a:pt x="3503676" y="38100"/>
                </a:lnTo>
                <a:lnTo>
                  <a:pt x="3515868" y="47244"/>
                </a:lnTo>
                <a:lnTo>
                  <a:pt x="3525012" y="59436"/>
                </a:lnTo>
                <a:lnTo>
                  <a:pt x="3535680" y="71628"/>
                </a:lnTo>
                <a:lnTo>
                  <a:pt x="3543300" y="85344"/>
                </a:lnTo>
                <a:lnTo>
                  <a:pt x="3549396" y="99060"/>
                </a:lnTo>
                <a:lnTo>
                  <a:pt x="3555492" y="114300"/>
                </a:lnTo>
                <a:lnTo>
                  <a:pt x="3560064" y="129540"/>
                </a:lnTo>
                <a:lnTo>
                  <a:pt x="3561588" y="146304"/>
                </a:lnTo>
                <a:lnTo>
                  <a:pt x="3563112" y="161544"/>
                </a:lnTo>
                <a:lnTo>
                  <a:pt x="3563112" y="772668"/>
                </a:lnTo>
                <a:lnTo>
                  <a:pt x="3561588" y="787908"/>
                </a:lnTo>
                <a:lnTo>
                  <a:pt x="3560064" y="804671"/>
                </a:lnTo>
                <a:lnTo>
                  <a:pt x="3555492" y="819912"/>
                </a:lnTo>
                <a:lnTo>
                  <a:pt x="3549396" y="835151"/>
                </a:lnTo>
                <a:lnTo>
                  <a:pt x="3543300" y="848868"/>
                </a:lnTo>
                <a:lnTo>
                  <a:pt x="3535680" y="862583"/>
                </a:lnTo>
                <a:lnTo>
                  <a:pt x="3525012" y="874776"/>
                </a:lnTo>
                <a:lnTo>
                  <a:pt x="3515868" y="886968"/>
                </a:lnTo>
                <a:lnTo>
                  <a:pt x="3503676" y="896112"/>
                </a:lnTo>
                <a:lnTo>
                  <a:pt x="3491484" y="906780"/>
                </a:lnTo>
                <a:lnTo>
                  <a:pt x="3477768" y="914400"/>
                </a:lnTo>
                <a:lnTo>
                  <a:pt x="3464052" y="920495"/>
                </a:lnTo>
                <a:lnTo>
                  <a:pt x="3448812" y="926592"/>
                </a:lnTo>
                <a:lnTo>
                  <a:pt x="3433572" y="931164"/>
                </a:lnTo>
                <a:lnTo>
                  <a:pt x="3416808" y="932688"/>
                </a:lnTo>
                <a:lnTo>
                  <a:pt x="3401568" y="934212"/>
                </a:lnTo>
                <a:lnTo>
                  <a:pt x="161544" y="934212"/>
                </a:lnTo>
                <a:lnTo>
                  <a:pt x="146304" y="932688"/>
                </a:lnTo>
                <a:lnTo>
                  <a:pt x="129540" y="931164"/>
                </a:lnTo>
                <a:lnTo>
                  <a:pt x="114300" y="926592"/>
                </a:lnTo>
                <a:lnTo>
                  <a:pt x="99060" y="920495"/>
                </a:lnTo>
                <a:lnTo>
                  <a:pt x="85344" y="914400"/>
                </a:lnTo>
                <a:lnTo>
                  <a:pt x="71628" y="906780"/>
                </a:lnTo>
                <a:lnTo>
                  <a:pt x="59436" y="896112"/>
                </a:lnTo>
                <a:lnTo>
                  <a:pt x="47244" y="886968"/>
                </a:lnTo>
                <a:lnTo>
                  <a:pt x="38100" y="874776"/>
                </a:lnTo>
                <a:lnTo>
                  <a:pt x="27432" y="862583"/>
                </a:lnTo>
                <a:lnTo>
                  <a:pt x="19812" y="848868"/>
                </a:lnTo>
                <a:lnTo>
                  <a:pt x="13716" y="835151"/>
                </a:lnTo>
                <a:lnTo>
                  <a:pt x="7620" y="819912"/>
                </a:lnTo>
                <a:lnTo>
                  <a:pt x="3048" y="804671"/>
                </a:lnTo>
                <a:lnTo>
                  <a:pt x="1524" y="787908"/>
                </a:lnTo>
                <a:lnTo>
                  <a:pt x="0" y="772668"/>
                </a:lnTo>
                <a:lnTo>
                  <a:pt x="0" y="161544"/>
                </a:lnTo>
                <a:close/>
                <a:moveTo>
                  <a:pt x="19812" y="771144"/>
                </a:moveTo>
                <a:lnTo>
                  <a:pt x="19812" y="771144"/>
                </a:lnTo>
                <a:lnTo>
                  <a:pt x="19812" y="786383"/>
                </a:lnTo>
                <a:lnTo>
                  <a:pt x="19812" y="786383"/>
                </a:lnTo>
                <a:lnTo>
                  <a:pt x="22860" y="801624"/>
                </a:lnTo>
                <a:lnTo>
                  <a:pt x="22860" y="800100"/>
                </a:lnTo>
                <a:lnTo>
                  <a:pt x="25907" y="815339"/>
                </a:lnTo>
                <a:lnTo>
                  <a:pt x="25907" y="813815"/>
                </a:lnTo>
                <a:lnTo>
                  <a:pt x="30480" y="827532"/>
                </a:lnTo>
                <a:lnTo>
                  <a:pt x="30480" y="827532"/>
                </a:lnTo>
                <a:lnTo>
                  <a:pt x="36576" y="839724"/>
                </a:lnTo>
                <a:lnTo>
                  <a:pt x="36576" y="839724"/>
                </a:lnTo>
                <a:lnTo>
                  <a:pt x="44195" y="851915"/>
                </a:lnTo>
                <a:lnTo>
                  <a:pt x="44195" y="851915"/>
                </a:lnTo>
                <a:lnTo>
                  <a:pt x="51816" y="862583"/>
                </a:lnTo>
                <a:lnTo>
                  <a:pt x="51816" y="862583"/>
                </a:lnTo>
                <a:lnTo>
                  <a:pt x="60960" y="873251"/>
                </a:lnTo>
                <a:lnTo>
                  <a:pt x="60960" y="873251"/>
                </a:lnTo>
                <a:lnTo>
                  <a:pt x="71628" y="882395"/>
                </a:lnTo>
                <a:lnTo>
                  <a:pt x="71628" y="882395"/>
                </a:lnTo>
                <a:lnTo>
                  <a:pt x="82295" y="890015"/>
                </a:lnTo>
                <a:lnTo>
                  <a:pt x="82295" y="890015"/>
                </a:lnTo>
                <a:lnTo>
                  <a:pt x="94488" y="897636"/>
                </a:lnTo>
                <a:lnTo>
                  <a:pt x="94488" y="897636"/>
                </a:lnTo>
                <a:lnTo>
                  <a:pt x="106680" y="903732"/>
                </a:lnTo>
                <a:lnTo>
                  <a:pt x="106680" y="903732"/>
                </a:lnTo>
                <a:lnTo>
                  <a:pt x="120395" y="908303"/>
                </a:lnTo>
                <a:lnTo>
                  <a:pt x="118872" y="908303"/>
                </a:lnTo>
                <a:lnTo>
                  <a:pt x="134112" y="911351"/>
                </a:lnTo>
                <a:lnTo>
                  <a:pt x="132588" y="911351"/>
                </a:lnTo>
                <a:lnTo>
                  <a:pt x="147828" y="914400"/>
                </a:lnTo>
                <a:lnTo>
                  <a:pt x="147828" y="914400"/>
                </a:lnTo>
                <a:lnTo>
                  <a:pt x="163068" y="914400"/>
                </a:lnTo>
                <a:lnTo>
                  <a:pt x="163068" y="914400"/>
                </a:lnTo>
                <a:lnTo>
                  <a:pt x="3400044" y="914400"/>
                </a:lnTo>
                <a:lnTo>
                  <a:pt x="3400044" y="914400"/>
                </a:lnTo>
                <a:lnTo>
                  <a:pt x="3415284" y="914400"/>
                </a:lnTo>
                <a:lnTo>
                  <a:pt x="3415284" y="914400"/>
                </a:lnTo>
                <a:lnTo>
                  <a:pt x="3430524" y="911351"/>
                </a:lnTo>
                <a:lnTo>
                  <a:pt x="3429000" y="911351"/>
                </a:lnTo>
                <a:lnTo>
                  <a:pt x="3444240" y="908303"/>
                </a:lnTo>
                <a:lnTo>
                  <a:pt x="3442716" y="908303"/>
                </a:lnTo>
                <a:lnTo>
                  <a:pt x="3456432" y="903732"/>
                </a:lnTo>
                <a:lnTo>
                  <a:pt x="3456432" y="903732"/>
                </a:lnTo>
                <a:lnTo>
                  <a:pt x="3468624" y="897636"/>
                </a:lnTo>
                <a:lnTo>
                  <a:pt x="3468624" y="897636"/>
                </a:lnTo>
                <a:lnTo>
                  <a:pt x="3480816" y="890015"/>
                </a:lnTo>
                <a:lnTo>
                  <a:pt x="3480816" y="890015"/>
                </a:lnTo>
                <a:lnTo>
                  <a:pt x="3491484" y="882395"/>
                </a:lnTo>
                <a:lnTo>
                  <a:pt x="3491484" y="882395"/>
                </a:lnTo>
                <a:lnTo>
                  <a:pt x="3502152" y="873251"/>
                </a:lnTo>
                <a:lnTo>
                  <a:pt x="3502152" y="873251"/>
                </a:lnTo>
                <a:lnTo>
                  <a:pt x="3511296" y="862583"/>
                </a:lnTo>
                <a:lnTo>
                  <a:pt x="3511296" y="862583"/>
                </a:lnTo>
                <a:lnTo>
                  <a:pt x="3518916" y="851915"/>
                </a:lnTo>
                <a:lnTo>
                  <a:pt x="3518916" y="851915"/>
                </a:lnTo>
                <a:lnTo>
                  <a:pt x="3526536" y="839724"/>
                </a:lnTo>
                <a:lnTo>
                  <a:pt x="3526536" y="839724"/>
                </a:lnTo>
                <a:lnTo>
                  <a:pt x="3532632" y="827532"/>
                </a:lnTo>
                <a:lnTo>
                  <a:pt x="3532632" y="827532"/>
                </a:lnTo>
                <a:lnTo>
                  <a:pt x="3537204" y="813815"/>
                </a:lnTo>
                <a:lnTo>
                  <a:pt x="3537204" y="815339"/>
                </a:lnTo>
                <a:lnTo>
                  <a:pt x="3540252" y="800100"/>
                </a:lnTo>
                <a:lnTo>
                  <a:pt x="3540252" y="801624"/>
                </a:lnTo>
                <a:lnTo>
                  <a:pt x="3543300" y="786383"/>
                </a:lnTo>
                <a:lnTo>
                  <a:pt x="3543300" y="786383"/>
                </a:lnTo>
                <a:lnTo>
                  <a:pt x="3543300" y="771144"/>
                </a:lnTo>
                <a:lnTo>
                  <a:pt x="3543300" y="771144"/>
                </a:lnTo>
                <a:lnTo>
                  <a:pt x="3543300" y="163068"/>
                </a:lnTo>
                <a:lnTo>
                  <a:pt x="3543300" y="163068"/>
                </a:lnTo>
                <a:lnTo>
                  <a:pt x="3543300" y="147828"/>
                </a:lnTo>
                <a:lnTo>
                  <a:pt x="3543300" y="147828"/>
                </a:lnTo>
                <a:lnTo>
                  <a:pt x="3540252" y="132588"/>
                </a:lnTo>
                <a:lnTo>
                  <a:pt x="3540252" y="134112"/>
                </a:lnTo>
                <a:lnTo>
                  <a:pt x="3537204" y="118872"/>
                </a:lnTo>
                <a:lnTo>
                  <a:pt x="3537204" y="120395"/>
                </a:lnTo>
                <a:lnTo>
                  <a:pt x="3532632" y="106680"/>
                </a:lnTo>
                <a:lnTo>
                  <a:pt x="3532632" y="106680"/>
                </a:lnTo>
                <a:lnTo>
                  <a:pt x="3526536" y="94488"/>
                </a:lnTo>
                <a:lnTo>
                  <a:pt x="3526536" y="94488"/>
                </a:lnTo>
                <a:lnTo>
                  <a:pt x="3518916" y="82296"/>
                </a:lnTo>
                <a:lnTo>
                  <a:pt x="3518916" y="82296"/>
                </a:lnTo>
                <a:lnTo>
                  <a:pt x="3511296" y="71628"/>
                </a:lnTo>
                <a:lnTo>
                  <a:pt x="3511296" y="71628"/>
                </a:lnTo>
                <a:lnTo>
                  <a:pt x="3502152" y="60960"/>
                </a:lnTo>
                <a:lnTo>
                  <a:pt x="3502152" y="60960"/>
                </a:lnTo>
                <a:lnTo>
                  <a:pt x="3491484" y="51816"/>
                </a:lnTo>
                <a:lnTo>
                  <a:pt x="3491484" y="51816"/>
                </a:lnTo>
                <a:lnTo>
                  <a:pt x="3480816" y="44196"/>
                </a:lnTo>
                <a:lnTo>
                  <a:pt x="3480816" y="44196"/>
                </a:lnTo>
                <a:lnTo>
                  <a:pt x="3468624" y="36576"/>
                </a:lnTo>
                <a:lnTo>
                  <a:pt x="3468624" y="36576"/>
                </a:lnTo>
                <a:lnTo>
                  <a:pt x="3456432" y="30480"/>
                </a:lnTo>
                <a:lnTo>
                  <a:pt x="3456432" y="30480"/>
                </a:lnTo>
                <a:lnTo>
                  <a:pt x="3442716" y="25908"/>
                </a:lnTo>
                <a:lnTo>
                  <a:pt x="3444240" y="25908"/>
                </a:lnTo>
                <a:lnTo>
                  <a:pt x="3429000" y="22860"/>
                </a:lnTo>
                <a:lnTo>
                  <a:pt x="3430524" y="22860"/>
                </a:lnTo>
                <a:lnTo>
                  <a:pt x="3415284" y="19812"/>
                </a:lnTo>
                <a:lnTo>
                  <a:pt x="3415284" y="19812"/>
                </a:lnTo>
                <a:lnTo>
                  <a:pt x="3400044" y="19812"/>
                </a:lnTo>
                <a:lnTo>
                  <a:pt x="3400044" y="19812"/>
                </a:lnTo>
                <a:lnTo>
                  <a:pt x="163068" y="19812"/>
                </a:lnTo>
                <a:lnTo>
                  <a:pt x="163068" y="19812"/>
                </a:lnTo>
                <a:lnTo>
                  <a:pt x="147828" y="19812"/>
                </a:lnTo>
                <a:lnTo>
                  <a:pt x="147828" y="19812"/>
                </a:lnTo>
                <a:lnTo>
                  <a:pt x="132588" y="22860"/>
                </a:lnTo>
                <a:lnTo>
                  <a:pt x="134112" y="22860"/>
                </a:lnTo>
                <a:lnTo>
                  <a:pt x="118872" y="25908"/>
                </a:lnTo>
                <a:lnTo>
                  <a:pt x="120395" y="25908"/>
                </a:lnTo>
                <a:lnTo>
                  <a:pt x="106680" y="30480"/>
                </a:lnTo>
                <a:lnTo>
                  <a:pt x="106680" y="30480"/>
                </a:lnTo>
                <a:lnTo>
                  <a:pt x="94488" y="36576"/>
                </a:lnTo>
                <a:lnTo>
                  <a:pt x="94488" y="36576"/>
                </a:lnTo>
                <a:lnTo>
                  <a:pt x="82295" y="44196"/>
                </a:lnTo>
                <a:lnTo>
                  <a:pt x="82295" y="44196"/>
                </a:lnTo>
                <a:lnTo>
                  <a:pt x="71628" y="51816"/>
                </a:lnTo>
                <a:lnTo>
                  <a:pt x="71628" y="51816"/>
                </a:lnTo>
                <a:lnTo>
                  <a:pt x="60960" y="60960"/>
                </a:lnTo>
                <a:lnTo>
                  <a:pt x="60960" y="60960"/>
                </a:lnTo>
                <a:lnTo>
                  <a:pt x="51816" y="71628"/>
                </a:lnTo>
                <a:lnTo>
                  <a:pt x="51816" y="71628"/>
                </a:lnTo>
                <a:lnTo>
                  <a:pt x="44195" y="82296"/>
                </a:lnTo>
                <a:lnTo>
                  <a:pt x="44195" y="82296"/>
                </a:lnTo>
                <a:lnTo>
                  <a:pt x="36576" y="94488"/>
                </a:lnTo>
                <a:lnTo>
                  <a:pt x="36576" y="94488"/>
                </a:lnTo>
                <a:lnTo>
                  <a:pt x="30480" y="106680"/>
                </a:lnTo>
                <a:lnTo>
                  <a:pt x="30480" y="106680"/>
                </a:lnTo>
                <a:lnTo>
                  <a:pt x="25907" y="120395"/>
                </a:lnTo>
                <a:lnTo>
                  <a:pt x="25907" y="118872"/>
                </a:lnTo>
                <a:lnTo>
                  <a:pt x="22860" y="134112"/>
                </a:lnTo>
                <a:lnTo>
                  <a:pt x="22860" y="132588"/>
                </a:lnTo>
                <a:lnTo>
                  <a:pt x="19812" y="147828"/>
                </a:lnTo>
                <a:lnTo>
                  <a:pt x="19812" y="147828"/>
                </a:lnTo>
                <a:lnTo>
                  <a:pt x="19812" y="163068"/>
                </a:lnTo>
                <a:lnTo>
                  <a:pt x="19812" y="163068"/>
                </a:lnTo>
                <a:lnTo>
                  <a:pt x="19812" y="771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5987160" y="3374517"/>
            <a:ext cx="2059763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FFFFFF"/>
                </a:solidFill>
                <a:latin typeface="Arial"/>
                <a:cs typeface="Arial"/>
              </a:rPr>
              <a:t>Waktu Non Produktif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69" name="object 1369"/>
          <p:cNvSpPr/>
          <p:nvPr/>
        </p:nvSpPr>
        <p:spPr>
          <a:xfrm>
            <a:off x="1668779" y="3992880"/>
            <a:ext cx="3543300" cy="914400"/>
          </a:xfrm>
          <a:custGeom>
            <a:avLst/>
            <a:gdLst/>
            <a:ahLst/>
            <a:cxnLst/>
            <a:rect l="l" t="t" r="r" b="b"/>
            <a:pathLst>
              <a:path w="3543300" h="914400">
                <a:moveTo>
                  <a:pt x="0" y="152400"/>
                </a:moveTo>
                <a:cubicBezTo>
                  <a:pt x="0" y="68579"/>
                  <a:pt x="68581" y="0"/>
                  <a:pt x="152400" y="0"/>
                </a:cubicBezTo>
                <a:lnTo>
                  <a:pt x="3390901" y="0"/>
                </a:lnTo>
                <a:cubicBezTo>
                  <a:pt x="3474721" y="0"/>
                  <a:pt x="3543301" y="68579"/>
                  <a:pt x="3543301" y="152400"/>
                </a:cubicBezTo>
                <a:lnTo>
                  <a:pt x="3543301" y="762000"/>
                </a:lnTo>
                <a:cubicBezTo>
                  <a:pt x="3543301" y="845820"/>
                  <a:pt x="3474721" y="914400"/>
                  <a:pt x="3390901" y="914400"/>
                </a:cubicBezTo>
                <a:lnTo>
                  <a:pt x="152400" y="914400"/>
                </a:lnTo>
                <a:cubicBezTo>
                  <a:pt x="68581" y="914400"/>
                  <a:pt x="0" y="845820"/>
                  <a:pt x="0" y="762000"/>
                </a:cubicBez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1659635" y="3983736"/>
            <a:ext cx="3563112" cy="934212"/>
          </a:xfrm>
          <a:custGeom>
            <a:avLst/>
            <a:gdLst/>
            <a:ahLst/>
            <a:cxnLst/>
            <a:rect l="l" t="t" r="r" b="b"/>
            <a:pathLst>
              <a:path w="3563112" h="934212">
                <a:moveTo>
                  <a:pt x="0" y="161544"/>
                </a:moveTo>
                <a:lnTo>
                  <a:pt x="1525" y="144779"/>
                </a:lnTo>
                <a:lnTo>
                  <a:pt x="3049" y="129540"/>
                </a:lnTo>
                <a:lnTo>
                  <a:pt x="7621" y="114300"/>
                </a:lnTo>
                <a:lnTo>
                  <a:pt x="12193" y="99059"/>
                </a:lnTo>
                <a:lnTo>
                  <a:pt x="19812" y="85344"/>
                </a:lnTo>
                <a:lnTo>
                  <a:pt x="27433" y="71628"/>
                </a:lnTo>
                <a:lnTo>
                  <a:pt x="36577" y="59435"/>
                </a:lnTo>
                <a:lnTo>
                  <a:pt x="47244" y="47244"/>
                </a:lnTo>
                <a:lnTo>
                  <a:pt x="59437" y="36576"/>
                </a:lnTo>
                <a:lnTo>
                  <a:pt x="71628" y="27432"/>
                </a:lnTo>
                <a:lnTo>
                  <a:pt x="85344" y="19812"/>
                </a:lnTo>
                <a:lnTo>
                  <a:pt x="99061" y="12191"/>
                </a:lnTo>
                <a:lnTo>
                  <a:pt x="114300" y="7620"/>
                </a:lnTo>
                <a:lnTo>
                  <a:pt x="129540" y="3047"/>
                </a:lnTo>
                <a:lnTo>
                  <a:pt x="144781" y="1523"/>
                </a:lnTo>
                <a:lnTo>
                  <a:pt x="161544" y="0"/>
                </a:lnTo>
                <a:lnTo>
                  <a:pt x="3400045" y="0"/>
                </a:lnTo>
                <a:lnTo>
                  <a:pt x="3416809" y="1523"/>
                </a:lnTo>
                <a:lnTo>
                  <a:pt x="3433572" y="3047"/>
                </a:lnTo>
                <a:lnTo>
                  <a:pt x="3448813" y="7620"/>
                </a:lnTo>
                <a:lnTo>
                  <a:pt x="3464053" y="12191"/>
                </a:lnTo>
                <a:lnTo>
                  <a:pt x="3477769" y="19812"/>
                </a:lnTo>
                <a:lnTo>
                  <a:pt x="3491485" y="27432"/>
                </a:lnTo>
                <a:lnTo>
                  <a:pt x="3503677" y="36576"/>
                </a:lnTo>
                <a:lnTo>
                  <a:pt x="3514345" y="47244"/>
                </a:lnTo>
                <a:lnTo>
                  <a:pt x="3525013" y="59435"/>
                </a:lnTo>
                <a:lnTo>
                  <a:pt x="3534157" y="71628"/>
                </a:lnTo>
                <a:lnTo>
                  <a:pt x="3543301" y="85344"/>
                </a:lnTo>
                <a:lnTo>
                  <a:pt x="3549397" y="99059"/>
                </a:lnTo>
                <a:lnTo>
                  <a:pt x="3555493" y="114300"/>
                </a:lnTo>
                <a:lnTo>
                  <a:pt x="3558541" y="129540"/>
                </a:lnTo>
                <a:lnTo>
                  <a:pt x="3561589" y="144779"/>
                </a:lnTo>
                <a:lnTo>
                  <a:pt x="3563113" y="161544"/>
                </a:lnTo>
                <a:lnTo>
                  <a:pt x="3563113" y="771144"/>
                </a:lnTo>
                <a:lnTo>
                  <a:pt x="3561589" y="787908"/>
                </a:lnTo>
                <a:lnTo>
                  <a:pt x="3558541" y="804672"/>
                </a:lnTo>
                <a:lnTo>
                  <a:pt x="3555493" y="819912"/>
                </a:lnTo>
                <a:lnTo>
                  <a:pt x="3549397" y="835152"/>
                </a:lnTo>
                <a:lnTo>
                  <a:pt x="3543301" y="848868"/>
                </a:lnTo>
                <a:lnTo>
                  <a:pt x="3534157" y="862584"/>
                </a:lnTo>
                <a:lnTo>
                  <a:pt x="3525013" y="874776"/>
                </a:lnTo>
                <a:lnTo>
                  <a:pt x="3514345" y="885444"/>
                </a:lnTo>
                <a:lnTo>
                  <a:pt x="3503677" y="896112"/>
                </a:lnTo>
                <a:lnTo>
                  <a:pt x="3491485" y="905256"/>
                </a:lnTo>
                <a:lnTo>
                  <a:pt x="3477769" y="914400"/>
                </a:lnTo>
                <a:lnTo>
                  <a:pt x="3464053" y="920496"/>
                </a:lnTo>
                <a:lnTo>
                  <a:pt x="3448813" y="926592"/>
                </a:lnTo>
                <a:lnTo>
                  <a:pt x="3433572" y="929640"/>
                </a:lnTo>
                <a:lnTo>
                  <a:pt x="3416809" y="932688"/>
                </a:lnTo>
                <a:lnTo>
                  <a:pt x="3400045" y="934212"/>
                </a:lnTo>
                <a:lnTo>
                  <a:pt x="161544" y="934212"/>
                </a:lnTo>
                <a:lnTo>
                  <a:pt x="144781" y="932688"/>
                </a:lnTo>
                <a:lnTo>
                  <a:pt x="129540" y="929640"/>
                </a:lnTo>
                <a:lnTo>
                  <a:pt x="114300" y="926592"/>
                </a:lnTo>
                <a:lnTo>
                  <a:pt x="99061" y="920496"/>
                </a:lnTo>
                <a:lnTo>
                  <a:pt x="85344" y="914400"/>
                </a:lnTo>
                <a:lnTo>
                  <a:pt x="71628" y="905256"/>
                </a:lnTo>
                <a:lnTo>
                  <a:pt x="59437" y="896112"/>
                </a:lnTo>
                <a:lnTo>
                  <a:pt x="47244" y="885444"/>
                </a:lnTo>
                <a:lnTo>
                  <a:pt x="36577" y="874776"/>
                </a:lnTo>
                <a:lnTo>
                  <a:pt x="27433" y="862584"/>
                </a:lnTo>
                <a:lnTo>
                  <a:pt x="19812" y="848868"/>
                </a:lnTo>
                <a:lnTo>
                  <a:pt x="12193" y="835152"/>
                </a:lnTo>
                <a:lnTo>
                  <a:pt x="7621" y="819912"/>
                </a:lnTo>
                <a:lnTo>
                  <a:pt x="3049" y="804672"/>
                </a:lnTo>
                <a:lnTo>
                  <a:pt x="1525" y="787908"/>
                </a:lnTo>
                <a:lnTo>
                  <a:pt x="0" y="771144"/>
                </a:lnTo>
                <a:lnTo>
                  <a:pt x="0" y="161544"/>
                </a:lnTo>
                <a:close/>
                <a:moveTo>
                  <a:pt x="19812" y="771144"/>
                </a:moveTo>
                <a:lnTo>
                  <a:pt x="19812" y="771144"/>
                </a:lnTo>
                <a:lnTo>
                  <a:pt x="19812" y="786384"/>
                </a:lnTo>
                <a:lnTo>
                  <a:pt x="19812" y="786384"/>
                </a:lnTo>
                <a:lnTo>
                  <a:pt x="21337" y="800100"/>
                </a:lnTo>
                <a:lnTo>
                  <a:pt x="21337" y="800100"/>
                </a:lnTo>
                <a:lnTo>
                  <a:pt x="25909" y="813816"/>
                </a:lnTo>
                <a:lnTo>
                  <a:pt x="25909" y="813816"/>
                </a:lnTo>
                <a:lnTo>
                  <a:pt x="30481" y="827532"/>
                </a:lnTo>
                <a:lnTo>
                  <a:pt x="30481" y="827532"/>
                </a:lnTo>
                <a:lnTo>
                  <a:pt x="36577" y="839724"/>
                </a:lnTo>
                <a:lnTo>
                  <a:pt x="36577" y="839724"/>
                </a:lnTo>
                <a:lnTo>
                  <a:pt x="44197" y="851916"/>
                </a:lnTo>
                <a:lnTo>
                  <a:pt x="42672" y="850392"/>
                </a:lnTo>
                <a:lnTo>
                  <a:pt x="51816" y="862584"/>
                </a:lnTo>
                <a:lnTo>
                  <a:pt x="51816" y="862584"/>
                </a:lnTo>
                <a:lnTo>
                  <a:pt x="60961" y="873252"/>
                </a:lnTo>
                <a:lnTo>
                  <a:pt x="60961" y="871728"/>
                </a:lnTo>
                <a:lnTo>
                  <a:pt x="71628" y="882396"/>
                </a:lnTo>
                <a:lnTo>
                  <a:pt x="70105" y="880872"/>
                </a:lnTo>
                <a:lnTo>
                  <a:pt x="82297" y="890016"/>
                </a:lnTo>
                <a:lnTo>
                  <a:pt x="82297" y="890016"/>
                </a:lnTo>
                <a:lnTo>
                  <a:pt x="94489" y="897636"/>
                </a:lnTo>
                <a:lnTo>
                  <a:pt x="92965" y="897636"/>
                </a:lnTo>
                <a:lnTo>
                  <a:pt x="106681" y="903732"/>
                </a:lnTo>
                <a:lnTo>
                  <a:pt x="106681" y="903732"/>
                </a:lnTo>
                <a:lnTo>
                  <a:pt x="120397" y="908304"/>
                </a:lnTo>
                <a:lnTo>
                  <a:pt x="118872" y="908304"/>
                </a:lnTo>
                <a:lnTo>
                  <a:pt x="134112" y="911352"/>
                </a:lnTo>
                <a:lnTo>
                  <a:pt x="132589" y="911352"/>
                </a:lnTo>
                <a:lnTo>
                  <a:pt x="147828" y="914400"/>
                </a:lnTo>
                <a:lnTo>
                  <a:pt x="146305" y="914400"/>
                </a:lnTo>
                <a:lnTo>
                  <a:pt x="163069" y="914400"/>
                </a:lnTo>
                <a:lnTo>
                  <a:pt x="161544" y="914400"/>
                </a:lnTo>
                <a:lnTo>
                  <a:pt x="3400045" y="914400"/>
                </a:lnTo>
                <a:lnTo>
                  <a:pt x="3400045" y="914400"/>
                </a:lnTo>
                <a:lnTo>
                  <a:pt x="3415285" y="914400"/>
                </a:lnTo>
                <a:lnTo>
                  <a:pt x="3415285" y="914400"/>
                </a:lnTo>
                <a:lnTo>
                  <a:pt x="3430525" y="911352"/>
                </a:lnTo>
                <a:lnTo>
                  <a:pt x="3429001" y="911352"/>
                </a:lnTo>
                <a:lnTo>
                  <a:pt x="3442716" y="908304"/>
                </a:lnTo>
                <a:lnTo>
                  <a:pt x="3442716" y="908304"/>
                </a:lnTo>
                <a:lnTo>
                  <a:pt x="3456433" y="903732"/>
                </a:lnTo>
                <a:lnTo>
                  <a:pt x="3456433" y="903732"/>
                </a:lnTo>
                <a:lnTo>
                  <a:pt x="3468625" y="897636"/>
                </a:lnTo>
                <a:lnTo>
                  <a:pt x="3468625" y="897636"/>
                </a:lnTo>
                <a:lnTo>
                  <a:pt x="3480816" y="890016"/>
                </a:lnTo>
                <a:lnTo>
                  <a:pt x="3479293" y="890016"/>
                </a:lnTo>
                <a:lnTo>
                  <a:pt x="3491485" y="880872"/>
                </a:lnTo>
                <a:lnTo>
                  <a:pt x="3491485" y="882396"/>
                </a:lnTo>
                <a:lnTo>
                  <a:pt x="3502153" y="871728"/>
                </a:lnTo>
                <a:lnTo>
                  <a:pt x="3500628" y="873252"/>
                </a:lnTo>
                <a:lnTo>
                  <a:pt x="3511297" y="862584"/>
                </a:lnTo>
                <a:lnTo>
                  <a:pt x="3509772" y="862584"/>
                </a:lnTo>
                <a:lnTo>
                  <a:pt x="3518916" y="850392"/>
                </a:lnTo>
                <a:lnTo>
                  <a:pt x="3518916" y="851916"/>
                </a:lnTo>
                <a:lnTo>
                  <a:pt x="3526537" y="839724"/>
                </a:lnTo>
                <a:lnTo>
                  <a:pt x="3526537" y="839724"/>
                </a:lnTo>
                <a:lnTo>
                  <a:pt x="3532633" y="827532"/>
                </a:lnTo>
                <a:lnTo>
                  <a:pt x="3532633" y="827532"/>
                </a:lnTo>
                <a:lnTo>
                  <a:pt x="3537205" y="813816"/>
                </a:lnTo>
                <a:lnTo>
                  <a:pt x="3537205" y="813816"/>
                </a:lnTo>
                <a:lnTo>
                  <a:pt x="3540253" y="800100"/>
                </a:lnTo>
                <a:lnTo>
                  <a:pt x="3540253" y="801624"/>
                </a:lnTo>
                <a:lnTo>
                  <a:pt x="3543301" y="786384"/>
                </a:lnTo>
                <a:lnTo>
                  <a:pt x="3543301" y="786384"/>
                </a:lnTo>
                <a:lnTo>
                  <a:pt x="3543301" y="771144"/>
                </a:lnTo>
                <a:lnTo>
                  <a:pt x="3543301" y="771144"/>
                </a:lnTo>
                <a:lnTo>
                  <a:pt x="3543301" y="161544"/>
                </a:lnTo>
                <a:lnTo>
                  <a:pt x="3543301" y="163067"/>
                </a:lnTo>
                <a:lnTo>
                  <a:pt x="3543301" y="146303"/>
                </a:lnTo>
                <a:lnTo>
                  <a:pt x="3543301" y="147828"/>
                </a:lnTo>
                <a:lnTo>
                  <a:pt x="3540253" y="132588"/>
                </a:lnTo>
                <a:lnTo>
                  <a:pt x="3540253" y="134112"/>
                </a:lnTo>
                <a:lnTo>
                  <a:pt x="3537205" y="118871"/>
                </a:lnTo>
                <a:lnTo>
                  <a:pt x="3537205" y="120396"/>
                </a:lnTo>
                <a:lnTo>
                  <a:pt x="3532633" y="106679"/>
                </a:lnTo>
                <a:lnTo>
                  <a:pt x="3532633" y="106679"/>
                </a:lnTo>
                <a:lnTo>
                  <a:pt x="3526537" y="92964"/>
                </a:lnTo>
                <a:lnTo>
                  <a:pt x="3526537" y="94488"/>
                </a:lnTo>
                <a:lnTo>
                  <a:pt x="3518916" y="82296"/>
                </a:lnTo>
                <a:lnTo>
                  <a:pt x="3518916" y="82296"/>
                </a:lnTo>
                <a:lnTo>
                  <a:pt x="3509772" y="70103"/>
                </a:lnTo>
                <a:lnTo>
                  <a:pt x="3511297" y="71628"/>
                </a:lnTo>
                <a:lnTo>
                  <a:pt x="3500628" y="60959"/>
                </a:lnTo>
                <a:lnTo>
                  <a:pt x="3502153" y="60959"/>
                </a:lnTo>
                <a:lnTo>
                  <a:pt x="3491485" y="51815"/>
                </a:lnTo>
                <a:lnTo>
                  <a:pt x="3491485" y="51815"/>
                </a:lnTo>
                <a:lnTo>
                  <a:pt x="3479293" y="42671"/>
                </a:lnTo>
                <a:lnTo>
                  <a:pt x="3480816" y="44196"/>
                </a:lnTo>
                <a:lnTo>
                  <a:pt x="3468625" y="36576"/>
                </a:lnTo>
                <a:lnTo>
                  <a:pt x="3468625" y="36576"/>
                </a:lnTo>
                <a:lnTo>
                  <a:pt x="3456433" y="30479"/>
                </a:lnTo>
                <a:lnTo>
                  <a:pt x="3456433" y="30479"/>
                </a:lnTo>
                <a:lnTo>
                  <a:pt x="3442716" y="25908"/>
                </a:lnTo>
                <a:lnTo>
                  <a:pt x="3442716" y="25908"/>
                </a:lnTo>
                <a:lnTo>
                  <a:pt x="3429001" y="21335"/>
                </a:lnTo>
                <a:lnTo>
                  <a:pt x="3429001" y="21335"/>
                </a:lnTo>
                <a:lnTo>
                  <a:pt x="3415285" y="19812"/>
                </a:lnTo>
                <a:lnTo>
                  <a:pt x="3415285" y="19812"/>
                </a:lnTo>
                <a:lnTo>
                  <a:pt x="3400045" y="19812"/>
                </a:lnTo>
                <a:lnTo>
                  <a:pt x="3400045" y="19812"/>
                </a:lnTo>
                <a:lnTo>
                  <a:pt x="161544" y="19812"/>
                </a:lnTo>
                <a:lnTo>
                  <a:pt x="163069" y="19812"/>
                </a:lnTo>
                <a:lnTo>
                  <a:pt x="146305" y="19812"/>
                </a:lnTo>
                <a:lnTo>
                  <a:pt x="147828" y="19812"/>
                </a:lnTo>
                <a:lnTo>
                  <a:pt x="132589" y="21335"/>
                </a:lnTo>
                <a:lnTo>
                  <a:pt x="134112" y="21335"/>
                </a:lnTo>
                <a:lnTo>
                  <a:pt x="118872" y="25908"/>
                </a:lnTo>
                <a:lnTo>
                  <a:pt x="120397" y="25908"/>
                </a:lnTo>
                <a:lnTo>
                  <a:pt x="106681" y="30479"/>
                </a:lnTo>
                <a:lnTo>
                  <a:pt x="106681" y="30479"/>
                </a:lnTo>
                <a:lnTo>
                  <a:pt x="92965" y="36576"/>
                </a:lnTo>
                <a:lnTo>
                  <a:pt x="94489" y="36576"/>
                </a:lnTo>
                <a:lnTo>
                  <a:pt x="82297" y="44196"/>
                </a:lnTo>
                <a:lnTo>
                  <a:pt x="82297" y="42671"/>
                </a:lnTo>
                <a:lnTo>
                  <a:pt x="70105" y="51815"/>
                </a:lnTo>
                <a:lnTo>
                  <a:pt x="71628" y="51815"/>
                </a:lnTo>
                <a:lnTo>
                  <a:pt x="60961" y="60959"/>
                </a:lnTo>
                <a:lnTo>
                  <a:pt x="60961" y="60959"/>
                </a:lnTo>
                <a:lnTo>
                  <a:pt x="51816" y="71628"/>
                </a:lnTo>
                <a:lnTo>
                  <a:pt x="51816" y="70103"/>
                </a:lnTo>
                <a:lnTo>
                  <a:pt x="42672" y="82296"/>
                </a:lnTo>
                <a:lnTo>
                  <a:pt x="44197" y="82296"/>
                </a:lnTo>
                <a:lnTo>
                  <a:pt x="36577" y="94488"/>
                </a:lnTo>
                <a:lnTo>
                  <a:pt x="36577" y="92964"/>
                </a:lnTo>
                <a:lnTo>
                  <a:pt x="30481" y="106679"/>
                </a:lnTo>
                <a:lnTo>
                  <a:pt x="30481" y="106679"/>
                </a:lnTo>
                <a:lnTo>
                  <a:pt x="25909" y="120396"/>
                </a:lnTo>
                <a:lnTo>
                  <a:pt x="25909" y="118871"/>
                </a:lnTo>
                <a:lnTo>
                  <a:pt x="21337" y="134112"/>
                </a:lnTo>
                <a:lnTo>
                  <a:pt x="21337" y="132588"/>
                </a:lnTo>
                <a:lnTo>
                  <a:pt x="19812" y="147828"/>
                </a:lnTo>
                <a:lnTo>
                  <a:pt x="19812" y="146303"/>
                </a:lnTo>
                <a:lnTo>
                  <a:pt x="19812" y="163067"/>
                </a:lnTo>
                <a:lnTo>
                  <a:pt x="19812" y="161544"/>
                </a:lnTo>
                <a:lnTo>
                  <a:pt x="19812" y="771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2659952" y="4319080"/>
            <a:ext cx="1611706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FFFF00"/>
                </a:solidFill>
                <a:latin typeface="Arial"/>
                <a:cs typeface="Arial"/>
              </a:rPr>
              <a:t>Waktu Produktif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71" name="object 1371"/>
          <p:cNvSpPr/>
          <p:nvPr/>
        </p:nvSpPr>
        <p:spPr>
          <a:xfrm>
            <a:off x="5234940" y="3992880"/>
            <a:ext cx="3543300" cy="914400"/>
          </a:xfrm>
          <a:custGeom>
            <a:avLst/>
            <a:gdLst/>
            <a:ahLst/>
            <a:cxnLst/>
            <a:rect l="l" t="t" r="r" b="b"/>
            <a:pathLst>
              <a:path w="3543300" h="914400">
                <a:moveTo>
                  <a:pt x="0" y="152400"/>
                </a:moveTo>
                <a:cubicBezTo>
                  <a:pt x="0" y="68579"/>
                  <a:pt x="68580" y="0"/>
                  <a:pt x="152400" y="0"/>
                </a:cubicBezTo>
                <a:lnTo>
                  <a:pt x="3390900" y="0"/>
                </a:lnTo>
                <a:cubicBezTo>
                  <a:pt x="3474720" y="0"/>
                  <a:pt x="3543300" y="68579"/>
                  <a:pt x="3543300" y="152400"/>
                </a:cubicBezTo>
                <a:lnTo>
                  <a:pt x="3543300" y="762000"/>
                </a:lnTo>
                <a:cubicBezTo>
                  <a:pt x="3543300" y="845820"/>
                  <a:pt x="3474720" y="914400"/>
                  <a:pt x="3390900" y="914400"/>
                </a:cubicBezTo>
                <a:lnTo>
                  <a:pt x="152400" y="914400"/>
                </a:lnTo>
                <a:cubicBezTo>
                  <a:pt x="68580" y="914400"/>
                  <a:pt x="0" y="845820"/>
                  <a:pt x="0" y="762000"/>
                </a:cubicBezTo>
                <a:close/>
              </a:path>
            </a:pathLst>
          </a:custGeom>
          <a:solidFill>
            <a:srgbClr val="44AA7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5225796" y="3983736"/>
            <a:ext cx="3561588" cy="934212"/>
          </a:xfrm>
          <a:custGeom>
            <a:avLst/>
            <a:gdLst/>
            <a:ahLst/>
            <a:cxnLst/>
            <a:rect l="l" t="t" r="r" b="b"/>
            <a:pathLst>
              <a:path w="3561588" h="934212">
                <a:moveTo>
                  <a:pt x="0" y="161544"/>
                </a:moveTo>
                <a:lnTo>
                  <a:pt x="0" y="144779"/>
                </a:lnTo>
                <a:lnTo>
                  <a:pt x="3048" y="129540"/>
                </a:lnTo>
                <a:lnTo>
                  <a:pt x="6096" y="114300"/>
                </a:lnTo>
                <a:lnTo>
                  <a:pt x="12192" y="99059"/>
                </a:lnTo>
                <a:lnTo>
                  <a:pt x="18288" y="85344"/>
                </a:lnTo>
                <a:lnTo>
                  <a:pt x="27432" y="71628"/>
                </a:lnTo>
                <a:lnTo>
                  <a:pt x="36576" y="59435"/>
                </a:lnTo>
                <a:lnTo>
                  <a:pt x="47244" y="47244"/>
                </a:lnTo>
                <a:lnTo>
                  <a:pt x="57911" y="36576"/>
                </a:lnTo>
                <a:lnTo>
                  <a:pt x="70104" y="27432"/>
                </a:lnTo>
                <a:lnTo>
                  <a:pt x="83820" y="19812"/>
                </a:lnTo>
                <a:lnTo>
                  <a:pt x="99060" y="12191"/>
                </a:lnTo>
                <a:lnTo>
                  <a:pt x="112776" y="7620"/>
                </a:lnTo>
                <a:lnTo>
                  <a:pt x="128016" y="3047"/>
                </a:lnTo>
                <a:lnTo>
                  <a:pt x="144780" y="1523"/>
                </a:lnTo>
                <a:lnTo>
                  <a:pt x="161544" y="0"/>
                </a:lnTo>
                <a:lnTo>
                  <a:pt x="3400044" y="0"/>
                </a:lnTo>
                <a:lnTo>
                  <a:pt x="3416807" y="1523"/>
                </a:lnTo>
                <a:lnTo>
                  <a:pt x="3432048" y="3047"/>
                </a:lnTo>
                <a:lnTo>
                  <a:pt x="3447288" y="7620"/>
                </a:lnTo>
                <a:lnTo>
                  <a:pt x="3462528" y="12191"/>
                </a:lnTo>
                <a:lnTo>
                  <a:pt x="3477768" y="19812"/>
                </a:lnTo>
                <a:lnTo>
                  <a:pt x="3489960" y="27432"/>
                </a:lnTo>
                <a:lnTo>
                  <a:pt x="3502152" y="36576"/>
                </a:lnTo>
                <a:lnTo>
                  <a:pt x="3514344" y="47244"/>
                </a:lnTo>
                <a:lnTo>
                  <a:pt x="3525012" y="59435"/>
                </a:lnTo>
                <a:lnTo>
                  <a:pt x="3534156" y="71628"/>
                </a:lnTo>
                <a:lnTo>
                  <a:pt x="3541776" y="85344"/>
                </a:lnTo>
                <a:lnTo>
                  <a:pt x="3549396" y="99059"/>
                </a:lnTo>
                <a:lnTo>
                  <a:pt x="3553968" y="114300"/>
                </a:lnTo>
                <a:lnTo>
                  <a:pt x="3558540" y="129540"/>
                </a:lnTo>
                <a:lnTo>
                  <a:pt x="3561588" y="144779"/>
                </a:lnTo>
                <a:lnTo>
                  <a:pt x="3561588" y="161544"/>
                </a:lnTo>
                <a:lnTo>
                  <a:pt x="3561588" y="771144"/>
                </a:lnTo>
                <a:lnTo>
                  <a:pt x="3561588" y="787908"/>
                </a:lnTo>
                <a:lnTo>
                  <a:pt x="3558540" y="804672"/>
                </a:lnTo>
                <a:lnTo>
                  <a:pt x="3553968" y="819912"/>
                </a:lnTo>
                <a:lnTo>
                  <a:pt x="3549396" y="835152"/>
                </a:lnTo>
                <a:lnTo>
                  <a:pt x="3541776" y="848868"/>
                </a:lnTo>
                <a:lnTo>
                  <a:pt x="3534156" y="862584"/>
                </a:lnTo>
                <a:lnTo>
                  <a:pt x="3525012" y="874776"/>
                </a:lnTo>
                <a:lnTo>
                  <a:pt x="3514344" y="885444"/>
                </a:lnTo>
                <a:lnTo>
                  <a:pt x="3502152" y="896112"/>
                </a:lnTo>
                <a:lnTo>
                  <a:pt x="3489960" y="905256"/>
                </a:lnTo>
                <a:lnTo>
                  <a:pt x="3477768" y="914400"/>
                </a:lnTo>
                <a:lnTo>
                  <a:pt x="3462528" y="920496"/>
                </a:lnTo>
                <a:lnTo>
                  <a:pt x="3447288" y="926592"/>
                </a:lnTo>
                <a:lnTo>
                  <a:pt x="3432048" y="929640"/>
                </a:lnTo>
                <a:lnTo>
                  <a:pt x="3416807" y="932688"/>
                </a:lnTo>
                <a:lnTo>
                  <a:pt x="3400044" y="934212"/>
                </a:lnTo>
                <a:lnTo>
                  <a:pt x="161544" y="934212"/>
                </a:lnTo>
                <a:lnTo>
                  <a:pt x="144780" y="932688"/>
                </a:lnTo>
                <a:lnTo>
                  <a:pt x="128016" y="929640"/>
                </a:lnTo>
                <a:lnTo>
                  <a:pt x="112776" y="926592"/>
                </a:lnTo>
                <a:lnTo>
                  <a:pt x="99060" y="920496"/>
                </a:lnTo>
                <a:lnTo>
                  <a:pt x="83820" y="914400"/>
                </a:lnTo>
                <a:lnTo>
                  <a:pt x="70104" y="905256"/>
                </a:lnTo>
                <a:lnTo>
                  <a:pt x="57911" y="896112"/>
                </a:lnTo>
                <a:lnTo>
                  <a:pt x="47244" y="885444"/>
                </a:lnTo>
                <a:lnTo>
                  <a:pt x="36576" y="874776"/>
                </a:lnTo>
                <a:lnTo>
                  <a:pt x="27432" y="862584"/>
                </a:lnTo>
                <a:lnTo>
                  <a:pt x="18288" y="848868"/>
                </a:lnTo>
                <a:lnTo>
                  <a:pt x="12192" y="835152"/>
                </a:lnTo>
                <a:lnTo>
                  <a:pt x="6096" y="819912"/>
                </a:lnTo>
                <a:lnTo>
                  <a:pt x="3048" y="804672"/>
                </a:lnTo>
                <a:lnTo>
                  <a:pt x="0" y="787908"/>
                </a:lnTo>
                <a:lnTo>
                  <a:pt x="0" y="771144"/>
                </a:lnTo>
                <a:lnTo>
                  <a:pt x="0" y="161544"/>
                </a:lnTo>
                <a:close/>
                <a:moveTo>
                  <a:pt x="18288" y="771144"/>
                </a:moveTo>
                <a:lnTo>
                  <a:pt x="18288" y="771144"/>
                </a:lnTo>
                <a:lnTo>
                  <a:pt x="19811" y="786384"/>
                </a:lnTo>
                <a:lnTo>
                  <a:pt x="19811" y="786384"/>
                </a:lnTo>
                <a:lnTo>
                  <a:pt x="21336" y="800100"/>
                </a:lnTo>
                <a:lnTo>
                  <a:pt x="21336" y="800100"/>
                </a:lnTo>
                <a:lnTo>
                  <a:pt x="24384" y="813816"/>
                </a:lnTo>
                <a:lnTo>
                  <a:pt x="24384" y="813816"/>
                </a:lnTo>
                <a:lnTo>
                  <a:pt x="30480" y="827532"/>
                </a:lnTo>
                <a:lnTo>
                  <a:pt x="28955" y="827532"/>
                </a:lnTo>
                <a:lnTo>
                  <a:pt x="36576" y="839724"/>
                </a:lnTo>
                <a:lnTo>
                  <a:pt x="35052" y="839724"/>
                </a:lnTo>
                <a:lnTo>
                  <a:pt x="42672" y="851916"/>
                </a:lnTo>
                <a:lnTo>
                  <a:pt x="42672" y="850392"/>
                </a:lnTo>
                <a:lnTo>
                  <a:pt x="51816" y="862584"/>
                </a:lnTo>
                <a:lnTo>
                  <a:pt x="50292" y="862584"/>
                </a:lnTo>
                <a:lnTo>
                  <a:pt x="60960" y="873252"/>
                </a:lnTo>
                <a:lnTo>
                  <a:pt x="59436" y="871728"/>
                </a:lnTo>
                <a:lnTo>
                  <a:pt x="70104" y="882396"/>
                </a:lnTo>
                <a:lnTo>
                  <a:pt x="70104" y="880872"/>
                </a:lnTo>
                <a:lnTo>
                  <a:pt x="82296" y="890016"/>
                </a:lnTo>
                <a:lnTo>
                  <a:pt x="80772" y="890016"/>
                </a:lnTo>
                <a:lnTo>
                  <a:pt x="92964" y="897636"/>
                </a:lnTo>
                <a:lnTo>
                  <a:pt x="92964" y="897636"/>
                </a:lnTo>
                <a:lnTo>
                  <a:pt x="106680" y="903732"/>
                </a:lnTo>
                <a:lnTo>
                  <a:pt x="105155" y="903732"/>
                </a:lnTo>
                <a:lnTo>
                  <a:pt x="118872" y="908304"/>
                </a:lnTo>
                <a:lnTo>
                  <a:pt x="118872" y="908304"/>
                </a:lnTo>
                <a:lnTo>
                  <a:pt x="132588" y="911352"/>
                </a:lnTo>
                <a:lnTo>
                  <a:pt x="132588" y="911352"/>
                </a:lnTo>
                <a:lnTo>
                  <a:pt x="147828" y="914400"/>
                </a:lnTo>
                <a:lnTo>
                  <a:pt x="146304" y="914400"/>
                </a:lnTo>
                <a:lnTo>
                  <a:pt x="161544" y="914400"/>
                </a:lnTo>
                <a:lnTo>
                  <a:pt x="161544" y="914400"/>
                </a:lnTo>
                <a:lnTo>
                  <a:pt x="3400044" y="914400"/>
                </a:lnTo>
                <a:lnTo>
                  <a:pt x="3400044" y="914400"/>
                </a:lnTo>
                <a:lnTo>
                  <a:pt x="3415284" y="914400"/>
                </a:lnTo>
                <a:lnTo>
                  <a:pt x="3413760" y="914400"/>
                </a:lnTo>
                <a:lnTo>
                  <a:pt x="3429000" y="911352"/>
                </a:lnTo>
                <a:lnTo>
                  <a:pt x="3427476" y="911352"/>
                </a:lnTo>
                <a:lnTo>
                  <a:pt x="3442716" y="908304"/>
                </a:lnTo>
                <a:lnTo>
                  <a:pt x="3441192" y="908304"/>
                </a:lnTo>
                <a:lnTo>
                  <a:pt x="3456432" y="903732"/>
                </a:lnTo>
                <a:lnTo>
                  <a:pt x="3454907" y="903732"/>
                </a:lnTo>
                <a:lnTo>
                  <a:pt x="3468624" y="897636"/>
                </a:lnTo>
                <a:lnTo>
                  <a:pt x="3467100" y="897636"/>
                </a:lnTo>
                <a:lnTo>
                  <a:pt x="3480816" y="890016"/>
                </a:lnTo>
                <a:lnTo>
                  <a:pt x="3479292" y="890016"/>
                </a:lnTo>
                <a:lnTo>
                  <a:pt x="3491484" y="880872"/>
                </a:lnTo>
                <a:lnTo>
                  <a:pt x="3489960" y="882396"/>
                </a:lnTo>
                <a:lnTo>
                  <a:pt x="3500628" y="871728"/>
                </a:lnTo>
                <a:lnTo>
                  <a:pt x="3500628" y="873252"/>
                </a:lnTo>
                <a:lnTo>
                  <a:pt x="3509772" y="862584"/>
                </a:lnTo>
                <a:lnTo>
                  <a:pt x="3509772" y="862584"/>
                </a:lnTo>
                <a:lnTo>
                  <a:pt x="3518916" y="850392"/>
                </a:lnTo>
                <a:lnTo>
                  <a:pt x="3517392" y="851916"/>
                </a:lnTo>
                <a:lnTo>
                  <a:pt x="3525012" y="839724"/>
                </a:lnTo>
                <a:lnTo>
                  <a:pt x="3525012" y="839724"/>
                </a:lnTo>
                <a:lnTo>
                  <a:pt x="3531107" y="827532"/>
                </a:lnTo>
                <a:lnTo>
                  <a:pt x="3531107" y="827532"/>
                </a:lnTo>
                <a:lnTo>
                  <a:pt x="3535680" y="813816"/>
                </a:lnTo>
                <a:lnTo>
                  <a:pt x="3535680" y="813816"/>
                </a:lnTo>
                <a:lnTo>
                  <a:pt x="3540252" y="800100"/>
                </a:lnTo>
                <a:lnTo>
                  <a:pt x="3540252" y="801624"/>
                </a:lnTo>
                <a:lnTo>
                  <a:pt x="3541776" y="786384"/>
                </a:lnTo>
                <a:lnTo>
                  <a:pt x="3541776" y="786384"/>
                </a:lnTo>
                <a:lnTo>
                  <a:pt x="3543300" y="771144"/>
                </a:lnTo>
                <a:lnTo>
                  <a:pt x="3543300" y="771144"/>
                </a:lnTo>
                <a:lnTo>
                  <a:pt x="3543300" y="161544"/>
                </a:lnTo>
                <a:lnTo>
                  <a:pt x="3543300" y="163067"/>
                </a:lnTo>
                <a:lnTo>
                  <a:pt x="3541776" y="146303"/>
                </a:lnTo>
                <a:lnTo>
                  <a:pt x="3541776" y="147828"/>
                </a:lnTo>
                <a:lnTo>
                  <a:pt x="3540252" y="132588"/>
                </a:lnTo>
                <a:lnTo>
                  <a:pt x="3540252" y="134112"/>
                </a:lnTo>
                <a:lnTo>
                  <a:pt x="3535680" y="118871"/>
                </a:lnTo>
                <a:lnTo>
                  <a:pt x="3535680" y="120396"/>
                </a:lnTo>
                <a:lnTo>
                  <a:pt x="3531107" y="106679"/>
                </a:lnTo>
                <a:lnTo>
                  <a:pt x="3531107" y="106679"/>
                </a:lnTo>
                <a:lnTo>
                  <a:pt x="3525012" y="92964"/>
                </a:lnTo>
                <a:lnTo>
                  <a:pt x="3525012" y="94488"/>
                </a:lnTo>
                <a:lnTo>
                  <a:pt x="3517392" y="82296"/>
                </a:lnTo>
                <a:lnTo>
                  <a:pt x="3518916" y="82296"/>
                </a:lnTo>
                <a:lnTo>
                  <a:pt x="3509772" y="70103"/>
                </a:lnTo>
                <a:lnTo>
                  <a:pt x="3509772" y="71628"/>
                </a:lnTo>
                <a:lnTo>
                  <a:pt x="3500628" y="60959"/>
                </a:lnTo>
                <a:lnTo>
                  <a:pt x="3500628" y="60959"/>
                </a:lnTo>
                <a:lnTo>
                  <a:pt x="3489960" y="51815"/>
                </a:lnTo>
                <a:lnTo>
                  <a:pt x="3491484" y="51815"/>
                </a:lnTo>
                <a:lnTo>
                  <a:pt x="3479292" y="42671"/>
                </a:lnTo>
                <a:lnTo>
                  <a:pt x="3480816" y="44196"/>
                </a:lnTo>
                <a:lnTo>
                  <a:pt x="3467100" y="36576"/>
                </a:lnTo>
                <a:lnTo>
                  <a:pt x="3468624" y="36576"/>
                </a:lnTo>
                <a:lnTo>
                  <a:pt x="3454907" y="30479"/>
                </a:lnTo>
                <a:lnTo>
                  <a:pt x="3456432" y="30479"/>
                </a:lnTo>
                <a:lnTo>
                  <a:pt x="3441192" y="25908"/>
                </a:lnTo>
                <a:lnTo>
                  <a:pt x="3442716" y="25908"/>
                </a:lnTo>
                <a:lnTo>
                  <a:pt x="3427476" y="21335"/>
                </a:lnTo>
                <a:lnTo>
                  <a:pt x="3429000" y="21335"/>
                </a:lnTo>
                <a:lnTo>
                  <a:pt x="3413760" y="19812"/>
                </a:lnTo>
                <a:lnTo>
                  <a:pt x="3415284" y="19812"/>
                </a:lnTo>
                <a:lnTo>
                  <a:pt x="3400044" y="19812"/>
                </a:lnTo>
                <a:lnTo>
                  <a:pt x="3400044" y="19812"/>
                </a:lnTo>
                <a:lnTo>
                  <a:pt x="161544" y="19812"/>
                </a:lnTo>
                <a:lnTo>
                  <a:pt x="161544" y="19812"/>
                </a:lnTo>
                <a:lnTo>
                  <a:pt x="146304" y="19812"/>
                </a:lnTo>
                <a:lnTo>
                  <a:pt x="147828" y="19812"/>
                </a:lnTo>
                <a:lnTo>
                  <a:pt x="132588" y="21335"/>
                </a:lnTo>
                <a:lnTo>
                  <a:pt x="132588" y="21335"/>
                </a:lnTo>
                <a:lnTo>
                  <a:pt x="118872" y="25908"/>
                </a:lnTo>
                <a:lnTo>
                  <a:pt x="118872" y="25908"/>
                </a:lnTo>
                <a:lnTo>
                  <a:pt x="105155" y="30479"/>
                </a:lnTo>
                <a:lnTo>
                  <a:pt x="106680" y="30479"/>
                </a:lnTo>
                <a:lnTo>
                  <a:pt x="92964" y="36576"/>
                </a:lnTo>
                <a:lnTo>
                  <a:pt x="92964" y="36576"/>
                </a:lnTo>
                <a:lnTo>
                  <a:pt x="80772" y="44196"/>
                </a:lnTo>
                <a:lnTo>
                  <a:pt x="82296" y="42671"/>
                </a:lnTo>
                <a:lnTo>
                  <a:pt x="70104" y="51815"/>
                </a:lnTo>
                <a:lnTo>
                  <a:pt x="70104" y="51815"/>
                </a:lnTo>
                <a:lnTo>
                  <a:pt x="59436" y="60959"/>
                </a:lnTo>
                <a:lnTo>
                  <a:pt x="60960" y="60959"/>
                </a:lnTo>
                <a:lnTo>
                  <a:pt x="50292" y="71628"/>
                </a:lnTo>
                <a:lnTo>
                  <a:pt x="51816" y="70103"/>
                </a:lnTo>
                <a:lnTo>
                  <a:pt x="42672" y="82296"/>
                </a:lnTo>
                <a:lnTo>
                  <a:pt x="42672" y="82296"/>
                </a:lnTo>
                <a:lnTo>
                  <a:pt x="35052" y="94488"/>
                </a:lnTo>
                <a:lnTo>
                  <a:pt x="36576" y="92964"/>
                </a:lnTo>
                <a:lnTo>
                  <a:pt x="28955" y="106679"/>
                </a:lnTo>
                <a:lnTo>
                  <a:pt x="30480" y="106679"/>
                </a:lnTo>
                <a:lnTo>
                  <a:pt x="24384" y="120396"/>
                </a:lnTo>
                <a:lnTo>
                  <a:pt x="24384" y="118871"/>
                </a:lnTo>
                <a:lnTo>
                  <a:pt x="21336" y="134112"/>
                </a:lnTo>
                <a:lnTo>
                  <a:pt x="21336" y="132588"/>
                </a:lnTo>
                <a:lnTo>
                  <a:pt x="19811" y="147828"/>
                </a:lnTo>
                <a:lnTo>
                  <a:pt x="19811" y="146303"/>
                </a:lnTo>
                <a:lnTo>
                  <a:pt x="18288" y="163067"/>
                </a:lnTo>
                <a:lnTo>
                  <a:pt x="18288" y="161544"/>
                </a:lnTo>
                <a:lnTo>
                  <a:pt x="18288" y="771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6692897" y="4181920"/>
            <a:ext cx="1100785" cy="52943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FFFFFF"/>
                </a:solidFill>
                <a:latin typeface="Arial"/>
                <a:cs typeface="Arial"/>
              </a:rPr>
              <a:t>Waktu</a:t>
            </a:r>
            <a:endParaRPr sz="1500">
              <a:latin typeface="Arial"/>
              <a:cs typeface="Arial"/>
            </a:endParaRPr>
          </a:p>
          <a:p>
            <a:pPr marL="505967">
              <a:lnSpc>
                <a:spcPct val="100000"/>
              </a:lnSpc>
            </a:pPr>
            <a:r>
              <a:rPr sz="1590" b="1" spc="10" dirty="0">
                <a:solidFill>
                  <a:srgbClr val="FFFFFF"/>
                </a:solidFill>
                <a:latin typeface="Arial"/>
                <a:cs typeface="Arial"/>
              </a:rPr>
              <a:t>Boros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370065" y="4456239"/>
            <a:ext cx="1040586" cy="2551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FFFFFF"/>
                </a:solidFill>
                <a:latin typeface="Arial"/>
                <a:cs typeface="Arial"/>
              </a:rPr>
              <a:t>Tambahan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73" name="object 1373"/>
          <p:cNvSpPr/>
          <p:nvPr/>
        </p:nvSpPr>
        <p:spPr>
          <a:xfrm>
            <a:off x="7005828" y="4983480"/>
            <a:ext cx="1740408" cy="1874520"/>
          </a:xfrm>
          <a:custGeom>
            <a:avLst/>
            <a:gdLst/>
            <a:ahLst/>
            <a:cxnLst/>
            <a:rect l="l" t="t" r="r" b="b"/>
            <a:pathLst>
              <a:path w="1740408" h="1874520">
                <a:moveTo>
                  <a:pt x="0" y="291084"/>
                </a:moveTo>
                <a:cubicBezTo>
                  <a:pt x="0" y="129540"/>
                  <a:pt x="131063" y="0"/>
                  <a:pt x="291084" y="0"/>
                </a:cubicBezTo>
                <a:lnTo>
                  <a:pt x="1450848" y="0"/>
                </a:lnTo>
                <a:cubicBezTo>
                  <a:pt x="1610868" y="0"/>
                  <a:pt x="1740408" y="129540"/>
                  <a:pt x="1740408" y="291084"/>
                </a:cubicBezTo>
                <a:lnTo>
                  <a:pt x="1740408" y="1584960"/>
                </a:lnTo>
                <a:cubicBezTo>
                  <a:pt x="1740408" y="1744980"/>
                  <a:pt x="1610868" y="1874520"/>
                  <a:pt x="1450848" y="1874520"/>
                </a:cubicBezTo>
                <a:lnTo>
                  <a:pt x="291084" y="1874520"/>
                </a:lnTo>
                <a:cubicBezTo>
                  <a:pt x="131063" y="1874520"/>
                  <a:pt x="0" y="1744980"/>
                  <a:pt x="0" y="1584960"/>
                </a:cubicBezTo>
                <a:close/>
              </a:path>
            </a:pathLst>
          </a:custGeom>
          <a:solidFill>
            <a:srgbClr val="44AA7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6996684" y="4974336"/>
            <a:ext cx="1758696" cy="1894332"/>
          </a:xfrm>
          <a:custGeom>
            <a:avLst/>
            <a:gdLst/>
            <a:ahLst/>
            <a:cxnLst/>
            <a:rect l="l" t="t" r="r" b="b"/>
            <a:pathLst>
              <a:path w="1758696" h="1894332">
                <a:moveTo>
                  <a:pt x="0" y="298704"/>
                </a:moveTo>
                <a:lnTo>
                  <a:pt x="0" y="283464"/>
                </a:lnTo>
                <a:lnTo>
                  <a:pt x="1523" y="269748"/>
                </a:lnTo>
                <a:lnTo>
                  <a:pt x="3047" y="254508"/>
                </a:lnTo>
                <a:lnTo>
                  <a:pt x="6095" y="239268"/>
                </a:lnTo>
                <a:lnTo>
                  <a:pt x="9144" y="224028"/>
                </a:lnTo>
                <a:lnTo>
                  <a:pt x="13716" y="210312"/>
                </a:lnTo>
                <a:lnTo>
                  <a:pt x="18288" y="196596"/>
                </a:lnTo>
                <a:lnTo>
                  <a:pt x="24383" y="182880"/>
                </a:lnTo>
                <a:lnTo>
                  <a:pt x="28956" y="169164"/>
                </a:lnTo>
                <a:lnTo>
                  <a:pt x="36576" y="156972"/>
                </a:lnTo>
                <a:lnTo>
                  <a:pt x="44195" y="144780"/>
                </a:lnTo>
                <a:lnTo>
                  <a:pt x="51816" y="132588"/>
                </a:lnTo>
                <a:lnTo>
                  <a:pt x="68580" y="109728"/>
                </a:lnTo>
                <a:lnTo>
                  <a:pt x="88392" y="88392"/>
                </a:lnTo>
                <a:lnTo>
                  <a:pt x="109728" y="68580"/>
                </a:lnTo>
                <a:lnTo>
                  <a:pt x="132588" y="51816"/>
                </a:lnTo>
                <a:lnTo>
                  <a:pt x="144780" y="42672"/>
                </a:lnTo>
                <a:lnTo>
                  <a:pt x="156971" y="36576"/>
                </a:lnTo>
                <a:lnTo>
                  <a:pt x="169164" y="28956"/>
                </a:lnTo>
                <a:lnTo>
                  <a:pt x="182880" y="22860"/>
                </a:lnTo>
                <a:lnTo>
                  <a:pt x="196595" y="18288"/>
                </a:lnTo>
                <a:lnTo>
                  <a:pt x="210312" y="13716"/>
                </a:lnTo>
                <a:lnTo>
                  <a:pt x="225552" y="9144"/>
                </a:lnTo>
                <a:lnTo>
                  <a:pt x="239268" y="6096"/>
                </a:lnTo>
                <a:lnTo>
                  <a:pt x="254507" y="3048"/>
                </a:lnTo>
                <a:lnTo>
                  <a:pt x="269747" y="1524"/>
                </a:lnTo>
                <a:lnTo>
                  <a:pt x="284988" y="0"/>
                </a:lnTo>
                <a:lnTo>
                  <a:pt x="300228" y="0"/>
                </a:lnTo>
                <a:lnTo>
                  <a:pt x="1459992" y="0"/>
                </a:lnTo>
                <a:lnTo>
                  <a:pt x="1475231" y="0"/>
                </a:lnTo>
                <a:lnTo>
                  <a:pt x="1490472" y="1524"/>
                </a:lnTo>
                <a:lnTo>
                  <a:pt x="1505712" y="3048"/>
                </a:lnTo>
                <a:lnTo>
                  <a:pt x="1519428" y="6096"/>
                </a:lnTo>
                <a:lnTo>
                  <a:pt x="1534668" y="9144"/>
                </a:lnTo>
                <a:lnTo>
                  <a:pt x="1548384" y="13716"/>
                </a:lnTo>
                <a:lnTo>
                  <a:pt x="1562100" y="18288"/>
                </a:lnTo>
                <a:lnTo>
                  <a:pt x="1575816" y="22860"/>
                </a:lnTo>
                <a:lnTo>
                  <a:pt x="1589531" y="28956"/>
                </a:lnTo>
                <a:lnTo>
                  <a:pt x="1601724" y="36576"/>
                </a:lnTo>
                <a:lnTo>
                  <a:pt x="1615440" y="42672"/>
                </a:lnTo>
                <a:lnTo>
                  <a:pt x="1627631" y="51816"/>
                </a:lnTo>
                <a:lnTo>
                  <a:pt x="1650492" y="68580"/>
                </a:lnTo>
                <a:lnTo>
                  <a:pt x="1671828" y="88392"/>
                </a:lnTo>
                <a:lnTo>
                  <a:pt x="1690116" y="109728"/>
                </a:lnTo>
                <a:lnTo>
                  <a:pt x="1708404" y="132588"/>
                </a:lnTo>
                <a:lnTo>
                  <a:pt x="1716024" y="144780"/>
                </a:lnTo>
                <a:lnTo>
                  <a:pt x="1723644" y="156972"/>
                </a:lnTo>
                <a:lnTo>
                  <a:pt x="1729740" y="169164"/>
                </a:lnTo>
                <a:lnTo>
                  <a:pt x="1735836" y="182880"/>
                </a:lnTo>
                <a:lnTo>
                  <a:pt x="1740408" y="196596"/>
                </a:lnTo>
                <a:lnTo>
                  <a:pt x="1744980" y="210312"/>
                </a:lnTo>
                <a:lnTo>
                  <a:pt x="1749552" y="224028"/>
                </a:lnTo>
                <a:lnTo>
                  <a:pt x="1752600" y="239268"/>
                </a:lnTo>
                <a:lnTo>
                  <a:pt x="1755648" y="254508"/>
                </a:lnTo>
                <a:lnTo>
                  <a:pt x="1757172" y="269748"/>
                </a:lnTo>
                <a:lnTo>
                  <a:pt x="1758696" y="283464"/>
                </a:lnTo>
                <a:lnTo>
                  <a:pt x="1758696" y="298704"/>
                </a:lnTo>
                <a:lnTo>
                  <a:pt x="1758696" y="1594104"/>
                </a:lnTo>
                <a:lnTo>
                  <a:pt x="1758696" y="1609344"/>
                </a:lnTo>
                <a:lnTo>
                  <a:pt x="1757172" y="1624584"/>
                </a:lnTo>
                <a:lnTo>
                  <a:pt x="1755648" y="1639824"/>
                </a:lnTo>
                <a:lnTo>
                  <a:pt x="1752600" y="1655064"/>
                </a:lnTo>
                <a:lnTo>
                  <a:pt x="1749552" y="1668780"/>
                </a:lnTo>
                <a:lnTo>
                  <a:pt x="1744980" y="1684020"/>
                </a:lnTo>
                <a:lnTo>
                  <a:pt x="1740408" y="1697736"/>
                </a:lnTo>
                <a:lnTo>
                  <a:pt x="1735836" y="1711452"/>
                </a:lnTo>
                <a:lnTo>
                  <a:pt x="1729740" y="1723644"/>
                </a:lnTo>
                <a:lnTo>
                  <a:pt x="1723644" y="1737360"/>
                </a:lnTo>
                <a:lnTo>
                  <a:pt x="1716024" y="1749552"/>
                </a:lnTo>
                <a:lnTo>
                  <a:pt x="1708404" y="1761744"/>
                </a:lnTo>
                <a:lnTo>
                  <a:pt x="1690116" y="1784604"/>
                </a:lnTo>
                <a:lnTo>
                  <a:pt x="1671828" y="1805940"/>
                </a:lnTo>
                <a:lnTo>
                  <a:pt x="1650492" y="1825752"/>
                </a:lnTo>
                <a:lnTo>
                  <a:pt x="1627631" y="1842516"/>
                </a:lnTo>
                <a:lnTo>
                  <a:pt x="1615440" y="1850136"/>
                </a:lnTo>
                <a:lnTo>
                  <a:pt x="1601724" y="1857756"/>
                </a:lnTo>
                <a:lnTo>
                  <a:pt x="1589531" y="1863852"/>
                </a:lnTo>
                <a:lnTo>
                  <a:pt x="1575816" y="1869948"/>
                </a:lnTo>
                <a:lnTo>
                  <a:pt x="1562100" y="1876044"/>
                </a:lnTo>
                <a:lnTo>
                  <a:pt x="1548384" y="1880616"/>
                </a:lnTo>
                <a:lnTo>
                  <a:pt x="1534668" y="1885188"/>
                </a:lnTo>
                <a:lnTo>
                  <a:pt x="1519428" y="1888236"/>
                </a:lnTo>
                <a:lnTo>
                  <a:pt x="1505712" y="1891284"/>
                </a:lnTo>
                <a:lnTo>
                  <a:pt x="1490472" y="1892808"/>
                </a:lnTo>
                <a:lnTo>
                  <a:pt x="1475231" y="1894332"/>
                </a:lnTo>
                <a:lnTo>
                  <a:pt x="1459992" y="1894332"/>
                </a:lnTo>
                <a:lnTo>
                  <a:pt x="300228" y="1894332"/>
                </a:lnTo>
                <a:lnTo>
                  <a:pt x="284988" y="1894332"/>
                </a:lnTo>
                <a:lnTo>
                  <a:pt x="269747" y="1892808"/>
                </a:lnTo>
                <a:lnTo>
                  <a:pt x="254507" y="1891284"/>
                </a:lnTo>
                <a:lnTo>
                  <a:pt x="239268" y="1888236"/>
                </a:lnTo>
                <a:lnTo>
                  <a:pt x="225552" y="1885188"/>
                </a:lnTo>
                <a:lnTo>
                  <a:pt x="210312" y="1880616"/>
                </a:lnTo>
                <a:lnTo>
                  <a:pt x="196595" y="1876044"/>
                </a:lnTo>
                <a:lnTo>
                  <a:pt x="182880" y="1869948"/>
                </a:lnTo>
                <a:lnTo>
                  <a:pt x="169164" y="1863852"/>
                </a:lnTo>
                <a:lnTo>
                  <a:pt x="156971" y="1857756"/>
                </a:lnTo>
                <a:lnTo>
                  <a:pt x="144780" y="1850136"/>
                </a:lnTo>
                <a:lnTo>
                  <a:pt x="132588" y="1842516"/>
                </a:lnTo>
                <a:lnTo>
                  <a:pt x="109728" y="1825752"/>
                </a:lnTo>
                <a:lnTo>
                  <a:pt x="88392" y="1805940"/>
                </a:lnTo>
                <a:lnTo>
                  <a:pt x="68580" y="1784604"/>
                </a:lnTo>
                <a:lnTo>
                  <a:pt x="51816" y="1761744"/>
                </a:lnTo>
                <a:lnTo>
                  <a:pt x="44195" y="1749552"/>
                </a:lnTo>
                <a:lnTo>
                  <a:pt x="36576" y="1737360"/>
                </a:lnTo>
                <a:lnTo>
                  <a:pt x="28956" y="1723644"/>
                </a:lnTo>
                <a:lnTo>
                  <a:pt x="24383" y="1711452"/>
                </a:lnTo>
                <a:lnTo>
                  <a:pt x="18288" y="1697736"/>
                </a:lnTo>
                <a:lnTo>
                  <a:pt x="13716" y="1684020"/>
                </a:lnTo>
                <a:lnTo>
                  <a:pt x="9144" y="1668780"/>
                </a:lnTo>
                <a:lnTo>
                  <a:pt x="6095" y="1655064"/>
                </a:lnTo>
                <a:lnTo>
                  <a:pt x="3047" y="1639824"/>
                </a:lnTo>
                <a:lnTo>
                  <a:pt x="1523" y="1624584"/>
                </a:lnTo>
                <a:lnTo>
                  <a:pt x="0" y="1609344"/>
                </a:lnTo>
                <a:lnTo>
                  <a:pt x="0" y="1594104"/>
                </a:lnTo>
                <a:lnTo>
                  <a:pt x="0" y="298704"/>
                </a:lnTo>
                <a:close/>
                <a:moveTo>
                  <a:pt x="19812" y="1594104"/>
                </a:moveTo>
                <a:lnTo>
                  <a:pt x="19812" y="1594104"/>
                </a:lnTo>
                <a:lnTo>
                  <a:pt x="19812" y="1609344"/>
                </a:lnTo>
                <a:lnTo>
                  <a:pt x="19812" y="1609344"/>
                </a:lnTo>
                <a:lnTo>
                  <a:pt x="21335" y="1623060"/>
                </a:lnTo>
                <a:lnTo>
                  <a:pt x="19812" y="1623060"/>
                </a:lnTo>
                <a:lnTo>
                  <a:pt x="22859" y="1636776"/>
                </a:lnTo>
                <a:lnTo>
                  <a:pt x="22859" y="1636776"/>
                </a:lnTo>
                <a:lnTo>
                  <a:pt x="24383" y="1650492"/>
                </a:lnTo>
                <a:lnTo>
                  <a:pt x="24383" y="1650492"/>
                </a:lnTo>
                <a:lnTo>
                  <a:pt x="27432" y="1664208"/>
                </a:lnTo>
                <a:lnTo>
                  <a:pt x="27432" y="1664208"/>
                </a:lnTo>
                <a:lnTo>
                  <a:pt x="32004" y="1677924"/>
                </a:lnTo>
                <a:lnTo>
                  <a:pt x="32004" y="1677924"/>
                </a:lnTo>
                <a:lnTo>
                  <a:pt x="36576" y="1691640"/>
                </a:lnTo>
                <a:lnTo>
                  <a:pt x="36576" y="1690116"/>
                </a:lnTo>
                <a:lnTo>
                  <a:pt x="41147" y="1703832"/>
                </a:lnTo>
                <a:lnTo>
                  <a:pt x="41147" y="1703832"/>
                </a:lnTo>
                <a:lnTo>
                  <a:pt x="47244" y="1716024"/>
                </a:lnTo>
                <a:lnTo>
                  <a:pt x="47244" y="1716024"/>
                </a:lnTo>
                <a:lnTo>
                  <a:pt x="53340" y="1728216"/>
                </a:lnTo>
                <a:lnTo>
                  <a:pt x="53340" y="1728216"/>
                </a:lnTo>
                <a:lnTo>
                  <a:pt x="59435" y="1740408"/>
                </a:lnTo>
                <a:lnTo>
                  <a:pt x="59435" y="1740408"/>
                </a:lnTo>
                <a:lnTo>
                  <a:pt x="67056" y="1751076"/>
                </a:lnTo>
                <a:lnTo>
                  <a:pt x="67056" y="1751076"/>
                </a:lnTo>
                <a:lnTo>
                  <a:pt x="83819" y="1773936"/>
                </a:lnTo>
                <a:lnTo>
                  <a:pt x="82295" y="1772412"/>
                </a:lnTo>
                <a:lnTo>
                  <a:pt x="102107" y="1793748"/>
                </a:lnTo>
                <a:lnTo>
                  <a:pt x="100583" y="1792224"/>
                </a:lnTo>
                <a:lnTo>
                  <a:pt x="121919" y="1810512"/>
                </a:lnTo>
                <a:lnTo>
                  <a:pt x="120395" y="1810512"/>
                </a:lnTo>
                <a:lnTo>
                  <a:pt x="143256" y="1827276"/>
                </a:lnTo>
                <a:lnTo>
                  <a:pt x="143256" y="1827276"/>
                </a:lnTo>
                <a:lnTo>
                  <a:pt x="153923" y="1834896"/>
                </a:lnTo>
                <a:lnTo>
                  <a:pt x="153923" y="1834896"/>
                </a:lnTo>
                <a:lnTo>
                  <a:pt x="166116" y="1840992"/>
                </a:lnTo>
                <a:lnTo>
                  <a:pt x="166116" y="1840992"/>
                </a:lnTo>
                <a:lnTo>
                  <a:pt x="178307" y="1847088"/>
                </a:lnTo>
                <a:lnTo>
                  <a:pt x="178307" y="1847088"/>
                </a:lnTo>
                <a:lnTo>
                  <a:pt x="190500" y="1853184"/>
                </a:lnTo>
                <a:lnTo>
                  <a:pt x="190500" y="1853184"/>
                </a:lnTo>
                <a:lnTo>
                  <a:pt x="202692" y="1857756"/>
                </a:lnTo>
                <a:lnTo>
                  <a:pt x="202692" y="1857756"/>
                </a:lnTo>
                <a:lnTo>
                  <a:pt x="216407" y="1862328"/>
                </a:lnTo>
                <a:lnTo>
                  <a:pt x="216407" y="1862328"/>
                </a:lnTo>
                <a:lnTo>
                  <a:pt x="230123" y="1865376"/>
                </a:lnTo>
                <a:lnTo>
                  <a:pt x="228600" y="1865376"/>
                </a:lnTo>
                <a:lnTo>
                  <a:pt x="243840" y="1869948"/>
                </a:lnTo>
                <a:lnTo>
                  <a:pt x="242316" y="1868424"/>
                </a:lnTo>
                <a:lnTo>
                  <a:pt x="257556" y="1871472"/>
                </a:lnTo>
                <a:lnTo>
                  <a:pt x="256032" y="1871472"/>
                </a:lnTo>
                <a:lnTo>
                  <a:pt x="271271" y="1872996"/>
                </a:lnTo>
                <a:lnTo>
                  <a:pt x="271271" y="1872996"/>
                </a:lnTo>
                <a:lnTo>
                  <a:pt x="284988" y="1874520"/>
                </a:lnTo>
                <a:lnTo>
                  <a:pt x="284988" y="1874520"/>
                </a:lnTo>
                <a:lnTo>
                  <a:pt x="300228" y="1874520"/>
                </a:lnTo>
                <a:lnTo>
                  <a:pt x="300228" y="1874520"/>
                </a:lnTo>
                <a:lnTo>
                  <a:pt x="1459992" y="1874520"/>
                </a:lnTo>
                <a:lnTo>
                  <a:pt x="1459992" y="1874520"/>
                </a:lnTo>
                <a:lnTo>
                  <a:pt x="1473708" y="1874520"/>
                </a:lnTo>
                <a:lnTo>
                  <a:pt x="1473708" y="1874520"/>
                </a:lnTo>
                <a:lnTo>
                  <a:pt x="1488948" y="1872996"/>
                </a:lnTo>
                <a:lnTo>
                  <a:pt x="1487424" y="1872996"/>
                </a:lnTo>
                <a:lnTo>
                  <a:pt x="1502664" y="1871472"/>
                </a:lnTo>
                <a:lnTo>
                  <a:pt x="1502664" y="1871472"/>
                </a:lnTo>
                <a:lnTo>
                  <a:pt x="1516380" y="1868424"/>
                </a:lnTo>
                <a:lnTo>
                  <a:pt x="1516380" y="1869948"/>
                </a:lnTo>
                <a:lnTo>
                  <a:pt x="1530096" y="1865376"/>
                </a:lnTo>
                <a:lnTo>
                  <a:pt x="1530096" y="1865376"/>
                </a:lnTo>
                <a:lnTo>
                  <a:pt x="1543812" y="1862328"/>
                </a:lnTo>
                <a:lnTo>
                  <a:pt x="1542288" y="1862328"/>
                </a:lnTo>
                <a:lnTo>
                  <a:pt x="1556004" y="1857756"/>
                </a:lnTo>
                <a:lnTo>
                  <a:pt x="1556004" y="1857756"/>
                </a:lnTo>
                <a:lnTo>
                  <a:pt x="1569719" y="1853184"/>
                </a:lnTo>
                <a:lnTo>
                  <a:pt x="1568196" y="1853184"/>
                </a:lnTo>
                <a:lnTo>
                  <a:pt x="1581912" y="1847088"/>
                </a:lnTo>
                <a:lnTo>
                  <a:pt x="1580388" y="1847088"/>
                </a:lnTo>
                <a:lnTo>
                  <a:pt x="1594104" y="1840992"/>
                </a:lnTo>
                <a:lnTo>
                  <a:pt x="1592580" y="1840992"/>
                </a:lnTo>
                <a:lnTo>
                  <a:pt x="1604772" y="1834896"/>
                </a:lnTo>
                <a:lnTo>
                  <a:pt x="1604772" y="1834896"/>
                </a:lnTo>
                <a:lnTo>
                  <a:pt x="1616964" y="1827276"/>
                </a:lnTo>
                <a:lnTo>
                  <a:pt x="1615440" y="1827276"/>
                </a:lnTo>
                <a:lnTo>
                  <a:pt x="1638300" y="1810512"/>
                </a:lnTo>
                <a:lnTo>
                  <a:pt x="1638300" y="1810512"/>
                </a:lnTo>
                <a:lnTo>
                  <a:pt x="1658112" y="1792224"/>
                </a:lnTo>
                <a:lnTo>
                  <a:pt x="1658112" y="1793748"/>
                </a:lnTo>
                <a:lnTo>
                  <a:pt x="1676400" y="1772412"/>
                </a:lnTo>
                <a:lnTo>
                  <a:pt x="1676400" y="1773936"/>
                </a:lnTo>
                <a:lnTo>
                  <a:pt x="1693164" y="1751076"/>
                </a:lnTo>
                <a:lnTo>
                  <a:pt x="1691640" y="1751076"/>
                </a:lnTo>
                <a:lnTo>
                  <a:pt x="1699260" y="1740408"/>
                </a:lnTo>
                <a:lnTo>
                  <a:pt x="1699260" y="1740408"/>
                </a:lnTo>
                <a:lnTo>
                  <a:pt x="1706880" y="1728216"/>
                </a:lnTo>
                <a:lnTo>
                  <a:pt x="1706880" y="1728216"/>
                </a:lnTo>
                <a:lnTo>
                  <a:pt x="1712976" y="1716024"/>
                </a:lnTo>
                <a:lnTo>
                  <a:pt x="1712976" y="1716024"/>
                </a:lnTo>
                <a:lnTo>
                  <a:pt x="1717548" y="1703832"/>
                </a:lnTo>
                <a:lnTo>
                  <a:pt x="1717548" y="1703832"/>
                </a:lnTo>
                <a:lnTo>
                  <a:pt x="1723644" y="1690116"/>
                </a:lnTo>
                <a:lnTo>
                  <a:pt x="1723644" y="1691640"/>
                </a:lnTo>
                <a:lnTo>
                  <a:pt x="1728216" y="1677924"/>
                </a:lnTo>
                <a:lnTo>
                  <a:pt x="1726692" y="1677924"/>
                </a:lnTo>
                <a:lnTo>
                  <a:pt x="1731264" y="1664208"/>
                </a:lnTo>
                <a:lnTo>
                  <a:pt x="1731264" y="1664208"/>
                </a:lnTo>
                <a:lnTo>
                  <a:pt x="1734312" y="1650492"/>
                </a:lnTo>
                <a:lnTo>
                  <a:pt x="1734312" y="1650492"/>
                </a:lnTo>
                <a:lnTo>
                  <a:pt x="1737360" y="1636776"/>
                </a:lnTo>
                <a:lnTo>
                  <a:pt x="1737360" y="1636776"/>
                </a:lnTo>
                <a:lnTo>
                  <a:pt x="1738884" y="1623060"/>
                </a:lnTo>
                <a:lnTo>
                  <a:pt x="1738884" y="1623060"/>
                </a:lnTo>
                <a:lnTo>
                  <a:pt x="1740408" y="1609344"/>
                </a:lnTo>
                <a:lnTo>
                  <a:pt x="1740408" y="1609344"/>
                </a:lnTo>
                <a:lnTo>
                  <a:pt x="1740408" y="1594104"/>
                </a:lnTo>
                <a:lnTo>
                  <a:pt x="1740408" y="1594104"/>
                </a:lnTo>
                <a:lnTo>
                  <a:pt x="1740408" y="300228"/>
                </a:lnTo>
                <a:lnTo>
                  <a:pt x="1740408" y="300228"/>
                </a:lnTo>
                <a:lnTo>
                  <a:pt x="1740408" y="284988"/>
                </a:lnTo>
                <a:lnTo>
                  <a:pt x="1740408" y="284988"/>
                </a:lnTo>
                <a:lnTo>
                  <a:pt x="1738884" y="271272"/>
                </a:lnTo>
                <a:lnTo>
                  <a:pt x="1738884" y="271272"/>
                </a:lnTo>
                <a:lnTo>
                  <a:pt x="1737360" y="256032"/>
                </a:lnTo>
                <a:lnTo>
                  <a:pt x="1737360" y="257556"/>
                </a:lnTo>
                <a:lnTo>
                  <a:pt x="1734312" y="242316"/>
                </a:lnTo>
                <a:lnTo>
                  <a:pt x="1734312" y="243840"/>
                </a:lnTo>
                <a:lnTo>
                  <a:pt x="1731264" y="228600"/>
                </a:lnTo>
                <a:lnTo>
                  <a:pt x="1731264" y="230124"/>
                </a:lnTo>
                <a:lnTo>
                  <a:pt x="1726692" y="216408"/>
                </a:lnTo>
                <a:lnTo>
                  <a:pt x="1728216" y="216408"/>
                </a:lnTo>
                <a:lnTo>
                  <a:pt x="1723644" y="202692"/>
                </a:lnTo>
                <a:lnTo>
                  <a:pt x="1723644" y="202692"/>
                </a:lnTo>
                <a:lnTo>
                  <a:pt x="1717548" y="190500"/>
                </a:lnTo>
                <a:lnTo>
                  <a:pt x="1717548" y="190500"/>
                </a:lnTo>
                <a:lnTo>
                  <a:pt x="1712976" y="178308"/>
                </a:lnTo>
                <a:lnTo>
                  <a:pt x="1712976" y="178308"/>
                </a:lnTo>
                <a:lnTo>
                  <a:pt x="1705356" y="166116"/>
                </a:lnTo>
                <a:lnTo>
                  <a:pt x="1706880" y="166116"/>
                </a:lnTo>
                <a:lnTo>
                  <a:pt x="1699260" y="153924"/>
                </a:lnTo>
                <a:lnTo>
                  <a:pt x="1699260" y="153924"/>
                </a:lnTo>
                <a:lnTo>
                  <a:pt x="1691640" y="143256"/>
                </a:lnTo>
                <a:lnTo>
                  <a:pt x="1693164" y="143256"/>
                </a:lnTo>
                <a:lnTo>
                  <a:pt x="1676400" y="120396"/>
                </a:lnTo>
                <a:lnTo>
                  <a:pt x="1676400" y="121920"/>
                </a:lnTo>
                <a:lnTo>
                  <a:pt x="1658112" y="100584"/>
                </a:lnTo>
                <a:lnTo>
                  <a:pt x="1658112" y="102108"/>
                </a:lnTo>
                <a:lnTo>
                  <a:pt x="1638300" y="82296"/>
                </a:lnTo>
                <a:lnTo>
                  <a:pt x="1638300" y="83820"/>
                </a:lnTo>
                <a:lnTo>
                  <a:pt x="1615440" y="67056"/>
                </a:lnTo>
                <a:lnTo>
                  <a:pt x="1616964" y="67056"/>
                </a:lnTo>
                <a:lnTo>
                  <a:pt x="1604772" y="59436"/>
                </a:lnTo>
                <a:lnTo>
                  <a:pt x="1604772" y="59436"/>
                </a:lnTo>
                <a:lnTo>
                  <a:pt x="1592580" y="53340"/>
                </a:lnTo>
                <a:lnTo>
                  <a:pt x="1594104" y="53340"/>
                </a:lnTo>
                <a:lnTo>
                  <a:pt x="1580388" y="47244"/>
                </a:lnTo>
                <a:lnTo>
                  <a:pt x="1581912" y="47244"/>
                </a:lnTo>
                <a:lnTo>
                  <a:pt x="1568196" y="41148"/>
                </a:lnTo>
                <a:lnTo>
                  <a:pt x="1569719" y="41148"/>
                </a:lnTo>
                <a:lnTo>
                  <a:pt x="1556004" y="36576"/>
                </a:lnTo>
                <a:lnTo>
                  <a:pt x="1556004" y="36576"/>
                </a:lnTo>
                <a:lnTo>
                  <a:pt x="1542288" y="32004"/>
                </a:lnTo>
                <a:lnTo>
                  <a:pt x="1543812" y="32004"/>
                </a:lnTo>
                <a:lnTo>
                  <a:pt x="1530096" y="27432"/>
                </a:lnTo>
                <a:lnTo>
                  <a:pt x="1530096" y="27432"/>
                </a:lnTo>
                <a:lnTo>
                  <a:pt x="1516380" y="24384"/>
                </a:lnTo>
                <a:lnTo>
                  <a:pt x="1516380" y="24384"/>
                </a:lnTo>
                <a:lnTo>
                  <a:pt x="1502664" y="22860"/>
                </a:lnTo>
                <a:lnTo>
                  <a:pt x="1502664" y="22860"/>
                </a:lnTo>
                <a:lnTo>
                  <a:pt x="1487424" y="19812"/>
                </a:lnTo>
                <a:lnTo>
                  <a:pt x="1488948" y="19812"/>
                </a:lnTo>
                <a:lnTo>
                  <a:pt x="1473708" y="19812"/>
                </a:lnTo>
                <a:lnTo>
                  <a:pt x="1473708" y="19812"/>
                </a:lnTo>
                <a:lnTo>
                  <a:pt x="1459992" y="19812"/>
                </a:lnTo>
                <a:lnTo>
                  <a:pt x="1459992" y="19812"/>
                </a:lnTo>
                <a:lnTo>
                  <a:pt x="300228" y="19812"/>
                </a:lnTo>
                <a:lnTo>
                  <a:pt x="300228" y="19812"/>
                </a:lnTo>
                <a:lnTo>
                  <a:pt x="284988" y="19812"/>
                </a:lnTo>
                <a:lnTo>
                  <a:pt x="284988" y="19812"/>
                </a:lnTo>
                <a:lnTo>
                  <a:pt x="271271" y="19812"/>
                </a:lnTo>
                <a:lnTo>
                  <a:pt x="271271" y="19812"/>
                </a:lnTo>
                <a:lnTo>
                  <a:pt x="256032" y="22860"/>
                </a:lnTo>
                <a:lnTo>
                  <a:pt x="257556" y="22860"/>
                </a:lnTo>
                <a:lnTo>
                  <a:pt x="242316" y="24384"/>
                </a:lnTo>
                <a:lnTo>
                  <a:pt x="243840" y="24384"/>
                </a:lnTo>
                <a:lnTo>
                  <a:pt x="230123" y="27432"/>
                </a:lnTo>
                <a:lnTo>
                  <a:pt x="230123" y="27432"/>
                </a:lnTo>
                <a:lnTo>
                  <a:pt x="216407" y="32004"/>
                </a:lnTo>
                <a:lnTo>
                  <a:pt x="216407" y="32004"/>
                </a:lnTo>
                <a:lnTo>
                  <a:pt x="202692" y="36576"/>
                </a:lnTo>
                <a:lnTo>
                  <a:pt x="202692" y="36576"/>
                </a:lnTo>
                <a:lnTo>
                  <a:pt x="190500" y="41148"/>
                </a:lnTo>
                <a:lnTo>
                  <a:pt x="190500" y="41148"/>
                </a:lnTo>
                <a:lnTo>
                  <a:pt x="178307" y="47244"/>
                </a:lnTo>
                <a:lnTo>
                  <a:pt x="178307" y="47244"/>
                </a:lnTo>
                <a:lnTo>
                  <a:pt x="166116" y="53340"/>
                </a:lnTo>
                <a:lnTo>
                  <a:pt x="166116" y="53340"/>
                </a:lnTo>
                <a:lnTo>
                  <a:pt x="153923" y="59436"/>
                </a:lnTo>
                <a:lnTo>
                  <a:pt x="153923" y="59436"/>
                </a:lnTo>
                <a:lnTo>
                  <a:pt x="143256" y="67056"/>
                </a:lnTo>
                <a:lnTo>
                  <a:pt x="143256" y="67056"/>
                </a:lnTo>
                <a:lnTo>
                  <a:pt x="120395" y="83820"/>
                </a:lnTo>
                <a:lnTo>
                  <a:pt x="121919" y="82296"/>
                </a:lnTo>
                <a:lnTo>
                  <a:pt x="100583" y="102108"/>
                </a:lnTo>
                <a:lnTo>
                  <a:pt x="102107" y="100584"/>
                </a:lnTo>
                <a:lnTo>
                  <a:pt x="82295" y="121920"/>
                </a:lnTo>
                <a:lnTo>
                  <a:pt x="83819" y="120396"/>
                </a:lnTo>
                <a:lnTo>
                  <a:pt x="67056" y="143256"/>
                </a:lnTo>
                <a:lnTo>
                  <a:pt x="67056" y="143256"/>
                </a:lnTo>
                <a:lnTo>
                  <a:pt x="59435" y="153924"/>
                </a:lnTo>
                <a:lnTo>
                  <a:pt x="59435" y="153924"/>
                </a:lnTo>
                <a:lnTo>
                  <a:pt x="53340" y="166116"/>
                </a:lnTo>
                <a:lnTo>
                  <a:pt x="53340" y="166116"/>
                </a:lnTo>
                <a:lnTo>
                  <a:pt x="47244" y="178308"/>
                </a:lnTo>
                <a:lnTo>
                  <a:pt x="47244" y="178308"/>
                </a:lnTo>
                <a:lnTo>
                  <a:pt x="41147" y="190500"/>
                </a:lnTo>
                <a:lnTo>
                  <a:pt x="41147" y="190500"/>
                </a:lnTo>
                <a:lnTo>
                  <a:pt x="36576" y="202692"/>
                </a:lnTo>
                <a:lnTo>
                  <a:pt x="36576" y="202692"/>
                </a:lnTo>
                <a:lnTo>
                  <a:pt x="32004" y="216408"/>
                </a:lnTo>
                <a:lnTo>
                  <a:pt x="32004" y="216408"/>
                </a:lnTo>
                <a:lnTo>
                  <a:pt x="27432" y="230124"/>
                </a:lnTo>
                <a:lnTo>
                  <a:pt x="27432" y="228600"/>
                </a:lnTo>
                <a:lnTo>
                  <a:pt x="24383" y="243840"/>
                </a:lnTo>
                <a:lnTo>
                  <a:pt x="24383" y="242316"/>
                </a:lnTo>
                <a:lnTo>
                  <a:pt x="22859" y="257556"/>
                </a:lnTo>
                <a:lnTo>
                  <a:pt x="22859" y="256032"/>
                </a:lnTo>
                <a:lnTo>
                  <a:pt x="21335" y="271272"/>
                </a:lnTo>
                <a:lnTo>
                  <a:pt x="21335" y="271272"/>
                </a:lnTo>
                <a:lnTo>
                  <a:pt x="19812" y="284988"/>
                </a:lnTo>
                <a:lnTo>
                  <a:pt x="19812" y="284988"/>
                </a:lnTo>
                <a:lnTo>
                  <a:pt x="19812" y="300228"/>
                </a:lnTo>
                <a:lnTo>
                  <a:pt x="19812" y="300228"/>
                </a:lnTo>
                <a:lnTo>
                  <a:pt x="19812" y="1594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7563644" y="5515578"/>
            <a:ext cx="690219" cy="8037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0" b="1" spc="10" dirty="0">
                <a:solidFill>
                  <a:srgbClr val="FFFFFF"/>
                </a:solidFill>
                <a:latin typeface="Arial"/>
                <a:cs typeface="Arial"/>
              </a:rPr>
              <a:t>Waktu</a:t>
            </a:r>
            <a:endParaRPr sz="1400">
              <a:latin typeface="Arial"/>
              <a:cs typeface="Arial"/>
            </a:endParaRPr>
          </a:p>
          <a:p>
            <a:pPr marL="112776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Non</a:t>
            </a:r>
            <a:endParaRPr sz="1800">
              <a:latin typeface="Arial"/>
              <a:cs typeface="Arial"/>
            </a:endParaRPr>
          </a:p>
          <a:p>
            <a:pPr marL="35052">
              <a:lnSpc>
                <a:spcPct val="100000"/>
              </a:lnSpc>
            </a:pPr>
            <a:r>
              <a:rPr sz="1680" b="1" spc="10" dirty="0">
                <a:solidFill>
                  <a:srgbClr val="FFFFFF"/>
                </a:solidFill>
                <a:latin typeface="Arial"/>
                <a:cs typeface="Arial"/>
              </a:rPr>
              <a:t>Efektif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75" name="object 1375"/>
          <p:cNvSpPr/>
          <p:nvPr/>
        </p:nvSpPr>
        <p:spPr>
          <a:xfrm>
            <a:off x="5234940" y="4437888"/>
            <a:ext cx="3541775" cy="24384"/>
          </a:xfrm>
          <a:custGeom>
            <a:avLst/>
            <a:gdLst/>
            <a:ahLst/>
            <a:cxnLst/>
            <a:rect l="l" t="t" r="r" b="b"/>
            <a:pathLst>
              <a:path w="3541775" h="24384">
                <a:moveTo>
                  <a:pt x="0" y="24384"/>
                </a:moveTo>
                <a:lnTo>
                  <a:pt x="0" y="0"/>
                </a:lnTo>
                <a:lnTo>
                  <a:pt x="3541775" y="0"/>
                </a:lnTo>
                <a:lnTo>
                  <a:pt x="3541775" y="24384"/>
                </a:lnTo>
                <a:lnTo>
                  <a:pt x="0" y="24384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6993636" y="4450080"/>
            <a:ext cx="24383" cy="455676"/>
          </a:xfrm>
          <a:custGeom>
            <a:avLst/>
            <a:gdLst/>
            <a:ahLst/>
            <a:cxnLst/>
            <a:rect l="l" t="t" r="r" b="b"/>
            <a:pathLst>
              <a:path w="24383" h="455676">
                <a:moveTo>
                  <a:pt x="0" y="455676"/>
                </a:moveTo>
                <a:lnTo>
                  <a:pt x="0" y="0"/>
                </a:lnTo>
                <a:lnTo>
                  <a:pt x="24383" y="0"/>
                </a:lnTo>
                <a:lnTo>
                  <a:pt x="24383" y="455676"/>
                </a:lnTo>
                <a:lnTo>
                  <a:pt x="0" y="4556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1644396" y="4983480"/>
            <a:ext cx="5361432" cy="1874520"/>
          </a:xfrm>
          <a:custGeom>
            <a:avLst/>
            <a:gdLst/>
            <a:ahLst/>
            <a:cxnLst/>
            <a:rect l="l" t="t" r="r" b="b"/>
            <a:pathLst>
              <a:path w="5361432" h="1874520">
                <a:moveTo>
                  <a:pt x="0" y="312420"/>
                </a:moveTo>
                <a:cubicBezTo>
                  <a:pt x="0" y="140208"/>
                  <a:pt x="138683" y="0"/>
                  <a:pt x="312420" y="0"/>
                </a:cubicBezTo>
                <a:lnTo>
                  <a:pt x="5049011" y="0"/>
                </a:lnTo>
                <a:cubicBezTo>
                  <a:pt x="5222747" y="0"/>
                  <a:pt x="5361432" y="140208"/>
                  <a:pt x="5361432" y="312420"/>
                </a:cubicBezTo>
                <a:lnTo>
                  <a:pt x="5361432" y="1562100"/>
                </a:lnTo>
                <a:cubicBezTo>
                  <a:pt x="5361432" y="1735836"/>
                  <a:pt x="5222747" y="1874520"/>
                  <a:pt x="5049011" y="1874520"/>
                </a:cubicBezTo>
                <a:lnTo>
                  <a:pt x="312420" y="1874520"/>
                </a:lnTo>
                <a:cubicBezTo>
                  <a:pt x="138683" y="1874520"/>
                  <a:pt x="0" y="1735836"/>
                  <a:pt x="0" y="1562100"/>
                </a:cubicBez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1633728" y="4974336"/>
            <a:ext cx="5382768" cy="1894332"/>
          </a:xfrm>
          <a:custGeom>
            <a:avLst/>
            <a:gdLst/>
            <a:ahLst/>
            <a:cxnLst/>
            <a:rect l="l" t="t" r="r" b="b"/>
            <a:pathLst>
              <a:path w="5382768" h="1894332">
                <a:moveTo>
                  <a:pt x="0" y="321564"/>
                </a:moveTo>
                <a:lnTo>
                  <a:pt x="1523" y="304800"/>
                </a:lnTo>
                <a:lnTo>
                  <a:pt x="1523" y="289560"/>
                </a:lnTo>
                <a:lnTo>
                  <a:pt x="4572" y="272796"/>
                </a:lnTo>
                <a:lnTo>
                  <a:pt x="7619" y="257556"/>
                </a:lnTo>
                <a:lnTo>
                  <a:pt x="10668" y="242316"/>
                </a:lnTo>
                <a:lnTo>
                  <a:pt x="15240" y="225552"/>
                </a:lnTo>
                <a:lnTo>
                  <a:pt x="19812" y="211836"/>
                </a:lnTo>
                <a:lnTo>
                  <a:pt x="25907" y="196596"/>
                </a:lnTo>
                <a:lnTo>
                  <a:pt x="32004" y="182880"/>
                </a:lnTo>
                <a:lnTo>
                  <a:pt x="39623" y="169164"/>
                </a:lnTo>
                <a:lnTo>
                  <a:pt x="47244" y="155448"/>
                </a:lnTo>
                <a:lnTo>
                  <a:pt x="54863" y="141732"/>
                </a:lnTo>
                <a:lnTo>
                  <a:pt x="64007" y="129540"/>
                </a:lnTo>
                <a:lnTo>
                  <a:pt x="74676" y="117348"/>
                </a:lnTo>
                <a:lnTo>
                  <a:pt x="94488" y="94488"/>
                </a:lnTo>
                <a:lnTo>
                  <a:pt x="117347" y="73152"/>
                </a:lnTo>
                <a:lnTo>
                  <a:pt x="129540" y="64008"/>
                </a:lnTo>
                <a:lnTo>
                  <a:pt x="143256" y="54864"/>
                </a:lnTo>
                <a:lnTo>
                  <a:pt x="155447" y="47244"/>
                </a:lnTo>
                <a:lnTo>
                  <a:pt x="169163" y="39624"/>
                </a:lnTo>
                <a:lnTo>
                  <a:pt x="182879" y="32004"/>
                </a:lnTo>
                <a:lnTo>
                  <a:pt x="196596" y="25908"/>
                </a:lnTo>
                <a:lnTo>
                  <a:pt x="211835" y="19812"/>
                </a:lnTo>
                <a:lnTo>
                  <a:pt x="227076" y="15240"/>
                </a:lnTo>
                <a:lnTo>
                  <a:pt x="242316" y="10668"/>
                </a:lnTo>
                <a:lnTo>
                  <a:pt x="257556" y="6096"/>
                </a:lnTo>
                <a:lnTo>
                  <a:pt x="272796" y="3048"/>
                </a:lnTo>
                <a:lnTo>
                  <a:pt x="289560" y="1524"/>
                </a:lnTo>
                <a:lnTo>
                  <a:pt x="306323" y="0"/>
                </a:lnTo>
                <a:lnTo>
                  <a:pt x="323088" y="0"/>
                </a:lnTo>
                <a:lnTo>
                  <a:pt x="5059679" y="0"/>
                </a:lnTo>
                <a:lnTo>
                  <a:pt x="5076444" y="0"/>
                </a:lnTo>
                <a:lnTo>
                  <a:pt x="5093208" y="1524"/>
                </a:lnTo>
                <a:lnTo>
                  <a:pt x="5109972" y="3048"/>
                </a:lnTo>
                <a:lnTo>
                  <a:pt x="5125212" y="6096"/>
                </a:lnTo>
                <a:lnTo>
                  <a:pt x="5140451" y="10668"/>
                </a:lnTo>
                <a:lnTo>
                  <a:pt x="5155691" y="15240"/>
                </a:lnTo>
                <a:lnTo>
                  <a:pt x="5170932" y="19812"/>
                </a:lnTo>
                <a:lnTo>
                  <a:pt x="5186172" y="25908"/>
                </a:lnTo>
                <a:lnTo>
                  <a:pt x="5199888" y="32004"/>
                </a:lnTo>
                <a:lnTo>
                  <a:pt x="5213603" y="39624"/>
                </a:lnTo>
                <a:lnTo>
                  <a:pt x="5227320" y="47244"/>
                </a:lnTo>
                <a:lnTo>
                  <a:pt x="5239512" y="54864"/>
                </a:lnTo>
                <a:lnTo>
                  <a:pt x="5253227" y="64008"/>
                </a:lnTo>
                <a:lnTo>
                  <a:pt x="5265420" y="73152"/>
                </a:lnTo>
                <a:lnTo>
                  <a:pt x="5288279" y="94488"/>
                </a:lnTo>
                <a:lnTo>
                  <a:pt x="5308091" y="117348"/>
                </a:lnTo>
                <a:lnTo>
                  <a:pt x="5318760" y="129540"/>
                </a:lnTo>
                <a:lnTo>
                  <a:pt x="5327903" y="141732"/>
                </a:lnTo>
                <a:lnTo>
                  <a:pt x="5335524" y="155448"/>
                </a:lnTo>
                <a:lnTo>
                  <a:pt x="5343144" y="169164"/>
                </a:lnTo>
                <a:lnTo>
                  <a:pt x="5350763" y="182880"/>
                </a:lnTo>
                <a:lnTo>
                  <a:pt x="5356860" y="196596"/>
                </a:lnTo>
                <a:lnTo>
                  <a:pt x="5362956" y="211836"/>
                </a:lnTo>
                <a:lnTo>
                  <a:pt x="5367527" y="225552"/>
                </a:lnTo>
                <a:lnTo>
                  <a:pt x="5372100" y="242316"/>
                </a:lnTo>
                <a:lnTo>
                  <a:pt x="5375148" y="257556"/>
                </a:lnTo>
                <a:lnTo>
                  <a:pt x="5378196" y="272796"/>
                </a:lnTo>
                <a:lnTo>
                  <a:pt x="5381244" y="289560"/>
                </a:lnTo>
                <a:lnTo>
                  <a:pt x="5381244" y="304800"/>
                </a:lnTo>
                <a:lnTo>
                  <a:pt x="5382768" y="321564"/>
                </a:lnTo>
                <a:lnTo>
                  <a:pt x="5382768" y="1572768"/>
                </a:lnTo>
                <a:lnTo>
                  <a:pt x="5381244" y="1588008"/>
                </a:lnTo>
                <a:lnTo>
                  <a:pt x="5381244" y="1604772"/>
                </a:lnTo>
                <a:lnTo>
                  <a:pt x="5378196" y="1621536"/>
                </a:lnTo>
                <a:lnTo>
                  <a:pt x="5375148" y="1636776"/>
                </a:lnTo>
                <a:lnTo>
                  <a:pt x="5372100" y="1652016"/>
                </a:lnTo>
                <a:lnTo>
                  <a:pt x="5367527" y="1667256"/>
                </a:lnTo>
                <a:lnTo>
                  <a:pt x="5362956" y="1682496"/>
                </a:lnTo>
                <a:lnTo>
                  <a:pt x="5356860" y="1697736"/>
                </a:lnTo>
                <a:lnTo>
                  <a:pt x="5350763" y="1711452"/>
                </a:lnTo>
                <a:lnTo>
                  <a:pt x="5343144" y="1725168"/>
                </a:lnTo>
                <a:lnTo>
                  <a:pt x="5335524" y="1738884"/>
                </a:lnTo>
                <a:lnTo>
                  <a:pt x="5327903" y="1752600"/>
                </a:lnTo>
                <a:lnTo>
                  <a:pt x="5318760" y="1764792"/>
                </a:lnTo>
                <a:lnTo>
                  <a:pt x="5308091" y="1776984"/>
                </a:lnTo>
                <a:lnTo>
                  <a:pt x="5288279" y="1799844"/>
                </a:lnTo>
                <a:lnTo>
                  <a:pt x="5265420" y="1819656"/>
                </a:lnTo>
                <a:lnTo>
                  <a:pt x="5253227" y="1830324"/>
                </a:lnTo>
                <a:lnTo>
                  <a:pt x="5239512" y="1839468"/>
                </a:lnTo>
                <a:lnTo>
                  <a:pt x="5227320" y="1847088"/>
                </a:lnTo>
                <a:lnTo>
                  <a:pt x="5213603" y="1854708"/>
                </a:lnTo>
                <a:lnTo>
                  <a:pt x="5199888" y="1862328"/>
                </a:lnTo>
                <a:lnTo>
                  <a:pt x="5186172" y="1868424"/>
                </a:lnTo>
                <a:lnTo>
                  <a:pt x="5170932" y="1874520"/>
                </a:lnTo>
                <a:lnTo>
                  <a:pt x="5155691" y="1879092"/>
                </a:lnTo>
                <a:lnTo>
                  <a:pt x="5140451" y="1883664"/>
                </a:lnTo>
                <a:lnTo>
                  <a:pt x="5125212" y="1886712"/>
                </a:lnTo>
                <a:lnTo>
                  <a:pt x="5109972" y="1889760"/>
                </a:lnTo>
                <a:lnTo>
                  <a:pt x="5093208" y="1892808"/>
                </a:lnTo>
                <a:lnTo>
                  <a:pt x="5076444" y="1894332"/>
                </a:lnTo>
                <a:lnTo>
                  <a:pt x="5059679" y="1894332"/>
                </a:lnTo>
                <a:lnTo>
                  <a:pt x="323088" y="1894332"/>
                </a:lnTo>
                <a:lnTo>
                  <a:pt x="306323" y="1894332"/>
                </a:lnTo>
                <a:lnTo>
                  <a:pt x="289560" y="1892808"/>
                </a:lnTo>
                <a:lnTo>
                  <a:pt x="272796" y="1889760"/>
                </a:lnTo>
                <a:lnTo>
                  <a:pt x="257556" y="1886712"/>
                </a:lnTo>
                <a:lnTo>
                  <a:pt x="242316" y="1883664"/>
                </a:lnTo>
                <a:lnTo>
                  <a:pt x="227076" y="1879092"/>
                </a:lnTo>
                <a:lnTo>
                  <a:pt x="211835" y="1874520"/>
                </a:lnTo>
                <a:lnTo>
                  <a:pt x="196596" y="1868424"/>
                </a:lnTo>
                <a:lnTo>
                  <a:pt x="182879" y="1862328"/>
                </a:lnTo>
                <a:lnTo>
                  <a:pt x="169163" y="1854708"/>
                </a:lnTo>
                <a:lnTo>
                  <a:pt x="155447" y="1847088"/>
                </a:lnTo>
                <a:lnTo>
                  <a:pt x="143256" y="1839468"/>
                </a:lnTo>
                <a:lnTo>
                  <a:pt x="129540" y="1830324"/>
                </a:lnTo>
                <a:lnTo>
                  <a:pt x="117347" y="1819656"/>
                </a:lnTo>
                <a:lnTo>
                  <a:pt x="94488" y="1799844"/>
                </a:lnTo>
                <a:lnTo>
                  <a:pt x="74676" y="1776984"/>
                </a:lnTo>
                <a:lnTo>
                  <a:pt x="64007" y="1764792"/>
                </a:lnTo>
                <a:lnTo>
                  <a:pt x="54863" y="1752600"/>
                </a:lnTo>
                <a:lnTo>
                  <a:pt x="47244" y="1738884"/>
                </a:lnTo>
                <a:lnTo>
                  <a:pt x="39623" y="1725168"/>
                </a:lnTo>
                <a:lnTo>
                  <a:pt x="32004" y="1711452"/>
                </a:lnTo>
                <a:lnTo>
                  <a:pt x="25907" y="1697736"/>
                </a:lnTo>
                <a:lnTo>
                  <a:pt x="19812" y="1682496"/>
                </a:lnTo>
                <a:lnTo>
                  <a:pt x="15240" y="1667256"/>
                </a:lnTo>
                <a:lnTo>
                  <a:pt x="10668" y="1652016"/>
                </a:lnTo>
                <a:lnTo>
                  <a:pt x="7619" y="1636776"/>
                </a:lnTo>
                <a:lnTo>
                  <a:pt x="4572" y="1621536"/>
                </a:lnTo>
                <a:lnTo>
                  <a:pt x="1523" y="1604772"/>
                </a:lnTo>
                <a:lnTo>
                  <a:pt x="1523" y="1588008"/>
                </a:lnTo>
                <a:lnTo>
                  <a:pt x="0" y="1572768"/>
                </a:lnTo>
                <a:lnTo>
                  <a:pt x="0" y="321564"/>
                </a:lnTo>
                <a:close/>
                <a:moveTo>
                  <a:pt x="19812" y="1571244"/>
                </a:moveTo>
                <a:lnTo>
                  <a:pt x="19812" y="1571244"/>
                </a:lnTo>
                <a:lnTo>
                  <a:pt x="19812" y="1588008"/>
                </a:lnTo>
                <a:lnTo>
                  <a:pt x="19812" y="1588008"/>
                </a:lnTo>
                <a:lnTo>
                  <a:pt x="21335" y="1603248"/>
                </a:lnTo>
                <a:lnTo>
                  <a:pt x="21335" y="1603248"/>
                </a:lnTo>
                <a:lnTo>
                  <a:pt x="22860" y="1618488"/>
                </a:lnTo>
                <a:lnTo>
                  <a:pt x="22860" y="1618488"/>
                </a:lnTo>
                <a:lnTo>
                  <a:pt x="25907" y="1633728"/>
                </a:lnTo>
                <a:lnTo>
                  <a:pt x="25907" y="1632204"/>
                </a:lnTo>
                <a:lnTo>
                  <a:pt x="28956" y="1647444"/>
                </a:lnTo>
                <a:lnTo>
                  <a:pt x="28956" y="1647444"/>
                </a:lnTo>
                <a:lnTo>
                  <a:pt x="33528" y="1662684"/>
                </a:lnTo>
                <a:lnTo>
                  <a:pt x="33528" y="1661160"/>
                </a:lnTo>
                <a:lnTo>
                  <a:pt x="38100" y="1676400"/>
                </a:lnTo>
                <a:lnTo>
                  <a:pt x="38100" y="1676400"/>
                </a:lnTo>
                <a:lnTo>
                  <a:pt x="44196" y="1690116"/>
                </a:lnTo>
                <a:lnTo>
                  <a:pt x="42672" y="1690116"/>
                </a:lnTo>
                <a:lnTo>
                  <a:pt x="50291" y="1703832"/>
                </a:lnTo>
                <a:lnTo>
                  <a:pt x="48768" y="1702308"/>
                </a:lnTo>
                <a:lnTo>
                  <a:pt x="56388" y="1716024"/>
                </a:lnTo>
                <a:lnTo>
                  <a:pt x="56388" y="1716024"/>
                </a:lnTo>
                <a:lnTo>
                  <a:pt x="64007" y="1729740"/>
                </a:lnTo>
                <a:lnTo>
                  <a:pt x="64007" y="1728216"/>
                </a:lnTo>
                <a:lnTo>
                  <a:pt x="71628" y="1741932"/>
                </a:lnTo>
                <a:lnTo>
                  <a:pt x="71628" y="1740408"/>
                </a:lnTo>
                <a:lnTo>
                  <a:pt x="79247" y="1754124"/>
                </a:lnTo>
                <a:lnTo>
                  <a:pt x="79247" y="1752600"/>
                </a:lnTo>
                <a:lnTo>
                  <a:pt x="88391" y="1764792"/>
                </a:lnTo>
                <a:lnTo>
                  <a:pt x="88391" y="1764792"/>
                </a:lnTo>
                <a:lnTo>
                  <a:pt x="108204" y="1786128"/>
                </a:lnTo>
                <a:lnTo>
                  <a:pt x="108204" y="1786128"/>
                </a:lnTo>
                <a:lnTo>
                  <a:pt x="129540" y="1805940"/>
                </a:lnTo>
                <a:lnTo>
                  <a:pt x="129540" y="1805940"/>
                </a:lnTo>
                <a:lnTo>
                  <a:pt x="141732" y="1815084"/>
                </a:lnTo>
                <a:lnTo>
                  <a:pt x="141732" y="1815084"/>
                </a:lnTo>
                <a:lnTo>
                  <a:pt x="153923" y="1822704"/>
                </a:lnTo>
                <a:lnTo>
                  <a:pt x="152400" y="1822704"/>
                </a:lnTo>
                <a:lnTo>
                  <a:pt x="166116" y="1831848"/>
                </a:lnTo>
                <a:lnTo>
                  <a:pt x="164591" y="1830324"/>
                </a:lnTo>
                <a:lnTo>
                  <a:pt x="178307" y="1837944"/>
                </a:lnTo>
                <a:lnTo>
                  <a:pt x="178307" y="1837944"/>
                </a:lnTo>
                <a:lnTo>
                  <a:pt x="192023" y="1845564"/>
                </a:lnTo>
                <a:lnTo>
                  <a:pt x="190500" y="1845564"/>
                </a:lnTo>
                <a:lnTo>
                  <a:pt x="204216" y="1851660"/>
                </a:lnTo>
                <a:lnTo>
                  <a:pt x="204216" y="1851660"/>
                </a:lnTo>
                <a:lnTo>
                  <a:pt x="217932" y="1856232"/>
                </a:lnTo>
                <a:lnTo>
                  <a:pt x="217932" y="1856232"/>
                </a:lnTo>
                <a:lnTo>
                  <a:pt x="233172" y="1860804"/>
                </a:lnTo>
                <a:lnTo>
                  <a:pt x="231647" y="1860804"/>
                </a:lnTo>
                <a:lnTo>
                  <a:pt x="246888" y="1865376"/>
                </a:lnTo>
                <a:lnTo>
                  <a:pt x="246888" y="1865376"/>
                </a:lnTo>
                <a:lnTo>
                  <a:pt x="262128" y="1868424"/>
                </a:lnTo>
                <a:lnTo>
                  <a:pt x="260604" y="1868424"/>
                </a:lnTo>
                <a:lnTo>
                  <a:pt x="277368" y="1871472"/>
                </a:lnTo>
                <a:lnTo>
                  <a:pt x="275844" y="1871472"/>
                </a:lnTo>
                <a:lnTo>
                  <a:pt x="292607" y="1872996"/>
                </a:lnTo>
                <a:lnTo>
                  <a:pt x="291084" y="1872996"/>
                </a:lnTo>
                <a:lnTo>
                  <a:pt x="307847" y="1874520"/>
                </a:lnTo>
                <a:lnTo>
                  <a:pt x="306323" y="1874520"/>
                </a:lnTo>
                <a:lnTo>
                  <a:pt x="323088" y="1874520"/>
                </a:lnTo>
                <a:lnTo>
                  <a:pt x="323088" y="1874520"/>
                </a:lnTo>
                <a:lnTo>
                  <a:pt x="5059679" y="1874520"/>
                </a:lnTo>
                <a:lnTo>
                  <a:pt x="5059679" y="1874520"/>
                </a:lnTo>
                <a:lnTo>
                  <a:pt x="5076444" y="1874520"/>
                </a:lnTo>
                <a:lnTo>
                  <a:pt x="5074920" y="1874520"/>
                </a:lnTo>
                <a:lnTo>
                  <a:pt x="5091684" y="1872996"/>
                </a:lnTo>
                <a:lnTo>
                  <a:pt x="5090160" y="1872996"/>
                </a:lnTo>
                <a:lnTo>
                  <a:pt x="5106924" y="1871472"/>
                </a:lnTo>
                <a:lnTo>
                  <a:pt x="5105400" y="1871472"/>
                </a:lnTo>
                <a:lnTo>
                  <a:pt x="5122163" y="1868424"/>
                </a:lnTo>
                <a:lnTo>
                  <a:pt x="5120639" y="1868424"/>
                </a:lnTo>
                <a:lnTo>
                  <a:pt x="5135879" y="1865376"/>
                </a:lnTo>
                <a:lnTo>
                  <a:pt x="5135879" y="1865376"/>
                </a:lnTo>
                <a:lnTo>
                  <a:pt x="5151120" y="1860804"/>
                </a:lnTo>
                <a:lnTo>
                  <a:pt x="5149596" y="1860804"/>
                </a:lnTo>
                <a:lnTo>
                  <a:pt x="5164836" y="1856232"/>
                </a:lnTo>
                <a:lnTo>
                  <a:pt x="5164836" y="1856232"/>
                </a:lnTo>
                <a:lnTo>
                  <a:pt x="5178551" y="1851660"/>
                </a:lnTo>
                <a:lnTo>
                  <a:pt x="5178551" y="1851660"/>
                </a:lnTo>
                <a:lnTo>
                  <a:pt x="5192268" y="1845564"/>
                </a:lnTo>
                <a:lnTo>
                  <a:pt x="5190744" y="1845564"/>
                </a:lnTo>
                <a:lnTo>
                  <a:pt x="5204460" y="1837944"/>
                </a:lnTo>
                <a:lnTo>
                  <a:pt x="5204460" y="1837944"/>
                </a:lnTo>
                <a:lnTo>
                  <a:pt x="5218175" y="1830324"/>
                </a:lnTo>
                <a:lnTo>
                  <a:pt x="5216651" y="1831848"/>
                </a:lnTo>
                <a:lnTo>
                  <a:pt x="5230368" y="1822704"/>
                </a:lnTo>
                <a:lnTo>
                  <a:pt x="5228844" y="1822704"/>
                </a:lnTo>
                <a:lnTo>
                  <a:pt x="5241036" y="1815084"/>
                </a:lnTo>
                <a:lnTo>
                  <a:pt x="5241036" y="1815084"/>
                </a:lnTo>
                <a:lnTo>
                  <a:pt x="5253227" y="1805940"/>
                </a:lnTo>
                <a:lnTo>
                  <a:pt x="5253227" y="1805940"/>
                </a:lnTo>
                <a:lnTo>
                  <a:pt x="5274563" y="1786128"/>
                </a:lnTo>
                <a:lnTo>
                  <a:pt x="5274563" y="1786128"/>
                </a:lnTo>
                <a:lnTo>
                  <a:pt x="5294375" y="1764792"/>
                </a:lnTo>
                <a:lnTo>
                  <a:pt x="5294375" y="1764792"/>
                </a:lnTo>
                <a:lnTo>
                  <a:pt x="5303520" y="1752600"/>
                </a:lnTo>
                <a:lnTo>
                  <a:pt x="5303520" y="1754124"/>
                </a:lnTo>
                <a:lnTo>
                  <a:pt x="5311139" y="1740408"/>
                </a:lnTo>
                <a:lnTo>
                  <a:pt x="5311139" y="1741932"/>
                </a:lnTo>
                <a:lnTo>
                  <a:pt x="5318760" y="1728216"/>
                </a:lnTo>
                <a:lnTo>
                  <a:pt x="5318760" y="1729740"/>
                </a:lnTo>
                <a:lnTo>
                  <a:pt x="5326379" y="1716024"/>
                </a:lnTo>
                <a:lnTo>
                  <a:pt x="5326379" y="1716024"/>
                </a:lnTo>
                <a:lnTo>
                  <a:pt x="5334000" y="1702308"/>
                </a:lnTo>
                <a:lnTo>
                  <a:pt x="5332475" y="1703832"/>
                </a:lnTo>
                <a:lnTo>
                  <a:pt x="5340096" y="1690116"/>
                </a:lnTo>
                <a:lnTo>
                  <a:pt x="5338572" y="1690116"/>
                </a:lnTo>
                <a:lnTo>
                  <a:pt x="5344668" y="1676400"/>
                </a:lnTo>
                <a:lnTo>
                  <a:pt x="5344668" y="1676400"/>
                </a:lnTo>
                <a:lnTo>
                  <a:pt x="5349239" y="1661160"/>
                </a:lnTo>
                <a:lnTo>
                  <a:pt x="5349239" y="1662684"/>
                </a:lnTo>
                <a:lnTo>
                  <a:pt x="5353812" y="1647444"/>
                </a:lnTo>
                <a:lnTo>
                  <a:pt x="5353812" y="1647444"/>
                </a:lnTo>
                <a:lnTo>
                  <a:pt x="5356860" y="1632204"/>
                </a:lnTo>
                <a:lnTo>
                  <a:pt x="5356860" y="1633728"/>
                </a:lnTo>
                <a:lnTo>
                  <a:pt x="5359908" y="1618488"/>
                </a:lnTo>
                <a:lnTo>
                  <a:pt x="5359908" y="1618488"/>
                </a:lnTo>
                <a:lnTo>
                  <a:pt x="5361432" y="1603248"/>
                </a:lnTo>
                <a:lnTo>
                  <a:pt x="5361432" y="1603248"/>
                </a:lnTo>
                <a:lnTo>
                  <a:pt x="5362956" y="1588008"/>
                </a:lnTo>
                <a:lnTo>
                  <a:pt x="5362956" y="1588008"/>
                </a:lnTo>
                <a:lnTo>
                  <a:pt x="5362956" y="1571244"/>
                </a:lnTo>
                <a:lnTo>
                  <a:pt x="5362956" y="1571244"/>
                </a:lnTo>
                <a:lnTo>
                  <a:pt x="5362956" y="321564"/>
                </a:lnTo>
                <a:lnTo>
                  <a:pt x="5362956" y="321564"/>
                </a:lnTo>
                <a:lnTo>
                  <a:pt x="5362956" y="306324"/>
                </a:lnTo>
                <a:lnTo>
                  <a:pt x="5362956" y="306324"/>
                </a:lnTo>
                <a:lnTo>
                  <a:pt x="5361432" y="291084"/>
                </a:lnTo>
                <a:lnTo>
                  <a:pt x="5361432" y="291084"/>
                </a:lnTo>
                <a:lnTo>
                  <a:pt x="5359908" y="275844"/>
                </a:lnTo>
                <a:lnTo>
                  <a:pt x="5359908" y="275844"/>
                </a:lnTo>
                <a:lnTo>
                  <a:pt x="5356860" y="260604"/>
                </a:lnTo>
                <a:lnTo>
                  <a:pt x="5356860" y="260604"/>
                </a:lnTo>
                <a:lnTo>
                  <a:pt x="5353812" y="245364"/>
                </a:lnTo>
                <a:lnTo>
                  <a:pt x="5353812" y="246888"/>
                </a:lnTo>
                <a:lnTo>
                  <a:pt x="5349239" y="231648"/>
                </a:lnTo>
                <a:lnTo>
                  <a:pt x="5349239" y="231648"/>
                </a:lnTo>
                <a:lnTo>
                  <a:pt x="5344668" y="217932"/>
                </a:lnTo>
                <a:lnTo>
                  <a:pt x="5344668" y="217932"/>
                </a:lnTo>
                <a:lnTo>
                  <a:pt x="5338572" y="204216"/>
                </a:lnTo>
                <a:lnTo>
                  <a:pt x="5340096" y="204216"/>
                </a:lnTo>
                <a:lnTo>
                  <a:pt x="5332475" y="190500"/>
                </a:lnTo>
                <a:lnTo>
                  <a:pt x="5334000" y="190500"/>
                </a:lnTo>
                <a:lnTo>
                  <a:pt x="5326379" y="176784"/>
                </a:lnTo>
                <a:lnTo>
                  <a:pt x="5326379" y="178308"/>
                </a:lnTo>
                <a:lnTo>
                  <a:pt x="5318760" y="164592"/>
                </a:lnTo>
                <a:lnTo>
                  <a:pt x="5318760" y="164592"/>
                </a:lnTo>
                <a:lnTo>
                  <a:pt x="5311139" y="152400"/>
                </a:lnTo>
                <a:lnTo>
                  <a:pt x="5311139" y="152400"/>
                </a:lnTo>
                <a:lnTo>
                  <a:pt x="5303520" y="140208"/>
                </a:lnTo>
                <a:lnTo>
                  <a:pt x="5303520" y="141732"/>
                </a:lnTo>
                <a:lnTo>
                  <a:pt x="5294375" y="129540"/>
                </a:lnTo>
                <a:lnTo>
                  <a:pt x="5294375" y="129540"/>
                </a:lnTo>
                <a:lnTo>
                  <a:pt x="5274563" y="108204"/>
                </a:lnTo>
                <a:lnTo>
                  <a:pt x="5274563" y="108204"/>
                </a:lnTo>
                <a:lnTo>
                  <a:pt x="5253227" y="88392"/>
                </a:lnTo>
                <a:lnTo>
                  <a:pt x="5253227" y="88392"/>
                </a:lnTo>
                <a:lnTo>
                  <a:pt x="5241036" y="79248"/>
                </a:lnTo>
                <a:lnTo>
                  <a:pt x="5241036" y="79248"/>
                </a:lnTo>
                <a:lnTo>
                  <a:pt x="5228844" y="70104"/>
                </a:lnTo>
                <a:lnTo>
                  <a:pt x="5230368" y="71628"/>
                </a:lnTo>
                <a:lnTo>
                  <a:pt x="5216651" y="62484"/>
                </a:lnTo>
                <a:lnTo>
                  <a:pt x="5218175" y="62484"/>
                </a:lnTo>
                <a:lnTo>
                  <a:pt x="5204460" y="54864"/>
                </a:lnTo>
                <a:lnTo>
                  <a:pt x="5204460" y="56388"/>
                </a:lnTo>
                <a:lnTo>
                  <a:pt x="5190744" y="48768"/>
                </a:lnTo>
                <a:lnTo>
                  <a:pt x="5192268" y="48768"/>
                </a:lnTo>
                <a:lnTo>
                  <a:pt x="5178551" y="42672"/>
                </a:lnTo>
                <a:lnTo>
                  <a:pt x="5178551" y="42672"/>
                </a:lnTo>
                <a:lnTo>
                  <a:pt x="5164836" y="38100"/>
                </a:lnTo>
                <a:lnTo>
                  <a:pt x="5164836" y="38100"/>
                </a:lnTo>
                <a:lnTo>
                  <a:pt x="5149596" y="32004"/>
                </a:lnTo>
                <a:lnTo>
                  <a:pt x="5151120" y="33528"/>
                </a:lnTo>
                <a:lnTo>
                  <a:pt x="5135879" y="28956"/>
                </a:lnTo>
                <a:lnTo>
                  <a:pt x="5135879" y="28956"/>
                </a:lnTo>
                <a:lnTo>
                  <a:pt x="5120639" y="25908"/>
                </a:lnTo>
                <a:lnTo>
                  <a:pt x="5122163" y="25908"/>
                </a:lnTo>
                <a:lnTo>
                  <a:pt x="5105400" y="22860"/>
                </a:lnTo>
                <a:lnTo>
                  <a:pt x="5106924" y="22860"/>
                </a:lnTo>
                <a:lnTo>
                  <a:pt x="5090160" y="21336"/>
                </a:lnTo>
                <a:lnTo>
                  <a:pt x="5091684" y="21336"/>
                </a:lnTo>
                <a:lnTo>
                  <a:pt x="5074920" y="19812"/>
                </a:lnTo>
                <a:lnTo>
                  <a:pt x="5076444" y="19812"/>
                </a:lnTo>
                <a:lnTo>
                  <a:pt x="5059679" y="19812"/>
                </a:lnTo>
                <a:lnTo>
                  <a:pt x="5059679" y="19812"/>
                </a:lnTo>
                <a:lnTo>
                  <a:pt x="323088" y="19812"/>
                </a:lnTo>
                <a:lnTo>
                  <a:pt x="323088" y="19812"/>
                </a:lnTo>
                <a:lnTo>
                  <a:pt x="306323" y="19812"/>
                </a:lnTo>
                <a:lnTo>
                  <a:pt x="307847" y="19812"/>
                </a:lnTo>
                <a:lnTo>
                  <a:pt x="291084" y="21336"/>
                </a:lnTo>
                <a:lnTo>
                  <a:pt x="292607" y="21336"/>
                </a:lnTo>
                <a:lnTo>
                  <a:pt x="275844" y="22860"/>
                </a:lnTo>
                <a:lnTo>
                  <a:pt x="277368" y="22860"/>
                </a:lnTo>
                <a:lnTo>
                  <a:pt x="260604" y="25908"/>
                </a:lnTo>
                <a:lnTo>
                  <a:pt x="262128" y="25908"/>
                </a:lnTo>
                <a:lnTo>
                  <a:pt x="246888" y="28956"/>
                </a:lnTo>
                <a:lnTo>
                  <a:pt x="246888" y="28956"/>
                </a:lnTo>
                <a:lnTo>
                  <a:pt x="231647" y="33528"/>
                </a:lnTo>
                <a:lnTo>
                  <a:pt x="233172" y="32004"/>
                </a:lnTo>
                <a:lnTo>
                  <a:pt x="217932" y="38100"/>
                </a:lnTo>
                <a:lnTo>
                  <a:pt x="217932" y="38100"/>
                </a:lnTo>
                <a:lnTo>
                  <a:pt x="204216" y="42672"/>
                </a:lnTo>
                <a:lnTo>
                  <a:pt x="204216" y="42672"/>
                </a:lnTo>
                <a:lnTo>
                  <a:pt x="190500" y="48768"/>
                </a:lnTo>
                <a:lnTo>
                  <a:pt x="192023" y="48768"/>
                </a:lnTo>
                <a:lnTo>
                  <a:pt x="178307" y="56388"/>
                </a:lnTo>
                <a:lnTo>
                  <a:pt x="178307" y="54864"/>
                </a:lnTo>
                <a:lnTo>
                  <a:pt x="164591" y="62484"/>
                </a:lnTo>
                <a:lnTo>
                  <a:pt x="166116" y="62484"/>
                </a:lnTo>
                <a:lnTo>
                  <a:pt x="152400" y="71628"/>
                </a:lnTo>
                <a:lnTo>
                  <a:pt x="153923" y="70104"/>
                </a:lnTo>
                <a:lnTo>
                  <a:pt x="141732" y="79248"/>
                </a:lnTo>
                <a:lnTo>
                  <a:pt x="141732" y="79248"/>
                </a:lnTo>
                <a:lnTo>
                  <a:pt x="129540" y="88392"/>
                </a:lnTo>
                <a:lnTo>
                  <a:pt x="129540" y="88392"/>
                </a:lnTo>
                <a:lnTo>
                  <a:pt x="108204" y="108204"/>
                </a:lnTo>
                <a:lnTo>
                  <a:pt x="108204" y="108204"/>
                </a:lnTo>
                <a:lnTo>
                  <a:pt x="88391" y="129540"/>
                </a:lnTo>
                <a:lnTo>
                  <a:pt x="88391" y="129540"/>
                </a:lnTo>
                <a:lnTo>
                  <a:pt x="79247" y="140208"/>
                </a:lnTo>
                <a:lnTo>
                  <a:pt x="79247" y="140208"/>
                </a:lnTo>
                <a:lnTo>
                  <a:pt x="71628" y="152400"/>
                </a:lnTo>
                <a:lnTo>
                  <a:pt x="71628" y="152400"/>
                </a:lnTo>
                <a:lnTo>
                  <a:pt x="64007" y="164592"/>
                </a:lnTo>
                <a:lnTo>
                  <a:pt x="64007" y="164592"/>
                </a:lnTo>
                <a:lnTo>
                  <a:pt x="56388" y="178308"/>
                </a:lnTo>
                <a:lnTo>
                  <a:pt x="56388" y="176784"/>
                </a:lnTo>
                <a:lnTo>
                  <a:pt x="48768" y="190500"/>
                </a:lnTo>
                <a:lnTo>
                  <a:pt x="50291" y="190500"/>
                </a:lnTo>
                <a:lnTo>
                  <a:pt x="42672" y="204216"/>
                </a:lnTo>
                <a:lnTo>
                  <a:pt x="44196" y="204216"/>
                </a:lnTo>
                <a:lnTo>
                  <a:pt x="38100" y="217932"/>
                </a:lnTo>
                <a:lnTo>
                  <a:pt x="38100" y="217932"/>
                </a:lnTo>
                <a:lnTo>
                  <a:pt x="33528" y="231648"/>
                </a:lnTo>
                <a:lnTo>
                  <a:pt x="33528" y="231648"/>
                </a:lnTo>
                <a:lnTo>
                  <a:pt x="28956" y="246888"/>
                </a:lnTo>
                <a:lnTo>
                  <a:pt x="28956" y="245364"/>
                </a:lnTo>
                <a:lnTo>
                  <a:pt x="25907" y="260604"/>
                </a:lnTo>
                <a:lnTo>
                  <a:pt x="25907" y="260604"/>
                </a:lnTo>
                <a:lnTo>
                  <a:pt x="22860" y="275844"/>
                </a:lnTo>
                <a:lnTo>
                  <a:pt x="22860" y="275844"/>
                </a:lnTo>
                <a:lnTo>
                  <a:pt x="21335" y="291084"/>
                </a:lnTo>
                <a:lnTo>
                  <a:pt x="21335" y="291084"/>
                </a:lnTo>
                <a:lnTo>
                  <a:pt x="19812" y="306324"/>
                </a:lnTo>
                <a:lnTo>
                  <a:pt x="19812" y="306324"/>
                </a:lnTo>
                <a:lnTo>
                  <a:pt x="19812" y="321564"/>
                </a:lnTo>
                <a:lnTo>
                  <a:pt x="19812" y="321564"/>
                </a:lnTo>
                <a:lnTo>
                  <a:pt x="19812" y="1571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1826024" y="5013596"/>
            <a:ext cx="159576" cy="11984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168924" y="5013596"/>
            <a:ext cx="1135105" cy="5888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FFFFFF"/>
                </a:solidFill>
                <a:latin typeface="Arial"/>
                <a:cs typeface="Arial"/>
              </a:rPr>
              <a:t>Mengaso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FFFFFF"/>
                </a:solidFill>
                <a:latin typeface="Arial"/>
                <a:cs typeface="Arial"/>
              </a:rPr>
              <a:t>Keperluan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168924" y="5318396"/>
            <a:ext cx="2616596" cy="8936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136904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pribadi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FFFFFF"/>
                </a:solidFill>
                <a:latin typeface="Arial"/>
                <a:cs typeface="Arial"/>
              </a:rPr>
              <a:t>Kondisi lingkungan kerja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Dan lain lain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826024" y="6537596"/>
            <a:ext cx="1478468" cy="2840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FFFFFF"/>
                </a:solidFill>
                <a:latin typeface="Arial"/>
                <a:cs typeface="Arial"/>
              </a:rPr>
              <a:t>Waktu Efektif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79" name="object 1379"/>
          <p:cNvSpPr/>
          <p:nvPr/>
        </p:nvSpPr>
        <p:spPr>
          <a:xfrm>
            <a:off x="3441192" y="4895088"/>
            <a:ext cx="2217420" cy="345948"/>
          </a:xfrm>
          <a:custGeom>
            <a:avLst/>
            <a:gdLst/>
            <a:ahLst/>
            <a:cxnLst/>
            <a:rect l="l" t="t" r="r" b="b"/>
            <a:pathLst>
              <a:path w="2217420" h="345948">
                <a:moveTo>
                  <a:pt x="2197608" y="25908"/>
                </a:moveTo>
                <a:lnTo>
                  <a:pt x="2205227" y="25908"/>
                </a:lnTo>
                <a:lnTo>
                  <a:pt x="2191512" y="12192"/>
                </a:lnTo>
                <a:lnTo>
                  <a:pt x="2191512" y="286512"/>
                </a:lnTo>
                <a:lnTo>
                  <a:pt x="2205227" y="274320"/>
                </a:lnTo>
                <a:lnTo>
                  <a:pt x="24384" y="274320"/>
                </a:lnTo>
                <a:lnTo>
                  <a:pt x="24384" y="300228"/>
                </a:lnTo>
                <a:lnTo>
                  <a:pt x="2217420" y="300228"/>
                </a:lnTo>
                <a:lnTo>
                  <a:pt x="2217420" y="0"/>
                </a:lnTo>
                <a:lnTo>
                  <a:pt x="2197608" y="0"/>
                </a:lnTo>
                <a:close/>
                <a:moveTo>
                  <a:pt x="94488" y="231648"/>
                </a:moveTo>
                <a:lnTo>
                  <a:pt x="0" y="286512"/>
                </a:lnTo>
                <a:lnTo>
                  <a:pt x="94488" y="342900"/>
                </a:lnTo>
                <a:cubicBezTo>
                  <a:pt x="100584" y="345948"/>
                  <a:pt x="108203" y="344424"/>
                  <a:pt x="111252" y="338328"/>
                </a:cubicBezTo>
                <a:cubicBezTo>
                  <a:pt x="115823" y="332232"/>
                  <a:pt x="112776" y="324612"/>
                  <a:pt x="106679" y="320040"/>
                </a:cubicBezTo>
                <a:lnTo>
                  <a:pt x="30479" y="275844"/>
                </a:lnTo>
                <a:lnTo>
                  <a:pt x="30479" y="298704"/>
                </a:lnTo>
                <a:lnTo>
                  <a:pt x="106679" y="254508"/>
                </a:lnTo>
                <a:cubicBezTo>
                  <a:pt x="112776" y="249936"/>
                  <a:pt x="115823" y="242316"/>
                  <a:pt x="111252" y="236220"/>
                </a:cubicBezTo>
                <a:cubicBezTo>
                  <a:pt x="108203" y="230124"/>
                  <a:pt x="100584" y="228600"/>
                  <a:pt x="94488" y="231648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4325112" y="4895088"/>
            <a:ext cx="1580388" cy="650748"/>
          </a:xfrm>
          <a:custGeom>
            <a:avLst/>
            <a:gdLst/>
            <a:ahLst/>
            <a:cxnLst/>
            <a:rect l="l" t="t" r="r" b="b"/>
            <a:pathLst>
              <a:path w="1580388" h="650748">
                <a:moveTo>
                  <a:pt x="1542288" y="25908"/>
                </a:moveTo>
                <a:lnTo>
                  <a:pt x="1568195" y="25908"/>
                </a:lnTo>
                <a:lnTo>
                  <a:pt x="1556004" y="12192"/>
                </a:lnTo>
                <a:lnTo>
                  <a:pt x="1556004" y="591312"/>
                </a:lnTo>
                <a:lnTo>
                  <a:pt x="1568195" y="579120"/>
                </a:lnTo>
                <a:lnTo>
                  <a:pt x="24384" y="579120"/>
                </a:lnTo>
                <a:lnTo>
                  <a:pt x="24384" y="605028"/>
                </a:lnTo>
                <a:lnTo>
                  <a:pt x="1580388" y="605028"/>
                </a:lnTo>
                <a:lnTo>
                  <a:pt x="1580388" y="0"/>
                </a:lnTo>
                <a:lnTo>
                  <a:pt x="1542288" y="0"/>
                </a:lnTo>
                <a:close/>
                <a:moveTo>
                  <a:pt x="94488" y="536448"/>
                </a:moveTo>
                <a:lnTo>
                  <a:pt x="0" y="591312"/>
                </a:lnTo>
                <a:lnTo>
                  <a:pt x="94488" y="647700"/>
                </a:lnTo>
                <a:cubicBezTo>
                  <a:pt x="100584" y="650748"/>
                  <a:pt x="108204" y="649224"/>
                  <a:pt x="112776" y="643128"/>
                </a:cubicBezTo>
                <a:cubicBezTo>
                  <a:pt x="115824" y="637032"/>
                  <a:pt x="114300" y="629412"/>
                  <a:pt x="108204" y="624840"/>
                </a:cubicBezTo>
                <a:lnTo>
                  <a:pt x="32004" y="580644"/>
                </a:lnTo>
                <a:lnTo>
                  <a:pt x="32004" y="603504"/>
                </a:lnTo>
                <a:lnTo>
                  <a:pt x="108204" y="559308"/>
                </a:lnTo>
                <a:cubicBezTo>
                  <a:pt x="114300" y="554736"/>
                  <a:pt x="115824" y="547116"/>
                  <a:pt x="112776" y="541020"/>
                </a:cubicBezTo>
                <a:cubicBezTo>
                  <a:pt x="108204" y="534924"/>
                  <a:pt x="100584" y="533400"/>
                  <a:pt x="94488" y="536448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4876800" y="4895088"/>
            <a:ext cx="1310640" cy="955548"/>
          </a:xfrm>
          <a:custGeom>
            <a:avLst/>
            <a:gdLst/>
            <a:ahLst/>
            <a:cxnLst/>
            <a:rect l="l" t="t" r="r" b="b"/>
            <a:pathLst>
              <a:path w="1310640" h="955548">
                <a:moveTo>
                  <a:pt x="1295400" y="25908"/>
                </a:moveTo>
                <a:lnTo>
                  <a:pt x="1296924" y="25908"/>
                </a:lnTo>
                <a:lnTo>
                  <a:pt x="1284732" y="12192"/>
                </a:lnTo>
                <a:lnTo>
                  <a:pt x="1284732" y="896112"/>
                </a:lnTo>
                <a:lnTo>
                  <a:pt x="1296924" y="883920"/>
                </a:lnTo>
                <a:lnTo>
                  <a:pt x="25907" y="883920"/>
                </a:lnTo>
                <a:lnTo>
                  <a:pt x="25907" y="909828"/>
                </a:lnTo>
                <a:lnTo>
                  <a:pt x="1310640" y="909828"/>
                </a:lnTo>
                <a:lnTo>
                  <a:pt x="1310640" y="0"/>
                </a:lnTo>
                <a:lnTo>
                  <a:pt x="1295400" y="0"/>
                </a:lnTo>
                <a:close/>
                <a:moveTo>
                  <a:pt x="96012" y="841248"/>
                </a:moveTo>
                <a:lnTo>
                  <a:pt x="0" y="896112"/>
                </a:lnTo>
                <a:lnTo>
                  <a:pt x="96012" y="952500"/>
                </a:lnTo>
                <a:cubicBezTo>
                  <a:pt x="102107" y="955548"/>
                  <a:pt x="109728" y="954024"/>
                  <a:pt x="112776" y="947928"/>
                </a:cubicBezTo>
                <a:cubicBezTo>
                  <a:pt x="115824" y="941832"/>
                  <a:pt x="114300" y="934212"/>
                  <a:pt x="108204" y="929640"/>
                </a:cubicBezTo>
                <a:lnTo>
                  <a:pt x="32004" y="885444"/>
                </a:lnTo>
                <a:lnTo>
                  <a:pt x="32004" y="908304"/>
                </a:lnTo>
                <a:lnTo>
                  <a:pt x="108204" y="864108"/>
                </a:lnTo>
                <a:cubicBezTo>
                  <a:pt x="114300" y="859536"/>
                  <a:pt x="115824" y="851916"/>
                  <a:pt x="112776" y="845820"/>
                </a:cubicBezTo>
                <a:cubicBezTo>
                  <a:pt x="109728" y="839724"/>
                  <a:pt x="102107" y="838200"/>
                  <a:pt x="96012" y="841248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3657600" y="4895088"/>
            <a:ext cx="2895600" cy="1260348"/>
          </a:xfrm>
          <a:custGeom>
            <a:avLst/>
            <a:gdLst/>
            <a:ahLst/>
            <a:cxnLst/>
            <a:rect l="l" t="t" r="r" b="b"/>
            <a:pathLst>
              <a:path w="2895600" h="1260348">
                <a:moveTo>
                  <a:pt x="2895600" y="0"/>
                </a:moveTo>
                <a:lnTo>
                  <a:pt x="2866643" y="0"/>
                </a:lnTo>
                <a:lnTo>
                  <a:pt x="2866643" y="1200912"/>
                </a:lnTo>
                <a:lnTo>
                  <a:pt x="2878836" y="1188720"/>
                </a:lnTo>
                <a:lnTo>
                  <a:pt x="25908" y="1188720"/>
                </a:lnTo>
                <a:lnTo>
                  <a:pt x="25908" y="1214628"/>
                </a:lnTo>
                <a:lnTo>
                  <a:pt x="2892552" y="1214628"/>
                </a:lnTo>
                <a:lnTo>
                  <a:pt x="2892552" y="12192"/>
                </a:lnTo>
                <a:lnTo>
                  <a:pt x="2878836" y="25908"/>
                </a:lnTo>
                <a:lnTo>
                  <a:pt x="2895600" y="25908"/>
                </a:lnTo>
                <a:close/>
                <a:moveTo>
                  <a:pt x="96012" y="1146048"/>
                </a:moveTo>
                <a:lnTo>
                  <a:pt x="0" y="1200912"/>
                </a:lnTo>
                <a:lnTo>
                  <a:pt x="96012" y="1257300"/>
                </a:lnTo>
                <a:cubicBezTo>
                  <a:pt x="102107" y="1260348"/>
                  <a:pt x="109727" y="1258824"/>
                  <a:pt x="112776" y="1252728"/>
                </a:cubicBezTo>
                <a:cubicBezTo>
                  <a:pt x="115824" y="1246632"/>
                  <a:pt x="114300" y="1239012"/>
                  <a:pt x="108203" y="1234440"/>
                </a:cubicBezTo>
                <a:lnTo>
                  <a:pt x="32003" y="1190244"/>
                </a:lnTo>
                <a:lnTo>
                  <a:pt x="32003" y="1213104"/>
                </a:lnTo>
                <a:lnTo>
                  <a:pt x="108203" y="1168908"/>
                </a:lnTo>
                <a:cubicBezTo>
                  <a:pt x="114300" y="1164336"/>
                  <a:pt x="115824" y="1156716"/>
                  <a:pt x="112776" y="1150620"/>
                </a:cubicBezTo>
                <a:cubicBezTo>
                  <a:pt x="109727" y="1144524"/>
                  <a:pt x="102107" y="1143000"/>
                  <a:pt x="96012" y="1146048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4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44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44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44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383" name="object 1383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37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89" name="object 1389"/>
          <p:cNvSpPr/>
          <p:nvPr/>
        </p:nvSpPr>
        <p:spPr>
          <a:xfrm>
            <a:off x="3912107" y="762000"/>
            <a:ext cx="2153411" cy="480060"/>
          </a:xfrm>
          <a:custGeom>
            <a:avLst/>
            <a:gdLst/>
            <a:ahLst/>
            <a:cxnLst/>
            <a:rect l="l" t="t" r="r" b="b"/>
            <a:pathLst>
              <a:path w="2153411" h="480060">
                <a:moveTo>
                  <a:pt x="2051305" y="310896"/>
                </a:moveTo>
                <a:cubicBezTo>
                  <a:pt x="2037589" y="316992"/>
                  <a:pt x="2023873" y="323088"/>
                  <a:pt x="2010156" y="327660"/>
                </a:cubicBezTo>
                <a:cubicBezTo>
                  <a:pt x="1991869" y="333755"/>
                  <a:pt x="1979677" y="341376"/>
                  <a:pt x="1975105" y="347472"/>
                </a:cubicBezTo>
                <a:cubicBezTo>
                  <a:pt x="1970533" y="355092"/>
                  <a:pt x="1967485" y="362712"/>
                  <a:pt x="1967485" y="371855"/>
                </a:cubicBezTo>
                <a:cubicBezTo>
                  <a:pt x="1967485" y="382524"/>
                  <a:pt x="1970533" y="391668"/>
                  <a:pt x="1975105" y="397764"/>
                </a:cubicBezTo>
                <a:cubicBezTo>
                  <a:pt x="1979677" y="403860"/>
                  <a:pt x="1987297" y="406907"/>
                  <a:pt x="1997965" y="406907"/>
                </a:cubicBezTo>
                <a:cubicBezTo>
                  <a:pt x="2007109" y="406907"/>
                  <a:pt x="2017777" y="403860"/>
                  <a:pt x="2025397" y="396240"/>
                </a:cubicBezTo>
                <a:cubicBezTo>
                  <a:pt x="2034541" y="390143"/>
                  <a:pt x="2040637" y="381000"/>
                  <a:pt x="2045209" y="370331"/>
                </a:cubicBezTo>
                <a:cubicBezTo>
                  <a:pt x="2048256" y="361188"/>
                  <a:pt x="2051305" y="347472"/>
                  <a:pt x="2051305" y="330707"/>
                </a:cubicBezTo>
                <a:cubicBezTo>
                  <a:pt x="2051305" y="324612"/>
                  <a:pt x="2051305" y="316992"/>
                  <a:pt x="2051305" y="310896"/>
                </a:cubicBezTo>
                <a:close/>
                <a:moveTo>
                  <a:pt x="1693165" y="220980"/>
                </a:moveTo>
                <a:cubicBezTo>
                  <a:pt x="1682497" y="220980"/>
                  <a:pt x="1673353" y="227076"/>
                  <a:pt x="1667256" y="239268"/>
                </a:cubicBezTo>
                <a:cubicBezTo>
                  <a:pt x="1659637" y="252984"/>
                  <a:pt x="1656589" y="274319"/>
                  <a:pt x="1656589" y="303276"/>
                </a:cubicBezTo>
                <a:cubicBezTo>
                  <a:pt x="1656589" y="330707"/>
                  <a:pt x="1659637" y="352043"/>
                  <a:pt x="1667256" y="364236"/>
                </a:cubicBezTo>
                <a:cubicBezTo>
                  <a:pt x="1674877" y="377952"/>
                  <a:pt x="1684021" y="384048"/>
                  <a:pt x="1694689" y="384048"/>
                </a:cubicBezTo>
                <a:cubicBezTo>
                  <a:pt x="1706881" y="384048"/>
                  <a:pt x="1716025" y="377952"/>
                  <a:pt x="1725169" y="364236"/>
                </a:cubicBezTo>
                <a:cubicBezTo>
                  <a:pt x="1732789" y="352043"/>
                  <a:pt x="1735837" y="330707"/>
                  <a:pt x="1735837" y="300228"/>
                </a:cubicBezTo>
                <a:cubicBezTo>
                  <a:pt x="1735837" y="274319"/>
                  <a:pt x="1732789" y="254507"/>
                  <a:pt x="1723644" y="240792"/>
                </a:cubicBezTo>
                <a:cubicBezTo>
                  <a:pt x="1716025" y="227076"/>
                  <a:pt x="1706881" y="220980"/>
                  <a:pt x="1693165" y="220980"/>
                </a:cubicBezTo>
                <a:close/>
                <a:moveTo>
                  <a:pt x="1391413" y="213360"/>
                </a:moveTo>
                <a:cubicBezTo>
                  <a:pt x="1379221" y="213360"/>
                  <a:pt x="1367029" y="220980"/>
                  <a:pt x="1357885" y="234696"/>
                </a:cubicBezTo>
                <a:cubicBezTo>
                  <a:pt x="1350265" y="249936"/>
                  <a:pt x="1345693" y="272796"/>
                  <a:pt x="1345693" y="301752"/>
                </a:cubicBezTo>
                <a:cubicBezTo>
                  <a:pt x="1345693" y="332231"/>
                  <a:pt x="1350265" y="355092"/>
                  <a:pt x="1357885" y="370331"/>
                </a:cubicBezTo>
                <a:cubicBezTo>
                  <a:pt x="1367029" y="384048"/>
                  <a:pt x="1377697" y="391668"/>
                  <a:pt x="1391413" y="391668"/>
                </a:cubicBezTo>
                <a:cubicBezTo>
                  <a:pt x="1405129" y="391668"/>
                  <a:pt x="1415797" y="384048"/>
                  <a:pt x="1424941" y="370331"/>
                </a:cubicBezTo>
                <a:cubicBezTo>
                  <a:pt x="1432561" y="355092"/>
                  <a:pt x="1437133" y="332231"/>
                  <a:pt x="1437133" y="300228"/>
                </a:cubicBezTo>
                <a:cubicBezTo>
                  <a:pt x="1437133" y="271272"/>
                  <a:pt x="1432561" y="249936"/>
                  <a:pt x="1423417" y="234696"/>
                </a:cubicBezTo>
                <a:cubicBezTo>
                  <a:pt x="1415797" y="220980"/>
                  <a:pt x="1405129" y="213360"/>
                  <a:pt x="1391413" y="213360"/>
                </a:cubicBezTo>
                <a:close/>
                <a:moveTo>
                  <a:pt x="563881" y="201168"/>
                </a:moveTo>
                <a:cubicBezTo>
                  <a:pt x="548641" y="201168"/>
                  <a:pt x="537973" y="208788"/>
                  <a:pt x="528829" y="225552"/>
                </a:cubicBezTo>
                <a:cubicBezTo>
                  <a:pt x="522733" y="236219"/>
                  <a:pt x="519685" y="251460"/>
                  <a:pt x="518161" y="271272"/>
                </a:cubicBezTo>
                <a:cubicBezTo>
                  <a:pt x="548641" y="271272"/>
                  <a:pt x="579121" y="271272"/>
                  <a:pt x="609600" y="271272"/>
                </a:cubicBezTo>
                <a:cubicBezTo>
                  <a:pt x="608077" y="245364"/>
                  <a:pt x="603505" y="228600"/>
                  <a:pt x="594361" y="216407"/>
                </a:cubicBezTo>
                <a:cubicBezTo>
                  <a:pt x="586741" y="205740"/>
                  <a:pt x="576073" y="201168"/>
                  <a:pt x="563881" y="201168"/>
                </a:cubicBezTo>
                <a:close/>
                <a:moveTo>
                  <a:pt x="2007109" y="123443"/>
                </a:moveTo>
                <a:cubicBezTo>
                  <a:pt x="2034541" y="123443"/>
                  <a:pt x="2057400" y="124968"/>
                  <a:pt x="2074165" y="129540"/>
                </a:cubicBezTo>
                <a:cubicBezTo>
                  <a:pt x="2090929" y="134112"/>
                  <a:pt x="2104644" y="143255"/>
                  <a:pt x="2115312" y="156972"/>
                </a:cubicBezTo>
                <a:cubicBezTo>
                  <a:pt x="2122933" y="166116"/>
                  <a:pt x="2130553" y="179831"/>
                  <a:pt x="2135125" y="198119"/>
                </a:cubicBezTo>
                <a:cubicBezTo>
                  <a:pt x="2139697" y="216407"/>
                  <a:pt x="2141221" y="233172"/>
                  <a:pt x="2141221" y="248412"/>
                </a:cubicBezTo>
                <a:cubicBezTo>
                  <a:pt x="2141221" y="298704"/>
                  <a:pt x="2141221" y="348996"/>
                  <a:pt x="2141221" y="399288"/>
                </a:cubicBezTo>
                <a:cubicBezTo>
                  <a:pt x="2141221" y="416052"/>
                  <a:pt x="2141221" y="428243"/>
                  <a:pt x="2142744" y="437388"/>
                </a:cubicBezTo>
                <a:cubicBezTo>
                  <a:pt x="2144268" y="446531"/>
                  <a:pt x="2147317" y="458724"/>
                  <a:pt x="2153412" y="472440"/>
                </a:cubicBezTo>
                <a:cubicBezTo>
                  <a:pt x="2124456" y="472440"/>
                  <a:pt x="2095500" y="472440"/>
                  <a:pt x="2066544" y="472440"/>
                </a:cubicBezTo>
                <a:cubicBezTo>
                  <a:pt x="2061973" y="463296"/>
                  <a:pt x="2060449" y="457200"/>
                  <a:pt x="2058925" y="452628"/>
                </a:cubicBezTo>
                <a:cubicBezTo>
                  <a:pt x="2057400" y="448055"/>
                  <a:pt x="2057400" y="440436"/>
                  <a:pt x="2055877" y="431292"/>
                </a:cubicBezTo>
                <a:cubicBezTo>
                  <a:pt x="2043685" y="446531"/>
                  <a:pt x="2031493" y="458724"/>
                  <a:pt x="2019300" y="466343"/>
                </a:cubicBezTo>
                <a:cubicBezTo>
                  <a:pt x="2002537" y="475488"/>
                  <a:pt x="1984249" y="480060"/>
                  <a:pt x="1962912" y="480060"/>
                </a:cubicBezTo>
                <a:cubicBezTo>
                  <a:pt x="1933956" y="480060"/>
                  <a:pt x="1911097" y="470916"/>
                  <a:pt x="1897381" y="451104"/>
                </a:cubicBezTo>
                <a:cubicBezTo>
                  <a:pt x="1882141" y="432816"/>
                  <a:pt x="1874521" y="409955"/>
                  <a:pt x="1874521" y="382524"/>
                </a:cubicBezTo>
                <a:cubicBezTo>
                  <a:pt x="1874521" y="356616"/>
                  <a:pt x="1879093" y="335280"/>
                  <a:pt x="1889761" y="318516"/>
                </a:cubicBezTo>
                <a:cubicBezTo>
                  <a:pt x="1901953" y="301752"/>
                  <a:pt x="1921765" y="289560"/>
                  <a:pt x="1950721" y="280416"/>
                </a:cubicBezTo>
                <a:cubicBezTo>
                  <a:pt x="1984249" y="271272"/>
                  <a:pt x="2007109" y="263652"/>
                  <a:pt x="2017777" y="260604"/>
                </a:cubicBezTo>
                <a:cubicBezTo>
                  <a:pt x="2028444" y="256031"/>
                  <a:pt x="2039112" y="251460"/>
                  <a:pt x="2051305" y="243840"/>
                </a:cubicBezTo>
                <a:cubicBezTo>
                  <a:pt x="2051305" y="228600"/>
                  <a:pt x="2048256" y="216407"/>
                  <a:pt x="2043685" y="210312"/>
                </a:cubicBezTo>
                <a:cubicBezTo>
                  <a:pt x="2039112" y="204216"/>
                  <a:pt x="2029969" y="201168"/>
                  <a:pt x="2019300" y="201168"/>
                </a:cubicBezTo>
                <a:cubicBezTo>
                  <a:pt x="2004061" y="201168"/>
                  <a:pt x="1991869" y="204216"/>
                  <a:pt x="1984249" y="211836"/>
                </a:cubicBezTo>
                <a:cubicBezTo>
                  <a:pt x="1978153" y="216407"/>
                  <a:pt x="1973581" y="227076"/>
                  <a:pt x="1970533" y="240792"/>
                </a:cubicBezTo>
                <a:cubicBezTo>
                  <a:pt x="1940053" y="237743"/>
                  <a:pt x="1911097" y="233172"/>
                  <a:pt x="1882141" y="228600"/>
                </a:cubicBezTo>
                <a:cubicBezTo>
                  <a:pt x="1885189" y="205740"/>
                  <a:pt x="1889761" y="188976"/>
                  <a:pt x="1895856" y="176784"/>
                </a:cubicBezTo>
                <a:cubicBezTo>
                  <a:pt x="1901953" y="164592"/>
                  <a:pt x="1911097" y="152400"/>
                  <a:pt x="1923289" y="143255"/>
                </a:cubicBezTo>
                <a:cubicBezTo>
                  <a:pt x="1932433" y="137160"/>
                  <a:pt x="1943100" y="132588"/>
                  <a:pt x="1958341" y="128016"/>
                </a:cubicBezTo>
                <a:cubicBezTo>
                  <a:pt x="1973581" y="124968"/>
                  <a:pt x="1988821" y="123443"/>
                  <a:pt x="2007109" y="123443"/>
                </a:cubicBezTo>
                <a:close/>
                <a:moveTo>
                  <a:pt x="1391413" y="123443"/>
                </a:moveTo>
                <a:cubicBezTo>
                  <a:pt x="1438656" y="123443"/>
                  <a:pt x="1475233" y="143255"/>
                  <a:pt x="1501141" y="182880"/>
                </a:cubicBezTo>
                <a:cubicBezTo>
                  <a:pt x="1520953" y="214884"/>
                  <a:pt x="1530097" y="254507"/>
                  <a:pt x="1530097" y="300228"/>
                </a:cubicBezTo>
                <a:cubicBezTo>
                  <a:pt x="1530097" y="353568"/>
                  <a:pt x="1517905" y="396240"/>
                  <a:pt x="1493521" y="429768"/>
                </a:cubicBezTo>
                <a:cubicBezTo>
                  <a:pt x="1469137" y="463296"/>
                  <a:pt x="1434085" y="480060"/>
                  <a:pt x="1391413" y="480060"/>
                </a:cubicBezTo>
                <a:cubicBezTo>
                  <a:pt x="1351789" y="480060"/>
                  <a:pt x="1321309" y="466343"/>
                  <a:pt x="1296925" y="438912"/>
                </a:cubicBezTo>
                <a:cubicBezTo>
                  <a:pt x="1266444" y="403860"/>
                  <a:pt x="1252729" y="358140"/>
                  <a:pt x="1252729" y="303276"/>
                </a:cubicBezTo>
                <a:cubicBezTo>
                  <a:pt x="1252729" y="249936"/>
                  <a:pt x="1264921" y="207264"/>
                  <a:pt x="1289305" y="173736"/>
                </a:cubicBezTo>
                <a:cubicBezTo>
                  <a:pt x="1315213" y="140207"/>
                  <a:pt x="1348741" y="123443"/>
                  <a:pt x="1391413" y="123443"/>
                </a:cubicBezTo>
                <a:close/>
                <a:moveTo>
                  <a:pt x="560833" y="123443"/>
                </a:moveTo>
                <a:cubicBezTo>
                  <a:pt x="594361" y="123443"/>
                  <a:pt x="621793" y="131064"/>
                  <a:pt x="641605" y="144780"/>
                </a:cubicBezTo>
                <a:cubicBezTo>
                  <a:pt x="662941" y="160019"/>
                  <a:pt x="678181" y="181355"/>
                  <a:pt x="687325" y="208788"/>
                </a:cubicBezTo>
                <a:cubicBezTo>
                  <a:pt x="697993" y="237743"/>
                  <a:pt x="704089" y="274319"/>
                  <a:pt x="704089" y="318516"/>
                </a:cubicBezTo>
                <a:cubicBezTo>
                  <a:pt x="704089" y="324612"/>
                  <a:pt x="704089" y="329184"/>
                  <a:pt x="704089" y="333755"/>
                </a:cubicBezTo>
                <a:cubicBezTo>
                  <a:pt x="641605" y="333755"/>
                  <a:pt x="579121" y="333755"/>
                  <a:pt x="518161" y="333755"/>
                </a:cubicBezTo>
                <a:cubicBezTo>
                  <a:pt x="519685" y="355092"/>
                  <a:pt x="524256" y="370331"/>
                  <a:pt x="530353" y="381000"/>
                </a:cubicBezTo>
                <a:cubicBezTo>
                  <a:pt x="539497" y="396240"/>
                  <a:pt x="550165" y="403860"/>
                  <a:pt x="565405" y="403860"/>
                </a:cubicBezTo>
                <a:cubicBezTo>
                  <a:pt x="574549" y="403860"/>
                  <a:pt x="582169" y="399288"/>
                  <a:pt x="591313" y="393192"/>
                </a:cubicBezTo>
                <a:cubicBezTo>
                  <a:pt x="595885" y="390143"/>
                  <a:pt x="601981" y="382524"/>
                  <a:pt x="606553" y="371855"/>
                </a:cubicBezTo>
                <a:cubicBezTo>
                  <a:pt x="637033" y="376428"/>
                  <a:pt x="667513" y="379476"/>
                  <a:pt x="697993" y="384048"/>
                </a:cubicBezTo>
                <a:cubicBezTo>
                  <a:pt x="684277" y="417576"/>
                  <a:pt x="667513" y="443484"/>
                  <a:pt x="647700" y="457200"/>
                </a:cubicBezTo>
                <a:cubicBezTo>
                  <a:pt x="627889" y="472440"/>
                  <a:pt x="600456" y="480060"/>
                  <a:pt x="562356" y="480060"/>
                </a:cubicBezTo>
                <a:cubicBezTo>
                  <a:pt x="530353" y="480060"/>
                  <a:pt x="505969" y="473964"/>
                  <a:pt x="487681" y="460248"/>
                </a:cubicBezTo>
                <a:cubicBezTo>
                  <a:pt x="469393" y="448055"/>
                  <a:pt x="454153" y="428243"/>
                  <a:pt x="441961" y="400812"/>
                </a:cubicBezTo>
                <a:cubicBezTo>
                  <a:pt x="429769" y="371855"/>
                  <a:pt x="423673" y="339852"/>
                  <a:pt x="423673" y="301752"/>
                </a:cubicBezTo>
                <a:cubicBezTo>
                  <a:pt x="423673" y="248412"/>
                  <a:pt x="435865" y="205740"/>
                  <a:pt x="460249" y="172212"/>
                </a:cubicBezTo>
                <a:cubicBezTo>
                  <a:pt x="484633" y="140207"/>
                  <a:pt x="518161" y="123443"/>
                  <a:pt x="560833" y="123443"/>
                </a:cubicBezTo>
                <a:close/>
                <a:moveTo>
                  <a:pt x="1735837" y="0"/>
                </a:moveTo>
                <a:cubicBezTo>
                  <a:pt x="1766317" y="0"/>
                  <a:pt x="1798321" y="0"/>
                  <a:pt x="1828800" y="0"/>
                </a:cubicBezTo>
                <a:cubicBezTo>
                  <a:pt x="1828800" y="158496"/>
                  <a:pt x="1828800" y="315468"/>
                  <a:pt x="1828800" y="472440"/>
                </a:cubicBezTo>
                <a:cubicBezTo>
                  <a:pt x="1799844" y="472440"/>
                  <a:pt x="1770889" y="472440"/>
                  <a:pt x="1741933" y="472440"/>
                </a:cubicBezTo>
                <a:cubicBezTo>
                  <a:pt x="1741933" y="455676"/>
                  <a:pt x="1741933" y="438912"/>
                  <a:pt x="1741933" y="422148"/>
                </a:cubicBezTo>
                <a:cubicBezTo>
                  <a:pt x="1729741" y="443484"/>
                  <a:pt x="1719073" y="457200"/>
                  <a:pt x="1709929" y="464819"/>
                </a:cubicBezTo>
                <a:cubicBezTo>
                  <a:pt x="1696212" y="475488"/>
                  <a:pt x="1680973" y="480060"/>
                  <a:pt x="1664209" y="480060"/>
                </a:cubicBezTo>
                <a:cubicBezTo>
                  <a:pt x="1632205" y="480060"/>
                  <a:pt x="1606297" y="461772"/>
                  <a:pt x="1589533" y="426719"/>
                </a:cubicBezTo>
                <a:cubicBezTo>
                  <a:pt x="1571244" y="391668"/>
                  <a:pt x="1563625" y="348996"/>
                  <a:pt x="1563625" y="298704"/>
                </a:cubicBezTo>
                <a:cubicBezTo>
                  <a:pt x="1563625" y="240792"/>
                  <a:pt x="1572769" y="198119"/>
                  <a:pt x="1592581" y="167640"/>
                </a:cubicBezTo>
                <a:cubicBezTo>
                  <a:pt x="1610869" y="138684"/>
                  <a:pt x="1635253" y="123443"/>
                  <a:pt x="1665733" y="123443"/>
                </a:cubicBezTo>
                <a:cubicBezTo>
                  <a:pt x="1679449" y="123443"/>
                  <a:pt x="1693165" y="126492"/>
                  <a:pt x="1703833" y="132588"/>
                </a:cubicBezTo>
                <a:cubicBezTo>
                  <a:pt x="1716025" y="140207"/>
                  <a:pt x="1726693" y="150876"/>
                  <a:pt x="1735837" y="164592"/>
                </a:cubicBezTo>
                <a:cubicBezTo>
                  <a:pt x="1735837" y="109728"/>
                  <a:pt x="1735837" y="54864"/>
                  <a:pt x="1735837" y="0"/>
                </a:cubicBezTo>
                <a:close/>
                <a:moveTo>
                  <a:pt x="952500" y="0"/>
                </a:moveTo>
                <a:cubicBezTo>
                  <a:pt x="984505" y="0"/>
                  <a:pt x="1014985" y="0"/>
                  <a:pt x="1045465" y="0"/>
                </a:cubicBezTo>
                <a:cubicBezTo>
                  <a:pt x="1045465" y="57912"/>
                  <a:pt x="1045465" y="115824"/>
                  <a:pt x="1045465" y="173736"/>
                </a:cubicBezTo>
                <a:cubicBezTo>
                  <a:pt x="1057656" y="155448"/>
                  <a:pt x="1071373" y="143255"/>
                  <a:pt x="1083565" y="135636"/>
                </a:cubicBezTo>
                <a:cubicBezTo>
                  <a:pt x="1095756" y="126492"/>
                  <a:pt x="1110997" y="123443"/>
                  <a:pt x="1127761" y="123443"/>
                </a:cubicBezTo>
                <a:cubicBezTo>
                  <a:pt x="1152144" y="123443"/>
                  <a:pt x="1171956" y="134112"/>
                  <a:pt x="1187197" y="155448"/>
                </a:cubicBezTo>
                <a:cubicBezTo>
                  <a:pt x="1200913" y="176784"/>
                  <a:pt x="1208533" y="210312"/>
                  <a:pt x="1208533" y="254507"/>
                </a:cubicBezTo>
                <a:cubicBezTo>
                  <a:pt x="1208533" y="327660"/>
                  <a:pt x="1208533" y="399288"/>
                  <a:pt x="1208533" y="472440"/>
                </a:cubicBezTo>
                <a:cubicBezTo>
                  <a:pt x="1178053" y="472440"/>
                  <a:pt x="1146049" y="472440"/>
                  <a:pt x="1115569" y="472440"/>
                </a:cubicBezTo>
                <a:cubicBezTo>
                  <a:pt x="1115569" y="409955"/>
                  <a:pt x="1115569" y="347472"/>
                  <a:pt x="1115569" y="284988"/>
                </a:cubicBezTo>
                <a:cubicBezTo>
                  <a:pt x="1115569" y="263652"/>
                  <a:pt x="1112521" y="248412"/>
                  <a:pt x="1106425" y="239268"/>
                </a:cubicBezTo>
                <a:cubicBezTo>
                  <a:pt x="1101853" y="230124"/>
                  <a:pt x="1094233" y="225552"/>
                  <a:pt x="1083565" y="225552"/>
                </a:cubicBezTo>
                <a:cubicBezTo>
                  <a:pt x="1072897" y="225552"/>
                  <a:pt x="1063753" y="231648"/>
                  <a:pt x="1056133" y="243840"/>
                </a:cubicBezTo>
                <a:cubicBezTo>
                  <a:pt x="1048513" y="256031"/>
                  <a:pt x="1045465" y="277368"/>
                  <a:pt x="1045465" y="307848"/>
                </a:cubicBezTo>
                <a:cubicBezTo>
                  <a:pt x="1045465" y="362712"/>
                  <a:pt x="1045465" y="417576"/>
                  <a:pt x="1045465" y="472440"/>
                </a:cubicBezTo>
                <a:cubicBezTo>
                  <a:pt x="1014985" y="472440"/>
                  <a:pt x="984505" y="472440"/>
                  <a:pt x="952500" y="472440"/>
                </a:cubicBezTo>
                <a:cubicBezTo>
                  <a:pt x="952500" y="315468"/>
                  <a:pt x="952500" y="158496"/>
                  <a:pt x="952500" y="0"/>
                </a:cubicBezTo>
                <a:close/>
                <a:moveTo>
                  <a:pt x="858013" y="0"/>
                </a:moveTo>
                <a:cubicBezTo>
                  <a:pt x="858013" y="44196"/>
                  <a:pt x="858013" y="86868"/>
                  <a:pt x="858013" y="131064"/>
                </a:cubicBezTo>
                <a:cubicBezTo>
                  <a:pt x="874777" y="131064"/>
                  <a:pt x="891541" y="131064"/>
                  <a:pt x="908305" y="131064"/>
                </a:cubicBezTo>
                <a:cubicBezTo>
                  <a:pt x="908305" y="163068"/>
                  <a:pt x="908305" y="195072"/>
                  <a:pt x="908305" y="227076"/>
                </a:cubicBezTo>
                <a:cubicBezTo>
                  <a:pt x="891541" y="227076"/>
                  <a:pt x="874777" y="227076"/>
                  <a:pt x="858013" y="227076"/>
                </a:cubicBezTo>
                <a:cubicBezTo>
                  <a:pt x="858013" y="266700"/>
                  <a:pt x="858013" y="307848"/>
                  <a:pt x="858013" y="347472"/>
                </a:cubicBezTo>
                <a:cubicBezTo>
                  <a:pt x="858013" y="362712"/>
                  <a:pt x="859537" y="371855"/>
                  <a:pt x="861061" y="376428"/>
                </a:cubicBezTo>
                <a:cubicBezTo>
                  <a:pt x="864109" y="384048"/>
                  <a:pt x="868681" y="387096"/>
                  <a:pt x="876300" y="387096"/>
                </a:cubicBezTo>
                <a:cubicBezTo>
                  <a:pt x="883921" y="387096"/>
                  <a:pt x="893065" y="384048"/>
                  <a:pt x="905256" y="379476"/>
                </a:cubicBezTo>
                <a:cubicBezTo>
                  <a:pt x="908305" y="409955"/>
                  <a:pt x="909829" y="438912"/>
                  <a:pt x="912877" y="469392"/>
                </a:cubicBezTo>
                <a:cubicBezTo>
                  <a:pt x="890017" y="477012"/>
                  <a:pt x="868681" y="480060"/>
                  <a:pt x="848869" y="480060"/>
                </a:cubicBezTo>
                <a:cubicBezTo>
                  <a:pt x="824485" y="480060"/>
                  <a:pt x="807721" y="475488"/>
                  <a:pt x="797053" y="467868"/>
                </a:cubicBezTo>
                <a:cubicBezTo>
                  <a:pt x="786385" y="458724"/>
                  <a:pt x="778765" y="446531"/>
                  <a:pt x="772669" y="429768"/>
                </a:cubicBezTo>
                <a:cubicBezTo>
                  <a:pt x="768097" y="413004"/>
                  <a:pt x="765049" y="385572"/>
                  <a:pt x="765049" y="347472"/>
                </a:cubicBezTo>
                <a:cubicBezTo>
                  <a:pt x="765049" y="306324"/>
                  <a:pt x="765049" y="266700"/>
                  <a:pt x="765049" y="227076"/>
                </a:cubicBezTo>
                <a:cubicBezTo>
                  <a:pt x="754381" y="227076"/>
                  <a:pt x="742189" y="227076"/>
                  <a:pt x="731521" y="227076"/>
                </a:cubicBezTo>
                <a:cubicBezTo>
                  <a:pt x="731521" y="195072"/>
                  <a:pt x="731521" y="163068"/>
                  <a:pt x="731521" y="131064"/>
                </a:cubicBezTo>
                <a:cubicBezTo>
                  <a:pt x="742189" y="131064"/>
                  <a:pt x="754381" y="131064"/>
                  <a:pt x="765049" y="131064"/>
                </a:cubicBezTo>
                <a:cubicBezTo>
                  <a:pt x="765049" y="109728"/>
                  <a:pt x="765049" y="88392"/>
                  <a:pt x="765049" y="68580"/>
                </a:cubicBezTo>
                <a:cubicBezTo>
                  <a:pt x="795529" y="45719"/>
                  <a:pt x="827533" y="22860"/>
                  <a:pt x="858013" y="0"/>
                </a:cubicBezTo>
                <a:close/>
                <a:moveTo>
                  <a:pt x="0" y="0"/>
                </a:moveTo>
                <a:cubicBezTo>
                  <a:pt x="45720" y="0"/>
                  <a:pt x="89917" y="0"/>
                  <a:pt x="135637" y="0"/>
                </a:cubicBezTo>
                <a:cubicBezTo>
                  <a:pt x="153925" y="96012"/>
                  <a:pt x="170688" y="192024"/>
                  <a:pt x="187452" y="288036"/>
                </a:cubicBezTo>
                <a:cubicBezTo>
                  <a:pt x="205741" y="192024"/>
                  <a:pt x="222505" y="96012"/>
                  <a:pt x="240793" y="0"/>
                </a:cubicBezTo>
                <a:cubicBezTo>
                  <a:pt x="284989" y="0"/>
                  <a:pt x="330709" y="0"/>
                  <a:pt x="376429" y="0"/>
                </a:cubicBezTo>
                <a:cubicBezTo>
                  <a:pt x="376429" y="158496"/>
                  <a:pt x="376429" y="315468"/>
                  <a:pt x="376429" y="472440"/>
                </a:cubicBezTo>
                <a:cubicBezTo>
                  <a:pt x="347473" y="472440"/>
                  <a:pt x="320041" y="472440"/>
                  <a:pt x="291085" y="472440"/>
                </a:cubicBezTo>
                <a:cubicBezTo>
                  <a:pt x="291085" y="352043"/>
                  <a:pt x="291085" y="233172"/>
                  <a:pt x="291085" y="112776"/>
                </a:cubicBezTo>
                <a:cubicBezTo>
                  <a:pt x="269749" y="233172"/>
                  <a:pt x="248413" y="352043"/>
                  <a:pt x="225552" y="472440"/>
                </a:cubicBezTo>
                <a:cubicBezTo>
                  <a:pt x="201169" y="472440"/>
                  <a:pt x="175261" y="472440"/>
                  <a:pt x="149352" y="472440"/>
                </a:cubicBezTo>
                <a:cubicBezTo>
                  <a:pt x="128017" y="352043"/>
                  <a:pt x="106681" y="233172"/>
                  <a:pt x="85344" y="112776"/>
                </a:cubicBezTo>
                <a:cubicBezTo>
                  <a:pt x="85344" y="233172"/>
                  <a:pt x="85344" y="352043"/>
                  <a:pt x="85344" y="472440"/>
                </a:cubicBezTo>
                <a:cubicBezTo>
                  <a:pt x="56388" y="472440"/>
                  <a:pt x="28957" y="472440"/>
                  <a:pt x="0" y="472440"/>
                </a:cubicBezTo>
                <a:cubicBezTo>
                  <a:pt x="0" y="315468"/>
                  <a:pt x="0" y="158496"/>
                  <a:pt x="0" y="0"/>
                </a:cubicBez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3907536" y="757428"/>
            <a:ext cx="2162555" cy="489203"/>
          </a:xfrm>
          <a:custGeom>
            <a:avLst/>
            <a:gdLst/>
            <a:ahLst/>
            <a:cxnLst/>
            <a:rect l="l" t="t" r="r" b="b"/>
            <a:pathLst>
              <a:path w="2162555" h="489203">
                <a:moveTo>
                  <a:pt x="2055876" y="315468"/>
                </a:moveTo>
                <a:cubicBezTo>
                  <a:pt x="2042160" y="321564"/>
                  <a:pt x="2028444" y="327660"/>
                  <a:pt x="2014727" y="332232"/>
                </a:cubicBezTo>
                <a:cubicBezTo>
                  <a:pt x="1996440" y="338327"/>
                  <a:pt x="1984248" y="345948"/>
                  <a:pt x="1979676" y="352044"/>
                </a:cubicBezTo>
                <a:cubicBezTo>
                  <a:pt x="1975104" y="359664"/>
                  <a:pt x="1972056" y="367284"/>
                  <a:pt x="1972056" y="376427"/>
                </a:cubicBezTo>
                <a:cubicBezTo>
                  <a:pt x="1972056" y="387096"/>
                  <a:pt x="1975104" y="396240"/>
                  <a:pt x="1979676" y="402336"/>
                </a:cubicBezTo>
                <a:cubicBezTo>
                  <a:pt x="1984248" y="408432"/>
                  <a:pt x="1991868" y="411479"/>
                  <a:pt x="2002536" y="411479"/>
                </a:cubicBezTo>
                <a:cubicBezTo>
                  <a:pt x="2011680" y="411479"/>
                  <a:pt x="2022348" y="408432"/>
                  <a:pt x="2029968" y="400812"/>
                </a:cubicBezTo>
                <a:cubicBezTo>
                  <a:pt x="2039112" y="394715"/>
                  <a:pt x="2045208" y="385572"/>
                  <a:pt x="2049780" y="374903"/>
                </a:cubicBezTo>
                <a:cubicBezTo>
                  <a:pt x="2052827" y="365760"/>
                  <a:pt x="2055876" y="352044"/>
                  <a:pt x="2055876" y="335279"/>
                </a:cubicBezTo>
                <a:cubicBezTo>
                  <a:pt x="2055876" y="329184"/>
                  <a:pt x="2055876" y="321564"/>
                  <a:pt x="2055876" y="315468"/>
                </a:cubicBezTo>
                <a:close/>
                <a:moveTo>
                  <a:pt x="1697736" y="225552"/>
                </a:moveTo>
                <a:cubicBezTo>
                  <a:pt x="1687068" y="225552"/>
                  <a:pt x="1677924" y="231648"/>
                  <a:pt x="1671827" y="243840"/>
                </a:cubicBezTo>
                <a:cubicBezTo>
                  <a:pt x="1664208" y="257556"/>
                  <a:pt x="1661160" y="278891"/>
                  <a:pt x="1661160" y="307848"/>
                </a:cubicBezTo>
                <a:cubicBezTo>
                  <a:pt x="1661160" y="335279"/>
                  <a:pt x="1664208" y="356615"/>
                  <a:pt x="1671827" y="368808"/>
                </a:cubicBezTo>
                <a:cubicBezTo>
                  <a:pt x="1679448" y="382524"/>
                  <a:pt x="1688592" y="388620"/>
                  <a:pt x="1699260" y="388620"/>
                </a:cubicBezTo>
                <a:cubicBezTo>
                  <a:pt x="1711452" y="388620"/>
                  <a:pt x="1720596" y="382524"/>
                  <a:pt x="1729740" y="368808"/>
                </a:cubicBezTo>
                <a:cubicBezTo>
                  <a:pt x="1737360" y="356615"/>
                  <a:pt x="1740408" y="335279"/>
                  <a:pt x="1740408" y="304800"/>
                </a:cubicBezTo>
                <a:cubicBezTo>
                  <a:pt x="1740408" y="278891"/>
                  <a:pt x="1737360" y="259079"/>
                  <a:pt x="1728215" y="245364"/>
                </a:cubicBezTo>
                <a:cubicBezTo>
                  <a:pt x="1720596" y="231648"/>
                  <a:pt x="1711452" y="225552"/>
                  <a:pt x="1697736" y="225552"/>
                </a:cubicBezTo>
                <a:close/>
                <a:moveTo>
                  <a:pt x="1395984" y="217932"/>
                </a:moveTo>
                <a:cubicBezTo>
                  <a:pt x="1383792" y="217932"/>
                  <a:pt x="1371600" y="225552"/>
                  <a:pt x="1362456" y="239268"/>
                </a:cubicBezTo>
                <a:cubicBezTo>
                  <a:pt x="1354836" y="254508"/>
                  <a:pt x="1350264" y="277368"/>
                  <a:pt x="1350264" y="306324"/>
                </a:cubicBezTo>
                <a:cubicBezTo>
                  <a:pt x="1350264" y="336803"/>
                  <a:pt x="1354836" y="359664"/>
                  <a:pt x="1362456" y="374903"/>
                </a:cubicBezTo>
                <a:cubicBezTo>
                  <a:pt x="1371600" y="388620"/>
                  <a:pt x="1382268" y="396240"/>
                  <a:pt x="1395984" y="396240"/>
                </a:cubicBezTo>
                <a:cubicBezTo>
                  <a:pt x="1409700" y="396240"/>
                  <a:pt x="1420368" y="388620"/>
                  <a:pt x="1429512" y="374903"/>
                </a:cubicBezTo>
                <a:cubicBezTo>
                  <a:pt x="1437132" y="359664"/>
                  <a:pt x="1441704" y="336803"/>
                  <a:pt x="1441704" y="304800"/>
                </a:cubicBezTo>
                <a:cubicBezTo>
                  <a:pt x="1441704" y="275844"/>
                  <a:pt x="1437132" y="254508"/>
                  <a:pt x="1427988" y="239268"/>
                </a:cubicBezTo>
                <a:cubicBezTo>
                  <a:pt x="1420368" y="225552"/>
                  <a:pt x="1409700" y="217932"/>
                  <a:pt x="1395984" y="217932"/>
                </a:cubicBezTo>
                <a:close/>
                <a:moveTo>
                  <a:pt x="568452" y="205740"/>
                </a:moveTo>
                <a:cubicBezTo>
                  <a:pt x="553212" y="205740"/>
                  <a:pt x="542544" y="213360"/>
                  <a:pt x="533400" y="230124"/>
                </a:cubicBezTo>
                <a:cubicBezTo>
                  <a:pt x="527304" y="240791"/>
                  <a:pt x="524256" y="256032"/>
                  <a:pt x="522732" y="275844"/>
                </a:cubicBezTo>
                <a:cubicBezTo>
                  <a:pt x="553212" y="275844"/>
                  <a:pt x="583692" y="275844"/>
                  <a:pt x="614171" y="275844"/>
                </a:cubicBezTo>
                <a:cubicBezTo>
                  <a:pt x="612648" y="249936"/>
                  <a:pt x="608076" y="233172"/>
                  <a:pt x="598932" y="220979"/>
                </a:cubicBezTo>
                <a:cubicBezTo>
                  <a:pt x="591312" y="210312"/>
                  <a:pt x="580644" y="205740"/>
                  <a:pt x="568452" y="205740"/>
                </a:cubicBezTo>
                <a:close/>
                <a:moveTo>
                  <a:pt x="2011680" y="128015"/>
                </a:moveTo>
                <a:cubicBezTo>
                  <a:pt x="2039112" y="128015"/>
                  <a:pt x="2061971" y="129540"/>
                  <a:pt x="2078736" y="134112"/>
                </a:cubicBezTo>
                <a:cubicBezTo>
                  <a:pt x="2095500" y="138684"/>
                  <a:pt x="2109215" y="147827"/>
                  <a:pt x="2119883" y="161544"/>
                </a:cubicBezTo>
                <a:cubicBezTo>
                  <a:pt x="2127504" y="170688"/>
                  <a:pt x="2135124" y="184403"/>
                  <a:pt x="2139696" y="202691"/>
                </a:cubicBezTo>
                <a:cubicBezTo>
                  <a:pt x="2144268" y="220979"/>
                  <a:pt x="2145792" y="237744"/>
                  <a:pt x="2145792" y="252984"/>
                </a:cubicBezTo>
                <a:cubicBezTo>
                  <a:pt x="2145792" y="303276"/>
                  <a:pt x="2145792" y="353568"/>
                  <a:pt x="2145792" y="403860"/>
                </a:cubicBezTo>
                <a:cubicBezTo>
                  <a:pt x="2145792" y="420624"/>
                  <a:pt x="2145792" y="432815"/>
                  <a:pt x="2147315" y="441960"/>
                </a:cubicBezTo>
                <a:cubicBezTo>
                  <a:pt x="2148839" y="451103"/>
                  <a:pt x="2151888" y="463296"/>
                  <a:pt x="2157983" y="477012"/>
                </a:cubicBezTo>
                <a:cubicBezTo>
                  <a:pt x="2129027" y="477012"/>
                  <a:pt x="2100071" y="477012"/>
                  <a:pt x="2071115" y="477012"/>
                </a:cubicBezTo>
                <a:cubicBezTo>
                  <a:pt x="2066544" y="467868"/>
                  <a:pt x="2065020" y="461772"/>
                  <a:pt x="2063496" y="457200"/>
                </a:cubicBezTo>
                <a:cubicBezTo>
                  <a:pt x="2061971" y="452627"/>
                  <a:pt x="2061971" y="445008"/>
                  <a:pt x="2060448" y="435864"/>
                </a:cubicBezTo>
                <a:cubicBezTo>
                  <a:pt x="2048256" y="451103"/>
                  <a:pt x="2036064" y="463296"/>
                  <a:pt x="2023871" y="470915"/>
                </a:cubicBezTo>
                <a:cubicBezTo>
                  <a:pt x="2007108" y="480060"/>
                  <a:pt x="1988820" y="484632"/>
                  <a:pt x="1967483" y="484632"/>
                </a:cubicBezTo>
                <a:cubicBezTo>
                  <a:pt x="1938527" y="484632"/>
                  <a:pt x="1915668" y="475488"/>
                  <a:pt x="1901952" y="455676"/>
                </a:cubicBezTo>
                <a:cubicBezTo>
                  <a:pt x="1886712" y="437388"/>
                  <a:pt x="1879092" y="414527"/>
                  <a:pt x="1879092" y="387096"/>
                </a:cubicBezTo>
                <a:cubicBezTo>
                  <a:pt x="1879092" y="361188"/>
                  <a:pt x="1883664" y="339852"/>
                  <a:pt x="1894332" y="323088"/>
                </a:cubicBezTo>
                <a:cubicBezTo>
                  <a:pt x="1906524" y="306324"/>
                  <a:pt x="1926336" y="294132"/>
                  <a:pt x="1955292" y="284988"/>
                </a:cubicBezTo>
                <a:cubicBezTo>
                  <a:pt x="1988820" y="275844"/>
                  <a:pt x="2011680" y="268224"/>
                  <a:pt x="2022348" y="265176"/>
                </a:cubicBezTo>
                <a:cubicBezTo>
                  <a:pt x="2033015" y="260603"/>
                  <a:pt x="2043683" y="256032"/>
                  <a:pt x="2055876" y="248412"/>
                </a:cubicBezTo>
                <a:cubicBezTo>
                  <a:pt x="2055876" y="233172"/>
                  <a:pt x="2052827" y="220979"/>
                  <a:pt x="2048256" y="214884"/>
                </a:cubicBezTo>
                <a:cubicBezTo>
                  <a:pt x="2043683" y="208788"/>
                  <a:pt x="2034540" y="205740"/>
                  <a:pt x="2023871" y="205740"/>
                </a:cubicBezTo>
                <a:cubicBezTo>
                  <a:pt x="2008632" y="205740"/>
                  <a:pt x="1996440" y="208788"/>
                  <a:pt x="1988820" y="216408"/>
                </a:cubicBezTo>
                <a:cubicBezTo>
                  <a:pt x="1982724" y="220979"/>
                  <a:pt x="1978152" y="231648"/>
                  <a:pt x="1975104" y="245364"/>
                </a:cubicBezTo>
                <a:cubicBezTo>
                  <a:pt x="1944624" y="242315"/>
                  <a:pt x="1915668" y="237744"/>
                  <a:pt x="1886712" y="233172"/>
                </a:cubicBezTo>
                <a:cubicBezTo>
                  <a:pt x="1889760" y="210312"/>
                  <a:pt x="1894332" y="193548"/>
                  <a:pt x="1900427" y="181356"/>
                </a:cubicBezTo>
                <a:cubicBezTo>
                  <a:pt x="1906524" y="169164"/>
                  <a:pt x="1915668" y="156972"/>
                  <a:pt x="1927860" y="147827"/>
                </a:cubicBezTo>
                <a:cubicBezTo>
                  <a:pt x="1937004" y="141732"/>
                  <a:pt x="1947671" y="137160"/>
                  <a:pt x="1962912" y="132588"/>
                </a:cubicBezTo>
                <a:cubicBezTo>
                  <a:pt x="1978152" y="129540"/>
                  <a:pt x="1993392" y="128015"/>
                  <a:pt x="2011680" y="128015"/>
                </a:cubicBezTo>
                <a:close/>
                <a:moveTo>
                  <a:pt x="1395984" y="128015"/>
                </a:moveTo>
                <a:cubicBezTo>
                  <a:pt x="1443227" y="128015"/>
                  <a:pt x="1479804" y="147827"/>
                  <a:pt x="1505712" y="187452"/>
                </a:cubicBezTo>
                <a:cubicBezTo>
                  <a:pt x="1525524" y="219456"/>
                  <a:pt x="1534668" y="259079"/>
                  <a:pt x="1534668" y="304800"/>
                </a:cubicBezTo>
                <a:cubicBezTo>
                  <a:pt x="1534668" y="358140"/>
                  <a:pt x="1522476" y="400812"/>
                  <a:pt x="1498092" y="434340"/>
                </a:cubicBezTo>
                <a:cubicBezTo>
                  <a:pt x="1473708" y="467868"/>
                  <a:pt x="1438656" y="484632"/>
                  <a:pt x="1395984" y="484632"/>
                </a:cubicBezTo>
                <a:cubicBezTo>
                  <a:pt x="1356360" y="484632"/>
                  <a:pt x="1325880" y="470915"/>
                  <a:pt x="1301496" y="443484"/>
                </a:cubicBezTo>
                <a:cubicBezTo>
                  <a:pt x="1271015" y="408432"/>
                  <a:pt x="1257300" y="362712"/>
                  <a:pt x="1257300" y="307848"/>
                </a:cubicBezTo>
                <a:cubicBezTo>
                  <a:pt x="1257300" y="254508"/>
                  <a:pt x="1269492" y="211836"/>
                  <a:pt x="1293876" y="178308"/>
                </a:cubicBezTo>
                <a:cubicBezTo>
                  <a:pt x="1319784" y="144779"/>
                  <a:pt x="1353312" y="128015"/>
                  <a:pt x="1395984" y="128015"/>
                </a:cubicBezTo>
                <a:close/>
                <a:moveTo>
                  <a:pt x="565404" y="128015"/>
                </a:moveTo>
                <a:cubicBezTo>
                  <a:pt x="598932" y="128015"/>
                  <a:pt x="626364" y="135636"/>
                  <a:pt x="646176" y="149352"/>
                </a:cubicBezTo>
                <a:cubicBezTo>
                  <a:pt x="667512" y="164591"/>
                  <a:pt x="682752" y="185927"/>
                  <a:pt x="691896" y="213360"/>
                </a:cubicBezTo>
                <a:cubicBezTo>
                  <a:pt x="702564" y="242315"/>
                  <a:pt x="708660" y="278891"/>
                  <a:pt x="708660" y="323088"/>
                </a:cubicBezTo>
                <a:cubicBezTo>
                  <a:pt x="708660" y="329184"/>
                  <a:pt x="708660" y="333756"/>
                  <a:pt x="708660" y="338327"/>
                </a:cubicBezTo>
                <a:cubicBezTo>
                  <a:pt x="646176" y="338327"/>
                  <a:pt x="583692" y="338327"/>
                  <a:pt x="522732" y="338327"/>
                </a:cubicBezTo>
                <a:cubicBezTo>
                  <a:pt x="524256" y="359664"/>
                  <a:pt x="528827" y="374903"/>
                  <a:pt x="534924" y="385572"/>
                </a:cubicBezTo>
                <a:cubicBezTo>
                  <a:pt x="544068" y="400812"/>
                  <a:pt x="554736" y="408432"/>
                  <a:pt x="569976" y="408432"/>
                </a:cubicBezTo>
                <a:cubicBezTo>
                  <a:pt x="579120" y="408432"/>
                  <a:pt x="586740" y="403860"/>
                  <a:pt x="595884" y="397764"/>
                </a:cubicBezTo>
                <a:cubicBezTo>
                  <a:pt x="600456" y="394715"/>
                  <a:pt x="606552" y="387096"/>
                  <a:pt x="611124" y="376427"/>
                </a:cubicBezTo>
                <a:cubicBezTo>
                  <a:pt x="641604" y="381000"/>
                  <a:pt x="672084" y="384048"/>
                  <a:pt x="702564" y="388620"/>
                </a:cubicBezTo>
                <a:cubicBezTo>
                  <a:pt x="688848" y="422148"/>
                  <a:pt x="672084" y="448056"/>
                  <a:pt x="652271" y="461772"/>
                </a:cubicBezTo>
                <a:cubicBezTo>
                  <a:pt x="632460" y="477012"/>
                  <a:pt x="605027" y="484632"/>
                  <a:pt x="566927" y="484632"/>
                </a:cubicBezTo>
                <a:cubicBezTo>
                  <a:pt x="534924" y="484632"/>
                  <a:pt x="510540" y="478536"/>
                  <a:pt x="492252" y="464820"/>
                </a:cubicBezTo>
                <a:cubicBezTo>
                  <a:pt x="473964" y="452627"/>
                  <a:pt x="458724" y="432815"/>
                  <a:pt x="446532" y="405384"/>
                </a:cubicBezTo>
                <a:cubicBezTo>
                  <a:pt x="434340" y="376427"/>
                  <a:pt x="428244" y="344424"/>
                  <a:pt x="428244" y="306324"/>
                </a:cubicBezTo>
                <a:cubicBezTo>
                  <a:pt x="428244" y="252984"/>
                  <a:pt x="440436" y="210312"/>
                  <a:pt x="464820" y="176784"/>
                </a:cubicBezTo>
                <a:cubicBezTo>
                  <a:pt x="489204" y="144779"/>
                  <a:pt x="522732" y="128015"/>
                  <a:pt x="565404" y="128015"/>
                </a:cubicBezTo>
                <a:close/>
                <a:moveTo>
                  <a:pt x="1740408" y="4572"/>
                </a:moveTo>
                <a:cubicBezTo>
                  <a:pt x="1770888" y="4572"/>
                  <a:pt x="1802892" y="4572"/>
                  <a:pt x="1833371" y="4572"/>
                </a:cubicBezTo>
                <a:cubicBezTo>
                  <a:pt x="1833371" y="163068"/>
                  <a:pt x="1833371" y="320040"/>
                  <a:pt x="1833371" y="477012"/>
                </a:cubicBezTo>
                <a:cubicBezTo>
                  <a:pt x="1804415" y="477012"/>
                  <a:pt x="1775460" y="477012"/>
                  <a:pt x="1746504" y="477012"/>
                </a:cubicBezTo>
                <a:cubicBezTo>
                  <a:pt x="1746504" y="460248"/>
                  <a:pt x="1746504" y="443484"/>
                  <a:pt x="1746504" y="426720"/>
                </a:cubicBezTo>
                <a:cubicBezTo>
                  <a:pt x="1734312" y="448056"/>
                  <a:pt x="1723644" y="461772"/>
                  <a:pt x="1714500" y="469391"/>
                </a:cubicBezTo>
                <a:cubicBezTo>
                  <a:pt x="1700783" y="480060"/>
                  <a:pt x="1685544" y="484632"/>
                  <a:pt x="1668780" y="484632"/>
                </a:cubicBezTo>
                <a:cubicBezTo>
                  <a:pt x="1636776" y="484632"/>
                  <a:pt x="1610868" y="466344"/>
                  <a:pt x="1594104" y="431291"/>
                </a:cubicBezTo>
                <a:cubicBezTo>
                  <a:pt x="1575815" y="396240"/>
                  <a:pt x="1568196" y="353568"/>
                  <a:pt x="1568196" y="303276"/>
                </a:cubicBezTo>
                <a:cubicBezTo>
                  <a:pt x="1568196" y="245364"/>
                  <a:pt x="1577340" y="202691"/>
                  <a:pt x="1597152" y="172212"/>
                </a:cubicBezTo>
                <a:cubicBezTo>
                  <a:pt x="1615440" y="143256"/>
                  <a:pt x="1639824" y="128015"/>
                  <a:pt x="1670304" y="128015"/>
                </a:cubicBezTo>
                <a:cubicBezTo>
                  <a:pt x="1684020" y="128015"/>
                  <a:pt x="1697736" y="131064"/>
                  <a:pt x="1708404" y="137160"/>
                </a:cubicBezTo>
                <a:cubicBezTo>
                  <a:pt x="1720596" y="144779"/>
                  <a:pt x="1731264" y="155448"/>
                  <a:pt x="1740408" y="169164"/>
                </a:cubicBezTo>
                <a:cubicBezTo>
                  <a:pt x="1740408" y="114300"/>
                  <a:pt x="1740408" y="59436"/>
                  <a:pt x="1740408" y="4572"/>
                </a:cubicBezTo>
                <a:close/>
                <a:moveTo>
                  <a:pt x="957071" y="4572"/>
                </a:moveTo>
                <a:cubicBezTo>
                  <a:pt x="989076" y="4572"/>
                  <a:pt x="1019556" y="4572"/>
                  <a:pt x="1050036" y="4572"/>
                </a:cubicBezTo>
                <a:cubicBezTo>
                  <a:pt x="1050036" y="62484"/>
                  <a:pt x="1050036" y="120396"/>
                  <a:pt x="1050036" y="178308"/>
                </a:cubicBezTo>
                <a:cubicBezTo>
                  <a:pt x="1062227" y="160020"/>
                  <a:pt x="1075944" y="147827"/>
                  <a:pt x="1088136" y="140208"/>
                </a:cubicBezTo>
                <a:cubicBezTo>
                  <a:pt x="1100327" y="131064"/>
                  <a:pt x="1115568" y="128015"/>
                  <a:pt x="1132332" y="128015"/>
                </a:cubicBezTo>
                <a:cubicBezTo>
                  <a:pt x="1156715" y="128015"/>
                  <a:pt x="1176527" y="138684"/>
                  <a:pt x="1191768" y="160020"/>
                </a:cubicBezTo>
                <a:cubicBezTo>
                  <a:pt x="1205484" y="181356"/>
                  <a:pt x="1213104" y="214884"/>
                  <a:pt x="1213104" y="259079"/>
                </a:cubicBezTo>
                <a:cubicBezTo>
                  <a:pt x="1213104" y="332232"/>
                  <a:pt x="1213104" y="403860"/>
                  <a:pt x="1213104" y="477012"/>
                </a:cubicBezTo>
                <a:cubicBezTo>
                  <a:pt x="1182624" y="477012"/>
                  <a:pt x="1150620" y="477012"/>
                  <a:pt x="1120140" y="477012"/>
                </a:cubicBezTo>
                <a:cubicBezTo>
                  <a:pt x="1120140" y="414527"/>
                  <a:pt x="1120140" y="352044"/>
                  <a:pt x="1120140" y="289560"/>
                </a:cubicBezTo>
                <a:cubicBezTo>
                  <a:pt x="1120140" y="268224"/>
                  <a:pt x="1117092" y="252984"/>
                  <a:pt x="1110996" y="243840"/>
                </a:cubicBezTo>
                <a:cubicBezTo>
                  <a:pt x="1106424" y="234696"/>
                  <a:pt x="1098804" y="230124"/>
                  <a:pt x="1088136" y="230124"/>
                </a:cubicBezTo>
                <a:cubicBezTo>
                  <a:pt x="1077468" y="230124"/>
                  <a:pt x="1068324" y="236220"/>
                  <a:pt x="1060704" y="248412"/>
                </a:cubicBezTo>
                <a:cubicBezTo>
                  <a:pt x="1053084" y="260603"/>
                  <a:pt x="1050036" y="281940"/>
                  <a:pt x="1050036" y="312420"/>
                </a:cubicBezTo>
                <a:cubicBezTo>
                  <a:pt x="1050036" y="367284"/>
                  <a:pt x="1050036" y="422148"/>
                  <a:pt x="1050036" y="477012"/>
                </a:cubicBezTo>
                <a:cubicBezTo>
                  <a:pt x="1019556" y="477012"/>
                  <a:pt x="989076" y="477012"/>
                  <a:pt x="957071" y="477012"/>
                </a:cubicBezTo>
                <a:cubicBezTo>
                  <a:pt x="957071" y="320040"/>
                  <a:pt x="957071" y="163068"/>
                  <a:pt x="957071" y="4572"/>
                </a:cubicBezTo>
                <a:close/>
                <a:moveTo>
                  <a:pt x="862584" y="4572"/>
                </a:moveTo>
                <a:cubicBezTo>
                  <a:pt x="862584" y="48768"/>
                  <a:pt x="862584" y="91440"/>
                  <a:pt x="862584" y="135636"/>
                </a:cubicBezTo>
                <a:cubicBezTo>
                  <a:pt x="879348" y="135636"/>
                  <a:pt x="896112" y="135636"/>
                  <a:pt x="912876" y="135636"/>
                </a:cubicBezTo>
                <a:cubicBezTo>
                  <a:pt x="912876" y="167640"/>
                  <a:pt x="912876" y="199644"/>
                  <a:pt x="912876" y="231648"/>
                </a:cubicBezTo>
                <a:cubicBezTo>
                  <a:pt x="896112" y="231648"/>
                  <a:pt x="879348" y="231648"/>
                  <a:pt x="862584" y="231648"/>
                </a:cubicBezTo>
                <a:cubicBezTo>
                  <a:pt x="862584" y="271272"/>
                  <a:pt x="862584" y="312420"/>
                  <a:pt x="862584" y="352044"/>
                </a:cubicBezTo>
                <a:cubicBezTo>
                  <a:pt x="862584" y="367284"/>
                  <a:pt x="864108" y="376427"/>
                  <a:pt x="865632" y="381000"/>
                </a:cubicBezTo>
                <a:cubicBezTo>
                  <a:pt x="868680" y="388620"/>
                  <a:pt x="873252" y="391668"/>
                  <a:pt x="880871" y="391668"/>
                </a:cubicBezTo>
                <a:cubicBezTo>
                  <a:pt x="888492" y="391668"/>
                  <a:pt x="897636" y="388620"/>
                  <a:pt x="909827" y="384048"/>
                </a:cubicBezTo>
                <a:cubicBezTo>
                  <a:pt x="912876" y="414527"/>
                  <a:pt x="914400" y="443484"/>
                  <a:pt x="917448" y="473964"/>
                </a:cubicBezTo>
                <a:cubicBezTo>
                  <a:pt x="894588" y="481584"/>
                  <a:pt x="873252" y="484632"/>
                  <a:pt x="853440" y="484632"/>
                </a:cubicBezTo>
                <a:cubicBezTo>
                  <a:pt x="829056" y="484632"/>
                  <a:pt x="812292" y="480060"/>
                  <a:pt x="801624" y="472440"/>
                </a:cubicBezTo>
                <a:cubicBezTo>
                  <a:pt x="790956" y="463296"/>
                  <a:pt x="783336" y="451103"/>
                  <a:pt x="777240" y="434340"/>
                </a:cubicBezTo>
                <a:cubicBezTo>
                  <a:pt x="772668" y="417576"/>
                  <a:pt x="769620" y="390144"/>
                  <a:pt x="769620" y="352044"/>
                </a:cubicBezTo>
                <a:cubicBezTo>
                  <a:pt x="769620" y="310896"/>
                  <a:pt x="769620" y="271272"/>
                  <a:pt x="769620" y="231648"/>
                </a:cubicBezTo>
                <a:cubicBezTo>
                  <a:pt x="758952" y="231648"/>
                  <a:pt x="746760" y="231648"/>
                  <a:pt x="736092" y="231648"/>
                </a:cubicBezTo>
                <a:cubicBezTo>
                  <a:pt x="736092" y="199644"/>
                  <a:pt x="736092" y="167640"/>
                  <a:pt x="736092" y="135636"/>
                </a:cubicBezTo>
                <a:cubicBezTo>
                  <a:pt x="746760" y="135636"/>
                  <a:pt x="758952" y="135636"/>
                  <a:pt x="769620" y="135636"/>
                </a:cubicBezTo>
                <a:cubicBezTo>
                  <a:pt x="769620" y="114300"/>
                  <a:pt x="769620" y="92964"/>
                  <a:pt x="769620" y="73152"/>
                </a:cubicBezTo>
                <a:cubicBezTo>
                  <a:pt x="800100" y="50291"/>
                  <a:pt x="832104" y="27432"/>
                  <a:pt x="862584" y="4572"/>
                </a:cubicBezTo>
                <a:close/>
                <a:moveTo>
                  <a:pt x="4571" y="4572"/>
                </a:moveTo>
                <a:cubicBezTo>
                  <a:pt x="50291" y="4572"/>
                  <a:pt x="94488" y="4572"/>
                  <a:pt x="140208" y="4572"/>
                </a:cubicBezTo>
                <a:cubicBezTo>
                  <a:pt x="158496" y="100584"/>
                  <a:pt x="175259" y="196596"/>
                  <a:pt x="192023" y="292608"/>
                </a:cubicBezTo>
                <a:cubicBezTo>
                  <a:pt x="210312" y="196596"/>
                  <a:pt x="227076" y="100584"/>
                  <a:pt x="245364" y="4572"/>
                </a:cubicBezTo>
                <a:cubicBezTo>
                  <a:pt x="289560" y="4572"/>
                  <a:pt x="335280" y="4572"/>
                  <a:pt x="381000" y="4572"/>
                </a:cubicBezTo>
                <a:cubicBezTo>
                  <a:pt x="381000" y="163068"/>
                  <a:pt x="381000" y="320040"/>
                  <a:pt x="381000" y="477012"/>
                </a:cubicBezTo>
                <a:cubicBezTo>
                  <a:pt x="352044" y="477012"/>
                  <a:pt x="324612" y="477012"/>
                  <a:pt x="295656" y="477012"/>
                </a:cubicBezTo>
                <a:cubicBezTo>
                  <a:pt x="295656" y="356615"/>
                  <a:pt x="295656" y="237744"/>
                  <a:pt x="295656" y="117348"/>
                </a:cubicBezTo>
                <a:cubicBezTo>
                  <a:pt x="274320" y="237744"/>
                  <a:pt x="252984" y="356615"/>
                  <a:pt x="230123" y="477012"/>
                </a:cubicBezTo>
                <a:cubicBezTo>
                  <a:pt x="205740" y="477012"/>
                  <a:pt x="179832" y="477012"/>
                  <a:pt x="153923" y="477012"/>
                </a:cubicBezTo>
                <a:cubicBezTo>
                  <a:pt x="132588" y="356615"/>
                  <a:pt x="111252" y="237744"/>
                  <a:pt x="89915" y="117348"/>
                </a:cubicBezTo>
                <a:cubicBezTo>
                  <a:pt x="89915" y="237744"/>
                  <a:pt x="89915" y="356615"/>
                  <a:pt x="89915" y="477012"/>
                </a:cubicBezTo>
                <a:cubicBezTo>
                  <a:pt x="60959" y="477012"/>
                  <a:pt x="33528" y="477012"/>
                  <a:pt x="4571" y="477012"/>
                </a:cubicBezTo>
                <a:cubicBezTo>
                  <a:pt x="4571" y="320040"/>
                  <a:pt x="4571" y="163068"/>
                  <a:pt x="4571" y="4572"/>
                </a:cubicBez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2459990" y="3307793"/>
            <a:ext cx="5393850" cy="3962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60" b="1" spc="10" dirty="0">
                <a:solidFill>
                  <a:srgbClr val="47494B"/>
                </a:solidFill>
                <a:latin typeface="Arial"/>
                <a:cs typeface="Arial"/>
              </a:rPr>
              <a:t>BEBAN KERJA DENGAN IDENTIKASI :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459990" y="4153421"/>
            <a:ext cx="3328861" cy="16842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47494B"/>
                </a:solidFill>
                <a:latin typeface="Wingdings 3"/>
                <a:cs typeface="Wingdings 3"/>
              </a:rPr>
              <a:t> </a:t>
            </a:r>
            <a:r>
              <a:rPr sz="2800" b="1" spc="10" dirty="0">
                <a:solidFill>
                  <a:srgbClr val="47494B"/>
                </a:solidFill>
                <a:latin typeface="Arial"/>
                <a:cs typeface="Arial"/>
              </a:rPr>
              <a:t>HASIL KERJA</a:t>
            </a:r>
            <a:endParaRPr sz="2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47494B"/>
                </a:solidFill>
                <a:latin typeface="Wingdings 3"/>
                <a:cs typeface="Wingdings 3"/>
              </a:rPr>
              <a:t> </a:t>
            </a:r>
            <a:r>
              <a:rPr sz="2800" b="1" spc="10" dirty="0">
                <a:solidFill>
                  <a:srgbClr val="47494B"/>
                </a:solidFill>
                <a:latin typeface="Arial"/>
                <a:cs typeface="Arial"/>
              </a:rPr>
              <a:t>OBYEK KERJA</a:t>
            </a:r>
            <a:endParaRPr sz="2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10" spc="10" dirty="0">
                <a:solidFill>
                  <a:srgbClr val="47494B"/>
                </a:solidFill>
                <a:latin typeface="Wingdings 3"/>
                <a:cs typeface="Wingdings 3"/>
              </a:rPr>
              <a:t> </a:t>
            </a:r>
            <a:r>
              <a:rPr sz="2410" b="1" spc="10" dirty="0">
                <a:solidFill>
                  <a:srgbClr val="47494B"/>
                </a:solidFill>
                <a:latin typeface="Arial"/>
                <a:cs typeface="Arial"/>
              </a:rPr>
              <a:t>PERANGKAT KERJA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710" spc="10" dirty="0">
                <a:solidFill>
                  <a:srgbClr val="47494B"/>
                </a:solidFill>
                <a:latin typeface="Wingdings 3"/>
                <a:cs typeface="Wingdings 3"/>
              </a:rPr>
              <a:t> </a:t>
            </a:r>
            <a:r>
              <a:rPr sz="2710" b="1" spc="10" dirty="0">
                <a:solidFill>
                  <a:srgbClr val="47494B"/>
                </a:solidFill>
                <a:latin typeface="Arial"/>
                <a:cs typeface="Arial"/>
              </a:rPr>
              <a:t>TUGAS JABATAN</a:t>
            </a:r>
            <a:endParaRPr sz="2700">
              <a:latin typeface="Arial"/>
              <a:cs typeface="Arial"/>
            </a:endParaRPr>
          </a:p>
        </p:txBody>
      </p:sp>
      <p:pic>
        <p:nvPicPr>
          <p:cNvPr id="44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45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45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45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391" name="object 1391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38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97" name="object 1397"/>
          <p:cNvSpPr/>
          <p:nvPr/>
        </p:nvSpPr>
        <p:spPr>
          <a:xfrm>
            <a:off x="600456" y="1104900"/>
            <a:ext cx="8846820" cy="6056376"/>
          </a:xfrm>
          <a:custGeom>
            <a:avLst/>
            <a:gdLst/>
            <a:ahLst/>
            <a:cxnLst/>
            <a:rect l="l" t="t" r="r" b="b"/>
            <a:pathLst>
              <a:path w="8846820" h="6056376">
                <a:moveTo>
                  <a:pt x="0" y="6056376"/>
                </a:moveTo>
                <a:lnTo>
                  <a:pt x="0" y="0"/>
                </a:lnTo>
                <a:lnTo>
                  <a:pt x="8846820" y="0"/>
                </a:lnTo>
                <a:lnTo>
                  <a:pt x="8846820" y="6056376"/>
                </a:lnTo>
                <a:lnTo>
                  <a:pt x="0" y="605637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594360" y="1098804"/>
            <a:ext cx="8862060" cy="6071616"/>
          </a:xfrm>
          <a:custGeom>
            <a:avLst/>
            <a:gdLst/>
            <a:ahLst/>
            <a:cxnLst/>
            <a:rect l="l" t="t" r="r" b="b"/>
            <a:pathLst>
              <a:path w="8862060" h="6071616">
                <a:moveTo>
                  <a:pt x="0" y="0"/>
                </a:moveTo>
                <a:lnTo>
                  <a:pt x="8862060" y="0"/>
                </a:lnTo>
                <a:lnTo>
                  <a:pt x="8862060" y="6071616"/>
                </a:lnTo>
                <a:lnTo>
                  <a:pt x="0" y="6071616"/>
                </a:lnTo>
                <a:lnTo>
                  <a:pt x="0" y="0"/>
                </a:lnTo>
                <a:close/>
                <a:moveTo>
                  <a:pt x="12192" y="6063996"/>
                </a:moveTo>
                <a:lnTo>
                  <a:pt x="6096" y="6057900"/>
                </a:lnTo>
                <a:lnTo>
                  <a:pt x="8854440" y="6057900"/>
                </a:lnTo>
                <a:lnTo>
                  <a:pt x="8848343" y="6063996"/>
                </a:lnTo>
                <a:lnTo>
                  <a:pt x="8848343" y="6096"/>
                </a:lnTo>
                <a:lnTo>
                  <a:pt x="8854440" y="13715"/>
                </a:lnTo>
                <a:lnTo>
                  <a:pt x="6096" y="13715"/>
                </a:lnTo>
                <a:lnTo>
                  <a:pt x="12192" y="6096"/>
                </a:lnTo>
                <a:lnTo>
                  <a:pt x="12192" y="6063996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6035040" y="5105400"/>
            <a:ext cx="304800" cy="705612"/>
          </a:xfrm>
          <a:custGeom>
            <a:avLst/>
            <a:gdLst/>
            <a:ahLst/>
            <a:cxnLst/>
            <a:rect l="l" t="t" r="r" b="b"/>
            <a:pathLst>
              <a:path w="304800" h="705612">
                <a:moveTo>
                  <a:pt x="0" y="176784"/>
                </a:moveTo>
                <a:lnTo>
                  <a:pt x="228600" y="176784"/>
                </a:lnTo>
                <a:lnTo>
                  <a:pt x="228600" y="0"/>
                </a:lnTo>
                <a:lnTo>
                  <a:pt x="304800" y="353568"/>
                </a:lnTo>
                <a:lnTo>
                  <a:pt x="228600" y="705612"/>
                </a:lnTo>
                <a:lnTo>
                  <a:pt x="228600" y="528828"/>
                </a:lnTo>
                <a:lnTo>
                  <a:pt x="0" y="52882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6019800" y="4992624"/>
            <a:ext cx="333756" cy="932688"/>
          </a:xfrm>
          <a:custGeom>
            <a:avLst/>
            <a:gdLst/>
            <a:ahLst/>
            <a:cxnLst/>
            <a:rect l="l" t="t" r="r" b="b"/>
            <a:pathLst>
              <a:path w="333756" h="932688">
                <a:moveTo>
                  <a:pt x="0" y="275844"/>
                </a:moveTo>
                <a:lnTo>
                  <a:pt x="243840" y="275844"/>
                </a:lnTo>
                <a:lnTo>
                  <a:pt x="228600" y="289560"/>
                </a:lnTo>
                <a:lnTo>
                  <a:pt x="228600" y="0"/>
                </a:lnTo>
                <a:lnTo>
                  <a:pt x="233172" y="0"/>
                </a:lnTo>
                <a:lnTo>
                  <a:pt x="333756" y="466344"/>
                </a:lnTo>
                <a:lnTo>
                  <a:pt x="233172" y="932688"/>
                </a:lnTo>
                <a:lnTo>
                  <a:pt x="228600" y="931164"/>
                </a:lnTo>
                <a:lnTo>
                  <a:pt x="228600" y="641604"/>
                </a:lnTo>
                <a:lnTo>
                  <a:pt x="243840" y="656844"/>
                </a:lnTo>
                <a:lnTo>
                  <a:pt x="0" y="656844"/>
                </a:lnTo>
                <a:lnTo>
                  <a:pt x="0" y="275844"/>
                </a:lnTo>
                <a:close/>
                <a:moveTo>
                  <a:pt x="28956" y="641604"/>
                </a:moveTo>
                <a:lnTo>
                  <a:pt x="15240" y="627888"/>
                </a:lnTo>
                <a:lnTo>
                  <a:pt x="257556" y="627888"/>
                </a:lnTo>
                <a:lnTo>
                  <a:pt x="257556" y="818388"/>
                </a:lnTo>
                <a:lnTo>
                  <a:pt x="230124" y="815340"/>
                </a:lnTo>
                <a:lnTo>
                  <a:pt x="306324" y="463296"/>
                </a:lnTo>
                <a:lnTo>
                  <a:pt x="306324" y="469392"/>
                </a:lnTo>
                <a:lnTo>
                  <a:pt x="230124" y="115824"/>
                </a:lnTo>
                <a:lnTo>
                  <a:pt x="257556" y="112776"/>
                </a:lnTo>
                <a:lnTo>
                  <a:pt x="257556" y="303276"/>
                </a:lnTo>
                <a:lnTo>
                  <a:pt x="15240" y="303276"/>
                </a:lnTo>
                <a:lnTo>
                  <a:pt x="28956" y="289560"/>
                </a:lnTo>
                <a:lnTo>
                  <a:pt x="28956" y="641604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1048512" y="2057400"/>
            <a:ext cx="2048256" cy="1691639"/>
          </a:xfrm>
          <a:custGeom>
            <a:avLst/>
            <a:gdLst/>
            <a:ahLst/>
            <a:cxnLst/>
            <a:rect l="l" t="t" r="r" b="b"/>
            <a:pathLst>
              <a:path w="2048256" h="1691639">
                <a:moveTo>
                  <a:pt x="0" y="1691639"/>
                </a:moveTo>
                <a:lnTo>
                  <a:pt x="0" y="0"/>
                </a:lnTo>
                <a:lnTo>
                  <a:pt x="2048256" y="0"/>
                </a:lnTo>
                <a:lnTo>
                  <a:pt x="2048256" y="1691639"/>
                </a:lnTo>
                <a:lnTo>
                  <a:pt x="0" y="169163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139190" y="2110184"/>
            <a:ext cx="17469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32526"/>
                </a:solidFill>
                <a:latin typeface="Wingdings"/>
                <a:cs typeface="Wingdings"/>
              </a:rPr>
              <a:t> </a:t>
            </a: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Job Description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39190" y="2475944"/>
            <a:ext cx="15237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32526"/>
                </a:solidFill>
                <a:latin typeface="Wingdings"/>
                <a:cs typeface="Wingdings"/>
              </a:rPr>
              <a:t> </a:t>
            </a: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Peta Jabatan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139190" y="2841703"/>
            <a:ext cx="1792713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spc="10" dirty="0">
                <a:solidFill>
                  <a:srgbClr val="232526"/>
                </a:solidFill>
                <a:latin typeface="Wingdings"/>
                <a:cs typeface="Wingdings"/>
              </a:rPr>
              <a:t> </a:t>
            </a: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Beban Kerja Per</a:t>
            </a:r>
            <a:endParaRPr sz="1200">
              <a:latin typeface="Arial"/>
              <a:cs typeface="Arial"/>
            </a:endParaRPr>
          </a:p>
          <a:p>
            <a:pPr marL="406908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Jabatan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139190" y="3451303"/>
            <a:ext cx="166359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32526"/>
                </a:solidFill>
                <a:latin typeface="Wingdings"/>
                <a:cs typeface="Wingdings"/>
              </a:rPr>
              <a:t> </a:t>
            </a: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Bobot Jabatan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02" name="object 1402"/>
          <p:cNvSpPr/>
          <p:nvPr/>
        </p:nvSpPr>
        <p:spPr>
          <a:xfrm>
            <a:off x="838200" y="1158240"/>
            <a:ext cx="2238756" cy="754380"/>
          </a:xfrm>
          <a:custGeom>
            <a:avLst/>
            <a:gdLst/>
            <a:ahLst/>
            <a:cxnLst/>
            <a:rect l="l" t="t" r="r" b="b"/>
            <a:pathLst>
              <a:path w="2238756" h="754380">
                <a:moveTo>
                  <a:pt x="0" y="754380"/>
                </a:moveTo>
                <a:lnTo>
                  <a:pt x="0" y="0"/>
                </a:lnTo>
                <a:lnTo>
                  <a:pt x="2238756" y="0"/>
                </a:lnTo>
                <a:lnTo>
                  <a:pt x="2238756" y="754380"/>
                </a:lnTo>
                <a:lnTo>
                  <a:pt x="0" y="75438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962311" y="1160716"/>
            <a:ext cx="2038655" cy="2551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232526"/>
                </a:solidFill>
                <a:latin typeface="Arial"/>
                <a:cs typeface="Arial"/>
              </a:rPr>
              <a:t>HASIL ANJAB, BEBAN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081183" y="1380172"/>
            <a:ext cx="1804187" cy="2551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0" b="1" spc="10" dirty="0">
                <a:solidFill>
                  <a:srgbClr val="232526"/>
                </a:solidFill>
                <a:latin typeface="Arial"/>
                <a:cs typeface="Arial"/>
              </a:rPr>
              <a:t>KERJA &amp; EVALUASI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536859" y="1599628"/>
            <a:ext cx="891768" cy="2551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0" b="1" spc="10" dirty="0">
                <a:solidFill>
                  <a:srgbClr val="232526"/>
                </a:solidFill>
                <a:latin typeface="Arial"/>
                <a:cs typeface="Arial"/>
              </a:rPr>
              <a:t>JABATAN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03" name="object 1403"/>
          <p:cNvSpPr/>
          <p:nvPr/>
        </p:nvSpPr>
        <p:spPr>
          <a:xfrm>
            <a:off x="3317748" y="2011680"/>
            <a:ext cx="2784348" cy="5077968"/>
          </a:xfrm>
          <a:custGeom>
            <a:avLst/>
            <a:gdLst/>
            <a:ahLst/>
            <a:cxnLst/>
            <a:rect l="l" t="t" r="r" b="b"/>
            <a:pathLst>
              <a:path w="2784348" h="5077968">
                <a:moveTo>
                  <a:pt x="0" y="5077968"/>
                </a:moveTo>
                <a:lnTo>
                  <a:pt x="0" y="0"/>
                </a:lnTo>
                <a:lnTo>
                  <a:pt x="2784348" y="0"/>
                </a:lnTo>
                <a:lnTo>
                  <a:pt x="2784348" y="5077968"/>
                </a:lnTo>
                <a:lnTo>
                  <a:pt x="0" y="507796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3407728" y="2090421"/>
            <a:ext cx="173736" cy="2125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1.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674428" y="2090421"/>
            <a:ext cx="1878139" cy="2125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Penyusunan Kebutuhan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674428" y="2364740"/>
            <a:ext cx="668655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Pegawai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3407728" y="2639060"/>
            <a:ext cx="173736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2.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3674428" y="2639060"/>
            <a:ext cx="2029587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Rekruitmen &amp; Penempatan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3674428" y="2913380"/>
            <a:ext cx="2078355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Pegawai/Penataan Pegawai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3407728" y="3187701"/>
            <a:ext cx="173736" cy="2125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3.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3674428" y="3187701"/>
            <a:ext cx="2136839" cy="2125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Penyusunan Prosedur Kerja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3407728" y="3462020"/>
            <a:ext cx="173736" cy="2125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4.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3674428" y="3462020"/>
            <a:ext cx="1840801" cy="2125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Penyusunan Pola Karier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3407728" y="3736340"/>
            <a:ext cx="173736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5.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3674428" y="3736340"/>
            <a:ext cx="2311718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Penerapan Manajemen Kinerja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3407728" y="4010660"/>
            <a:ext cx="173736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6.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3674428" y="4010660"/>
            <a:ext cx="2345628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Perencanaan Kebutuhan Diklat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3407728" y="4284981"/>
            <a:ext cx="173736" cy="2125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7.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3674428" y="4284981"/>
            <a:ext cx="1529334" cy="2125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Penyusunan Sistem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3674428" y="4559300"/>
            <a:ext cx="1979676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Remunerasi Sesuai Bobot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3674428" y="4833620"/>
            <a:ext cx="1548194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Jabatan Dan Kinerja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3407728" y="5107940"/>
            <a:ext cx="173736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8.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3674428" y="5107940"/>
            <a:ext cx="1979485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Penetapan Nama Jabatan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3407728" y="5382260"/>
            <a:ext cx="173736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9.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3674428" y="5382260"/>
            <a:ext cx="1879473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Penetapan sasaran kerja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8" name="text 1"/>
          <p:cNvSpPr txBox="1"/>
          <p:nvPr/>
        </p:nvSpPr>
        <p:spPr>
          <a:xfrm>
            <a:off x="3674428" y="5656580"/>
            <a:ext cx="660845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pegawai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9" name="text 1"/>
          <p:cNvSpPr txBox="1"/>
          <p:nvPr/>
        </p:nvSpPr>
        <p:spPr>
          <a:xfrm>
            <a:off x="3407728" y="5930900"/>
            <a:ext cx="2047112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10. Penilaian prestasi kerja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5" name="text 1"/>
          <p:cNvSpPr txBox="1"/>
          <p:nvPr/>
        </p:nvSpPr>
        <p:spPr>
          <a:xfrm>
            <a:off x="3674428" y="6205220"/>
            <a:ext cx="660845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pegawai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6" name="text 1"/>
          <p:cNvSpPr txBox="1"/>
          <p:nvPr/>
        </p:nvSpPr>
        <p:spPr>
          <a:xfrm>
            <a:off x="3407728" y="6479540"/>
            <a:ext cx="2645283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11. Penggabungan/Pengembangan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7" name="text 1"/>
          <p:cNvSpPr txBox="1"/>
          <p:nvPr/>
        </p:nvSpPr>
        <p:spPr>
          <a:xfrm>
            <a:off x="3674428" y="6753860"/>
            <a:ext cx="2117598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Pengayaan, Tugas &amp; Fungsi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04" name="object 1404"/>
          <p:cNvSpPr/>
          <p:nvPr/>
        </p:nvSpPr>
        <p:spPr>
          <a:xfrm>
            <a:off x="3342132" y="1321308"/>
            <a:ext cx="2743200" cy="505968"/>
          </a:xfrm>
          <a:custGeom>
            <a:avLst/>
            <a:gdLst/>
            <a:ahLst/>
            <a:cxnLst/>
            <a:rect l="l" t="t" r="r" b="b"/>
            <a:pathLst>
              <a:path w="2743200" h="505968">
                <a:moveTo>
                  <a:pt x="0" y="505968"/>
                </a:moveTo>
                <a:lnTo>
                  <a:pt x="0" y="0"/>
                </a:lnTo>
                <a:lnTo>
                  <a:pt x="2743200" y="0"/>
                </a:lnTo>
                <a:lnTo>
                  <a:pt x="2743200" y="505968"/>
                </a:lnTo>
                <a:lnTo>
                  <a:pt x="0" y="50596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8" name="text 1"/>
          <p:cNvSpPr txBox="1"/>
          <p:nvPr/>
        </p:nvSpPr>
        <p:spPr>
          <a:xfrm>
            <a:off x="4011390" y="1469009"/>
            <a:ext cx="1454124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232526"/>
                </a:solidFill>
                <a:latin typeface="Arial"/>
                <a:cs typeface="Arial"/>
              </a:rPr>
              <a:t>PENGGUNAAN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05" name="object 1405"/>
          <p:cNvSpPr/>
          <p:nvPr/>
        </p:nvSpPr>
        <p:spPr>
          <a:xfrm>
            <a:off x="650748" y="3634739"/>
            <a:ext cx="353567" cy="1481328"/>
          </a:xfrm>
          <a:custGeom>
            <a:avLst/>
            <a:gdLst/>
            <a:ahLst/>
            <a:cxnLst/>
            <a:rect l="l" t="t" r="r" b="b"/>
            <a:pathLst>
              <a:path w="353567" h="1481328">
                <a:moveTo>
                  <a:pt x="0" y="0"/>
                </a:moveTo>
                <a:cubicBezTo>
                  <a:pt x="0" y="473964"/>
                  <a:pt x="94488" y="899161"/>
                  <a:pt x="234696" y="1057657"/>
                </a:cubicBezTo>
                <a:lnTo>
                  <a:pt x="234696" y="915925"/>
                </a:lnTo>
                <a:lnTo>
                  <a:pt x="353567" y="1263397"/>
                </a:lnTo>
                <a:lnTo>
                  <a:pt x="234696" y="1481329"/>
                </a:lnTo>
                <a:lnTo>
                  <a:pt x="234696" y="1339597"/>
                </a:lnTo>
                <a:cubicBezTo>
                  <a:pt x="94488" y="1181101"/>
                  <a:pt x="0" y="757429"/>
                  <a:pt x="0" y="281941"/>
                </a:cubicBez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627888" y="2511552"/>
            <a:ext cx="376427" cy="1263396"/>
          </a:xfrm>
          <a:custGeom>
            <a:avLst/>
            <a:gdLst/>
            <a:ahLst/>
            <a:cxnLst/>
            <a:rect l="l" t="t" r="r" b="b"/>
            <a:pathLst>
              <a:path w="376427" h="1263396">
                <a:moveTo>
                  <a:pt x="376427" y="283464"/>
                </a:moveTo>
                <a:cubicBezTo>
                  <a:pt x="198120" y="283464"/>
                  <a:pt x="47244" y="704088"/>
                  <a:pt x="24384" y="1263396"/>
                </a:cubicBezTo>
                <a:cubicBezTo>
                  <a:pt x="0" y="649224"/>
                  <a:pt x="137160" y="88392"/>
                  <a:pt x="330707" y="9144"/>
                </a:cubicBezTo>
                <a:cubicBezTo>
                  <a:pt x="345948" y="3048"/>
                  <a:pt x="361187" y="0"/>
                  <a:pt x="376427" y="0"/>
                </a:cubicBezTo>
                <a:close/>
              </a:path>
            </a:pathLst>
          </a:custGeom>
          <a:solidFill>
            <a:srgbClr val="81B6B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644652" y="2506980"/>
            <a:ext cx="364235" cy="2628900"/>
          </a:xfrm>
          <a:custGeom>
            <a:avLst/>
            <a:gdLst/>
            <a:ahLst/>
            <a:cxnLst/>
            <a:rect l="l" t="t" r="r" b="b"/>
            <a:pathLst>
              <a:path w="364235" h="2628900">
                <a:moveTo>
                  <a:pt x="10668" y="1127759"/>
                </a:moveTo>
                <a:lnTo>
                  <a:pt x="10668" y="1216152"/>
                </a:lnTo>
                <a:lnTo>
                  <a:pt x="10668" y="1216152"/>
                </a:lnTo>
                <a:lnTo>
                  <a:pt x="15240" y="1303020"/>
                </a:lnTo>
                <a:lnTo>
                  <a:pt x="15240" y="1303020"/>
                </a:lnTo>
                <a:lnTo>
                  <a:pt x="19812" y="1386840"/>
                </a:lnTo>
                <a:lnTo>
                  <a:pt x="19812" y="1386840"/>
                </a:lnTo>
                <a:lnTo>
                  <a:pt x="22860" y="1429512"/>
                </a:lnTo>
                <a:lnTo>
                  <a:pt x="22860" y="1429512"/>
                </a:lnTo>
                <a:lnTo>
                  <a:pt x="27432" y="1470659"/>
                </a:lnTo>
                <a:lnTo>
                  <a:pt x="27432" y="1470659"/>
                </a:lnTo>
                <a:lnTo>
                  <a:pt x="32004" y="1510284"/>
                </a:lnTo>
                <a:lnTo>
                  <a:pt x="32004" y="1510284"/>
                </a:lnTo>
                <a:lnTo>
                  <a:pt x="36576" y="1549908"/>
                </a:lnTo>
                <a:lnTo>
                  <a:pt x="36576" y="1549908"/>
                </a:lnTo>
                <a:lnTo>
                  <a:pt x="41148" y="1589532"/>
                </a:lnTo>
                <a:lnTo>
                  <a:pt x="41148" y="1589532"/>
                </a:lnTo>
                <a:lnTo>
                  <a:pt x="47244" y="1627632"/>
                </a:lnTo>
                <a:lnTo>
                  <a:pt x="47244" y="1627632"/>
                </a:lnTo>
                <a:lnTo>
                  <a:pt x="53340" y="1665732"/>
                </a:lnTo>
                <a:lnTo>
                  <a:pt x="53340" y="1665732"/>
                </a:lnTo>
                <a:lnTo>
                  <a:pt x="60960" y="1702308"/>
                </a:lnTo>
                <a:lnTo>
                  <a:pt x="60960" y="1702308"/>
                </a:lnTo>
                <a:lnTo>
                  <a:pt x="67055" y="1738884"/>
                </a:lnTo>
                <a:lnTo>
                  <a:pt x="67055" y="1738884"/>
                </a:lnTo>
                <a:lnTo>
                  <a:pt x="74676" y="1773936"/>
                </a:lnTo>
                <a:lnTo>
                  <a:pt x="74676" y="1773936"/>
                </a:lnTo>
                <a:lnTo>
                  <a:pt x="82296" y="1807464"/>
                </a:lnTo>
                <a:lnTo>
                  <a:pt x="82296" y="1807464"/>
                </a:lnTo>
                <a:lnTo>
                  <a:pt x="91440" y="1840992"/>
                </a:lnTo>
                <a:lnTo>
                  <a:pt x="91440" y="1840992"/>
                </a:lnTo>
                <a:lnTo>
                  <a:pt x="100584" y="1872996"/>
                </a:lnTo>
                <a:lnTo>
                  <a:pt x="100584" y="1872996"/>
                </a:lnTo>
                <a:lnTo>
                  <a:pt x="109728" y="1905000"/>
                </a:lnTo>
                <a:lnTo>
                  <a:pt x="109728" y="1905000"/>
                </a:lnTo>
                <a:lnTo>
                  <a:pt x="118872" y="1933956"/>
                </a:lnTo>
                <a:lnTo>
                  <a:pt x="118872" y="1933956"/>
                </a:lnTo>
                <a:lnTo>
                  <a:pt x="128016" y="1962912"/>
                </a:lnTo>
                <a:lnTo>
                  <a:pt x="128016" y="1962912"/>
                </a:lnTo>
                <a:lnTo>
                  <a:pt x="138684" y="1991868"/>
                </a:lnTo>
                <a:lnTo>
                  <a:pt x="138684" y="1991868"/>
                </a:lnTo>
                <a:lnTo>
                  <a:pt x="149352" y="2017776"/>
                </a:lnTo>
                <a:lnTo>
                  <a:pt x="149352" y="2017776"/>
                </a:lnTo>
                <a:lnTo>
                  <a:pt x="160020" y="2043684"/>
                </a:lnTo>
                <a:lnTo>
                  <a:pt x="160020" y="2042160"/>
                </a:lnTo>
                <a:lnTo>
                  <a:pt x="170687" y="2066544"/>
                </a:lnTo>
                <a:lnTo>
                  <a:pt x="170687" y="2066544"/>
                </a:lnTo>
                <a:lnTo>
                  <a:pt x="182879" y="2089404"/>
                </a:lnTo>
                <a:lnTo>
                  <a:pt x="182879" y="2089404"/>
                </a:lnTo>
                <a:lnTo>
                  <a:pt x="195072" y="2110740"/>
                </a:lnTo>
                <a:lnTo>
                  <a:pt x="195072" y="2110740"/>
                </a:lnTo>
                <a:lnTo>
                  <a:pt x="207264" y="2130552"/>
                </a:lnTo>
                <a:lnTo>
                  <a:pt x="207264" y="2130552"/>
                </a:lnTo>
                <a:lnTo>
                  <a:pt x="219456" y="2148840"/>
                </a:lnTo>
                <a:lnTo>
                  <a:pt x="219456" y="2148840"/>
                </a:lnTo>
                <a:lnTo>
                  <a:pt x="231648" y="2167128"/>
                </a:lnTo>
                <a:lnTo>
                  <a:pt x="231648" y="2165604"/>
                </a:lnTo>
                <a:lnTo>
                  <a:pt x="245363" y="2182368"/>
                </a:lnTo>
                <a:lnTo>
                  <a:pt x="236220" y="2185416"/>
                </a:lnTo>
                <a:lnTo>
                  <a:pt x="236220" y="2014728"/>
                </a:lnTo>
                <a:lnTo>
                  <a:pt x="364235" y="2391156"/>
                </a:lnTo>
                <a:lnTo>
                  <a:pt x="236220" y="2628900"/>
                </a:lnTo>
                <a:lnTo>
                  <a:pt x="236220" y="2467356"/>
                </a:lnTo>
                <a:lnTo>
                  <a:pt x="237743" y="2470404"/>
                </a:lnTo>
                <a:lnTo>
                  <a:pt x="224028" y="2455164"/>
                </a:lnTo>
                <a:lnTo>
                  <a:pt x="211835" y="2438400"/>
                </a:lnTo>
                <a:lnTo>
                  <a:pt x="199643" y="2418588"/>
                </a:lnTo>
                <a:lnTo>
                  <a:pt x="185928" y="2398776"/>
                </a:lnTo>
                <a:lnTo>
                  <a:pt x="175260" y="2377440"/>
                </a:lnTo>
                <a:lnTo>
                  <a:pt x="163068" y="2354580"/>
                </a:lnTo>
                <a:lnTo>
                  <a:pt x="150876" y="2330196"/>
                </a:lnTo>
                <a:lnTo>
                  <a:pt x="140208" y="2304288"/>
                </a:lnTo>
                <a:lnTo>
                  <a:pt x="129540" y="2278380"/>
                </a:lnTo>
                <a:lnTo>
                  <a:pt x="118872" y="2249424"/>
                </a:lnTo>
                <a:lnTo>
                  <a:pt x="109728" y="2220468"/>
                </a:lnTo>
                <a:lnTo>
                  <a:pt x="100584" y="2189988"/>
                </a:lnTo>
                <a:lnTo>
                  <a:pt x="91440" y="2159508"/>
                </a:lnTo>
                <a:lnTo>
                  <a:pt x="82296" y="2127504"/>
                </a:lnTo>
                <a:lnTo>
                  <a:pt x="73152" y="2093976"/>
                </a:lnTo>
                <a:lnTo>
                  <a:pt x="65532" y="2058924"/>
                </a:lnTo>
                <a:lnTo>
                  <a:pt x="57912" y="2023872"/>
                </a:lnTo>
                <a:lnTo>
                  <a:pt x="50291" y="1987296"/>
                </a:lnTo>
                <a:lnTo>
                  <a:pt x="44196" y="1950720"/>
                </a:lnTo>
                <a:lnTo>
                  <a:pt x="38100" y="1912620"/>
                </a:lnTo>
                <a:lnTo>
                  <a:pt x="32004" y="1874520"/>
                </a:lnTo>
                <a:lnTo>
                  <a:pt x="27432" y="1834896"/>
                </a:lnTo>
                <a:lnTo>
                  <a:pt x="21336" y="1795272"/>
                </a:lnTo>
                <a:lnTo>
                  <a:pt x="18288" y="1754124"/>
                </a:lnTo>
                <a:lnTo>
                  <a:pt x="13716" y="1712976"/>
                </a:lnTo>
                <a:lnTo>
                  <a:pt x="10668" y="1671827"/>
                </a:lnTo>
                <a:lnTo>
                  <a:pt x="4572" y="1586484"/>
                </a:lnTo>
                <a:lnTo>
                  <a:pt x="1523" y="1499615"/>
                </a:lnTo>
                <a:lnTo>
                  <a:pt x="0" y="1409700"/>
                </a:lnTo>
                <a:lnTo>
                  <a:pt x="0" y="1127759"/>
                </a:lnTo>
                <a:lnTo>
                  <a:pt x="1523" y="1069848"/>
                </a:lnTo>
                <a:lnTo>
                  <a:pt x="3048" y="1011936"/>
                </a:lnTo>
                <a:lnTo>
                  <a:pt x="4572" y="955548"/>
                </a:lnTo>
                <a:lnTo>
                  <a:pt x="7620" y="900684"/>
                </a:lnTo>
                <a:lnTo>
                  <a:pt x="12191" y="845820"/>
                </a:lnTo>
                <a:lnTo>
                  <a:pt x="16764" y="792480"/>
                </a:lnTo>
                <a:lnTo>
                  <a:pt x="22860" y="740664"/>
                </a:lnTo>
                <a:lnTo>
                  <a:pt x="28955" y="690371"/>
                </a:lnTo>
                <a:lnTo>
                  <a:pt x="35052" y="640080"/>
                </a:lnTo>
                <a:lnTo>
                  <a:pt x="42672" y="591312"/>
                </a:lnTo>
                <a:lnTo>
                  <a:pt x="51816" y="544068"/>
                </a:lnTo>
                <a:lnTo>
                  <a:pt x="60960" y="498348"/>
                </a:lnTo>
                <a:lnTo>
                  <a:pt x="71628" y="454152"/>
                </a:lnTo>
                <a:lnTo>
                  <a:pt x="82296" y="413004"/>
                </a:lnTo>
                <a:lnTo>
                  <a:pt x="92964" y="371856"/>
                </a:lnTo>
                <a:lnTo>
                  <a:pt x="105155" y="332232"/>
                </a:lnTo>
                <a:lnTo>
                  <a:pt x="117348" y="295656"/>
                </a:lnTo>
                <a:lnTo>
                  <a:pt x="129540" y="259080"/>
                </a:lnTo>
                <a:lnTo>
                  <a:pt x="143255" y="225552"/>
                </a:lnTo>
                <a:lnTo>
                  <a:pt x="156972" y="195072"/>
                </a:lnTo>
                <a:lnTo>
                  <a:pt x="172212" y="166116"/>
                </a:lnTo>
                <a:lnTo>
                  <a:pt x="185928" y="138684"/>
                </a:lnTo>
                <a:lnTo>
                  <a:pt x="193548" y="124968"/>
                </a:lnTo>
                <a:lnTo>
                  <a:pt x="201168" y="112776"/>
                </a:lnTo>
                <a:lnTo>
                  <a:pt x="210312" y="102108"/>
                </a:lnTo>
                <a:lnTo>
                  <a:pt x="217932" y="89916"/>
                </a:lnTo>
                <a:lnTo>
                  <a:pt x="225551" y="79248"/>
                </a:lnTo>
                <a:lnTo>
                  <a:pt x="234696" y="70104"/>
                </a:lnTo>
                <a:lnTo>
                  <a:pt x="242315" y="60960"/>
                </a:lnTo>
                <a:lnTo>
                  <a:pt x="251460" y="51816"/>
                </a:lnTo>
                <a:lnTo>
                  <a:pt x="259079" y="44196"/>
                </a:lnTo>
                <a:lnTo>
                  <a:pt x="268223" y="36576"/>
                </a:lnTo>
                <a:lnTo>
                  <a:pt x="275843" y="30480"/>
                </a:lnTo>
                <a:lnTo>
                  <a:pt x="284987" y="24384"/>
                </a:lnTo>
                <a:lnTo>
                  <a:pt x="294132" y="18288"/>
                </a:lnTo>
                <a:lnTo>
                  <a:pt x="303276" y="13716"/>
                </a:lnTo>
                <a:lnTo>
                  <a:pt x="312420" y="9144"/>
                </a:lnTo>
                <a:lnTo>
                  <a:pt x="321563" y="6096"/>
                </a:lnTo>
                <a:lnTo>
                  <a:pt x="330707" y="3048"/>
                </a:lnTo>
                <a:lnTo>
                  <a:pt x="339851" y="1524"/>
                </a:lnTo>
                <a:lnTo>
                  <a:pt x="350520" y="1524"/>
                </a:lnTo>
                <a:lnTo>
                  <a:pt x="364235" y="0"/>
                </a:lnTo>
                <a:lnTo>
                  <a:pt x="364235" y="292608"/>
                </a:lnTo>
                <a:lnTo>
                  <a:pt x="350520" y="294132"/>
                </a:lnTo>
                <a:lnTo>
                  <a:pt x="352043" y="294132"/>
                </a:lnTo>
                <a:lnTo>
                  <a:pt x="342899" y="294132"/>
                </a:lnTo>
                <a:lnTo>
                  <a:pt x="342899" y="294132"/>
                </a:lnTo>
                <a:lnTo>
                  <a:pt x="335279" y="295656"/>
                </a:lnTo>
                <a:lnTo>
                  <a:pt x="335279" y="295656"/>
                </a:lnTo>
                <a:lnTo>
                  <a:pt x="327660" y="297180"/>
                </a:lnTo>
                <a:lnTo>
                  <a:pt x="327660" y="297180"/>
                </a:lnTo>
                <a:lnTo>
                  <a:pt x="320040" y="300228"/>
                </a:lnTo>
                <a:lnTo>
                  <a:pt x="320040" y="300228"/>
                </a:lnTo>
                <a:lnTo>
                  <a:pt x="312420" y="303276"/>
                </a:lnTo>
                <a:lnTo>
                  <a:pt x="312420" y="303276"/>
                </a:lnTo>
                <a:lnTo>
                  <a:pt x="304799" y="307848"/>
                </a:lnTo>
                <a:lnTo>
                  <a:pt x="304799" y="307848"/>
                </a:lnTo>
                <a:lnTo>
                  <a:pt x="295656" y="312420"/>
                </a:lnTo>
                <a:lnTo>
                  <a:pt x="297179" y="310896"/>
                </a:lnTo>
                <a:lnTo>
                  <a:pt x="280415" y="321564"/>
                </a:lnTo>
                <a:lnTo>
                  <a:pt x="281940" y="321564"/>
                </a:lnTo>
                <a:lnTo>
                  <a:pt x="265176" y="335280"/>
                </a:lnTo>
                <a:lnTo>
                  <a:pt x="266699" y="333756"/>
                </a:lnTo>
                <a:lnTo>
                  <a:pt x="251460" y="348996"/>
                </a:lnTo>
                <a:lnTo>
                  <a:pt x="251460" y="348996"/>
                </a:lnTo>
                <a:lnTo>
                  <a:pt x="236220" y="365760"/>
                </a:lnTo>
                <a:lnTo>
                  <a:pt x="236220" y="365760"/>
                </a:lnTo>
                <a:lnTo>
                  <a:pt x="220979" y="384048"/>
                </a:lnTo>
                <a:lnTo>
                  <a:pt x="222504" y="384048"/>
                </a:lnTo>
                <a:lnTo>
                  <a:pt x="207264" y="405384"/>
                </a:lnTo>
                <a:lnTo>
                  <a:pt x="207264" y="405384"/>
                </a:lnTo>
                <a:lnTo>
                  <a:pt x="193548" y="428244"/>
                </a:lnTo>
                <a:lnTo>
                  <a:pt x="193548" y="428244"/>
                </a:lnTo>
                <a:lnTo>
                  <a:pt x="179832" y="452628"/>
                </a:lnTo>
                <a:lnTo>
                  <a:pt x="179832" y="452628"/>
                </a:lnTo>
                <a:lnTo>
                  <a:pt x="166116" y="480060"/>
                </a:lnTo>
                <a:lnTo>
                  <a:pt x="167640" y="480060"/>
                </a:lnTo>
                <a:lnTo>
                  <a:pt x="153923" y="507492"/>
                </a:lnTo>
                <a:lnTo>
                  <a:pt x="153923" y="507492"/>
                </a:lnTo>
                <a:lnTo>
                  <a:pt x="141732" y="537972"/>
                </a:lnTo>
                <a:lnTo>
                  <a:pt x="141732" y="537972"/>
                </a:lnTo>
                <a:lnTo>
                  <a:pt x="129540" y="569976"/>
                </a:lnTo>
                <a:lnTo>
                  <a:pt x="129540" y="569976"/>
                </a:lnTo>
                <a:lnTo>
                  <a:pt x="118872" y="603504"/>
                </a:lnTo>
                <a:lnTo>
                  <a:pt x="118872" y="603504"/>
                </a:lnTo>
                <a:lnTo>
                  <a:pt x="106680" y="638556"/>
                </a:lnTo>
                <a:lnTo>
                  <a:pt x="106680" y="638556"/>
                </a:lnTo>
                <a:lnTo>
                  <a:pt x="97536" y="675132"/>
                </a:lnTo>
                <a:lnTo>
                  <a:pt x="97536" y="675132"/>
                </a:lnTo>
                <a:lnTo>
                  <a:pt x="86868" y="713232"/>
                </a:lnTo>
                <a:lnTo>
                  <a:pt x="86868" y="713232"/>
                </a:lnTo>
                <a:lnTo>
                  <a:pt x="77723" y="752856"/>
                </a:lnTo>
                <a:lnTo>
                  <a:pt x="77723" y="752856"/>
                </a:lnTo>
                <a:lnTo>
                  <a:pt x="68580" y="794004"/>
                </a:lnTo>
                <a:lnTo>
                  <a:pt x="68580" y="794004"/>
                </a:lnTo>
                <a:lnTo>
                  <a:pt x="59436" y="836676"/>
                </a:lnTo>
                <a:lnTo>
                  <a:pt x="59436" y="836676"/>
                </a:lnTo>
                <a:lnTo>
                  <a:pt x="51816" y="879348"/>
                </a:lnTo>
                <a:lnTo>
                  <a:pt x="51816" y="879348"/>
                </a:lnTo>
                <a:lnTo>
                  <a:pt x="44196" y="925068"/>
                </a:lnTo>
                <a:lnTo>
                  <a:pt x="44196" y="925068"/>
                </a:lnTo>
                <a:lnTo>
                  <a:pt x="38100" y="970788"/>
                </a:lnTo>
                <a:lnTo>
                  <a:pt x="38100" y="970788"/>
                </a:lnTo>
                <a:lnTo>
                  <a:pt x="32004" y="1018032"/>
                </a:lnTo>
                <a:lnTo>
                  <a:pt x="32004" y="1018032"/>
                </a:lnTo>
                <a:lnTo>
                  <a:pt x="27432" y="1065276"/>
                </a:lnTo>
                <a:lnTo>
                  <a:pt x="27432" y="1065276"/>
                </a:lnTo>
                <a:lnTo>
                  <a:pt x="22860" y="1115568"/>
                </a:lnTo>
                <a:lnTo>
                  <a:pt x="22860" y="1115568"/>
                </a:lnTo>
                <a:lnTo>
                  <a:pt x="18288" y="1165859"/>
                </a:lnTo>
                <a:lnTo>
                  <a:pt x="18288" y="1165859"/>
                </a:lnTo>
                <a:lnTo>
                  <a:pt x="15240" y="1216152"/>
                </a:lnTo>
                <a:lnTo>
                  <a:pt x="15240" y="1216152"/>
                </a:lnTo>
                <a:lnTo>
                  <a:pt x="12191" y="1267968"/>
                </a:lnTo>
                <a:lnTo>
                  <a:pt x="3048" y="1267968"/>
                </a:lnTo>
                <a:lnTo>
                  <a:pt x="6096" y="1216152"/>
                </a:lnTo>
                <a:lnTo>
                  <a:pt x="9144" y="1164335"/>
                </a:lnTo>
                <a:lnTo>
                  <a:pt x="12191" y="1114044"/>
                </a:lnTo>
                <a:lnTo>
                  <a:pt x="18288" y="1065276"/>
                </a:lnTo>
                <a:lnTo>
                  <a:pt x="22860" y="1016508"/>
                </a:lnTo>
                <a:lnTo>
                  <a:pt x="28955" y="969264"/>
                </a:lnTo>
                <a:lnTo>
                  <a:pt x="35052" y="923544"/>
                </a:lnTo>
                <a:lnTo>
                  <a:pt x="42672" y="877824"/>
                </a:lnTo>
                <a:lnTo>
                  <a:pt x="50291" y="835152"/>
                </a:lnTo>
                <a:lnTo>
                  <a:pt x="59436" y="792480"/>
                </a:lnTo>
                <a:lnTo>
                  <a:pt x="68580" y="751332"/>
                </a:lnTo>
                <a:lnTo>
                  <a:pt x="77723" y="711708"/>
                </a:lnTo>
                <a:lnTo>
                  <a:pt x="86868" y="672084"/>
                </a:lnTo>
                <a:lnTo>
                  <a:pt x="97536" y="635508"/>
                </a:lnTo>
                <a:lnTo>
                  <a:pt x="109728" y="600456"/>
                </a:lnTo>
                <a:lnTo>
                  <a:pt x="120396" y="566928"/>
                </a:lnTo>
                <a:lnTo>
                  <a:pt x="132588" y="534924"/>
                </a:lnTo>
                <a:lnTo>
                  <a:pt x="144780" y="504444"/>
                </a:lnTo>
                <a:lnTo>
                  <a:pt x="158496" y="475488"/>
                </a:lnTo>
                <a:lnTo>
                  <a:pt x="172212" y="448056"/>
                </a:lnTo>
                <a:lnTo>
                  <a:pt x="185928" y="423672"/>
                </a:lnTo>
                <a:lnTo>
                  <a:pt x="199643" y="400812"/>
                </a:lnTo>
                <a:lnTo>
                  <a:pt x="213360" y="379476"/>
                </a:lnTo>
                <a:lnTo>
                  <a:pt x="228599" y="359664"/>
                </a:lnTo>
                <a:lnTo>
                  <a:pt x="243840" y="342900"/>
                </a:lnTo>
                <a:lnTo>
                  <a:pt x="259079" y="327660"/>
                </a:lnTo>
                <a:lnTo>
                  <a:pt x="275843" y="313944"/>
                </a:lnTo>
                <a:lnTo>
                  <a:pt x="291084" y="303276"/>
                </a:lnTo>
                <a:lnTo>
                  <a:pt x="300228" y="298704"/>
                </a:lnTo>
                <a:lnTo>
                  <a:pt x="307848" y="295656"/>
                </a:lnTo>
                <a:lnTo>
                  <a:pt x="316992" y="291084"/>
                </a:lnTo>
                <a:lnTo>
                  <a:pt x="324612" y="288036"/>
                </a:lnTo>
                <a:lnTo>
                  <a:pt x="333756" y="286512"/>
                </a:lnTo>
                <a:lnTo>
                  <a:pt x="341376" y="284988"/>
                </a:lnTo>
                <a:lnTo>
                  <a:pt x="350520" y="283464"/>
                </a:lnTo>
                <a:lnTo>
                  <a:pt x="359663" y="283464"/>
                </a:lnTo>
                <a:lnTo>
                  <a:pt x="355092" y="288036"/>
                </a:lnTo>
                <a:lnTo>
                  <a:pt x="355092" y="4572"/>
                </a:lnTo>
                <a:lnTo>
                  <a:pt x="359663" y="10668"/>
                </a:lnTo>
                <a:lnTo>
                  <a:pt x="350520" y="10668"/>
                </a:lnTo>
                <a:lnTo>
                  <a:pt x="350520" y="10668"/>
                </a:lnTo>
                <a:lnTo>
                  <a:pt x="341376" y="10668"/>
                </a:lnTo>
                <a:lnTo>
                  <a:pt x="341376" y="10668"/>
                </a:lnTo>
                <a:lnTo>
                  <a:pt x="333756" y="13716"/>
                </a:lnTo>
                <a:lnTo>
                  <a:pt x="333756" y="13716"/>
                </a:lnTo>
                <a:lnTo>
                  <a:pt x="324612" y="15240"/>
                </a:lnTo>
                <a:lnTo>
                  <a:pt x="324612" y="15240"/>
                </a:lnTo>
                <a:lnTo>
                  <a:pt x="315468" y="18288"/>
                </a:lnTo>
                <a:lnTo>
                  <a:pt x="315468" y="18288"/>
                </a:lnTo>
                <a:lnTo>
                  <a:pt x="307848" y="22860"/>
                </a:lnTo>
                <a:lnTo>
                  <a:pt x="307848" y="22860"/>
                </a:lnTo>
                <a:lnTo>
                  <a:pt x="298704" y="27432"/>
                </a:lnTo>
                <a:lnTo>
                  <a:pt x="298704" y="27432"/>
                </a:lnTo>
                <a:lnTo>
                  <a:pt x="291084" y="32004"/>
                </a:lnTo>
                <a:lnTo>
                  <a:pt x="291084" y="32004"/>
                </a:lnTo>
                <a:lnTo>
                  <a:pt x="281940" y="38100"/>
                </a:lnTo>
                <a:lnTo>
                  <a:pt x="281940" y="38100"/>
                </a:lnTo>
                <a:lnTo>
                  <a:pt x="274320" y="44196"/>
                </a:lnTo>
                <a:lnTo>
                  <a:pt x="274320" y="44196"/>
                </a:lnTo>
                <a:lnTo>
                  <a:pt x="265176" y="51816"/>
                </a:lnTo>
                <a:lnTo>
                  <a:pt x="265176" y="51816"/>
                </a:lnTo>
                <a:lnTo>
                  <a:pt x="257556" y="59436"/>
                </a:lnTo>
                <a:lnTo>
                  <a:pt x="257556" y="59436"/>
                </a:lnTo>
                <a:lnTo>
                  <a:pt x="249935" y="67056"/>
                </a:lnTo>
                <a:lnTo>
                  <a:pt x="249935" y="67056"/>
                </a:lnTo>
                <a:lnTo>
                  <a:pt x="240792" y="76200"/>
                </a:lnTo>
                <a:lnTo>
                  <a:pt x="240792" y="76200"/>
                </a:lnTo>
                <a:lnTo>
                  <a:pt x="233171" y="85344"/>
                </a:lnTo>
                <a:lnTo>
                  <a:pt x="233171" y="85344"/>
                </a:lnTo>
                <a:lnTo>
                  <a:pt x="225551" y="96012"/>
                </a:lnTo>
                <a:lnTo>
                  <a:pt x="225551" y="96012"/>
                </a:lnTo>
                <a:lnTo>
                  <a:pt x="217932" y="106680"/>
                </a:lnTo>
                <a:lnTo>
                  <a:pt x="217932" y="106680"/>
                </a:lnTo>
                <a:lnTo>
                  <a:pt x="210312" y="118872"/>
                </a:lnTo>
                <a:lnTo>
                  <a:pt x="210312" y="118872"/>
                </a:lnTo>
                <a:lnTo>
                  <a:pt x="202692" y="131064"/>
                </a:lnTo>
                <a:lnTo>
                  <a:pt x="202692" y="131064"/>
                </a:lnTo>
                <a:lnTo>
                  <a:pt x="195072" y="143256"/>
                </a:lnTo>
                <a:lnTo>
                  <a:pt x="195072" y="143256"/>
                </a:lnTo>
                <a:lnTo>
                  <a:pt x="179832" y="169164"/>
                </a:lnTo>
                <a:lnTo>
                  <a:pt x="179832" y="169164"/>
                </a:lnTo>
                <a:lnTo>
                  <a:pt x="166116" y="199644"/>
                </a:lnTo>
                <a:lnTo>
                  <a:pt x="166116" y="198120"/>
                </a:lnTo>
                <a:lnTo>
                  <a:pt x="152400" y="230124"/>
                </a:lnTo>
                <a:lnTo>
                  <a:pt x="152400" y="230124"/>
                </a:lnTo>
                <a:lnTo>
                  <a:pt x="138684" y="263652"/>
                </a:lnTo>
                <a:lnTo>
                  <a:pt x="138684" y="263652"/>
                </a:lnTo>
                <a:lnTo>
                  <a:pt x="126491" y="298704"/>
                </a:lnTo>
                <a:lnTo>
                  <a:pt x="126491" y="298704"/>
                </a:lnTo>
                <a:lnTo>
                  <a:pt x="114300" y="335280"/>
                </a:lnTo>
                <a:lnTo>
                  <a:pt x="114300" y="335280"/>
                </a:lnTo>
                <a:lnTo>
                  <a:pt x="102108" y="373380"/>
                </a:lnTo>
                <a:lnTo>
                  <a:pt x="102108" y="373380"/>
                </a:lnTo>
                <a:lnTo>
                  <a:pt x="91440" y="414528"/>
                </a:lnTo>
                <a:lnTo>
                  <a:pt x="91440" y="414528"/>
                </a:lnTo>
                <a:lnTo>
                  <a:pt x="80772" y="457200"/>
                </a:lnTo>
                <a:lnTo>
                  <a:pt x="80772" y="457200"/>
                </a:lnTo>
                <a:lnTo>
                  <a:pt x="70104" y="501396"/>
                </a:lnTo>
                <a:lnTo>
                  <a:pt x="70104" y="501396"/>
                </a:lnTo>
                <a:lnTo>
                  <a:pt x="60960" y="545592"/>
                </a:lnTo>
                <a:lnTo>
                  <a:pt x="60960" y="545592"/>
                </a:lnTo>
                <a:lnTo>
                  <a:pt x="53340" y="592836"/>
                </a:lnTo>
                <a:lnTo>
                  <a:pt x="53340" y="592836"/>
                </a:lnTo>
                <a:lnTo>
                  <a:pt x="45720" y="641604"/>
                </a:lnTo>
                <a:lnTo>
                  <a:pt x="45720" y="641604"/>
                </a:lnTo>
                <a:lnTo>
                  <a:pt x="38100" y="690371"/>
                </a:lnTo>
                <a:lnTo>
                  <a:pt x="38100" y="690371"/>
                </a:lnTo>
                <a:lnTo>
                  <a:pt x="32004" y="742188"/>
                </a:lnTo>
                <a:lnTo>
                  <a:pt x="32004" y="742188"/>
                </a:lnTo>
                <a:lnTo>
                  <a:pt x="25908" y="794004"/>
                </a:lnTo>
                <a:lnTo>
                  <a:pt x="25908" y="794004"/>
                </a:lnTo>
                <a:lnTo>
                  <a:pt x="21336" y="847344"/>
                </a:lnTo>
                <a:lnTo>
                  <a:pt x="21336" y="847344"/>
                </a:lnTo>
                <a:lnTo>
                  <a:pt x="16764" y="900684"/>
                </a:lnTo>
                <a:lnTo>
                  <a:pt x="16764" y="900684"/>
                </a:lnTo>
                <a:lnTo>
                  <a:pt x="13716" y="957071"/>
                </a:lnTo>
                <a:lnTo>
                  <a:pt x="13716" y="957071"/>
                </a:lnTo>
                <a:lnTo>
                  <a:pt x="12191" y="1011936"/>
                </a:lnTo>
                <a:lnTo>
                  <a:pt x="12191" y="1011936"/>
                </a:lnTo>
                <a:lnTo>
                  <a:pt x="10668" y="1069848"/>
                </a:lnTo>
                <a:lnTo>
                  <a:pt x="10668" y="1069848"/>
                </a:lnTo>
                <a:lnTo>
                  <a:pt x="10668" y="1127759"/>
                </a:lnTo>
                <a:lnTo>
                  <a:pt x="10668" y="1127759"/>
                </a:lnTo>
                <a:lnTo>
                  <a:pt x="10668" y="1409700"/>
                </a:lnTo>
                <a:lnTo>
                  <a:pt x="10668" y="1409700"/>
                </a:lnTo>
                <a:lnTo>
                  <a:pt x="10668" y="1498091"/>
                </a:lnTo>
                <a:lnTo>
                  <a:pt x="10668" y="1498091"/>
                </a:lnTo>
                <a:lnTo>
                  <a:pt x="13716" y="1584959"/>
                </a:lnTo>
                <a:lnTo>
                  <a:pt x="13716" y="1584959"/>
                </a:lnTo>
                <a:lnTo>
                  <a:pt x="19812" y="1670303"/>
                </a:lnTo>
                <a:lnTo>
                  <a:pt x="19812" y="1670303"/>
                </a:lnTo>
                <a:lnTo>
                  <a:pt x="22860" y="1712976"/>
                </a:lnTo>
                <a:lnTo>
                  <a:pt x="22860" y="1712976"/>
                </a:lnTo>
                <a:lnTo>
                  <a:pt x="27432" y="1754124"/>
                </a:lnTo>
                <a:lnTo>
                  <a:pt x="27432" y="1752600"/>
                </a:lnTo>
                <a:lnTo>
                  <a:pt x="32004" y="1793748"/>
                </a:lnTo>
                <a:lnTo>
                  <a:pt x="32004" y="1793748"/>
                </a:lnTo>
                <a:lnTo>
                  <a:pt x="36576" y="1833372"/>
                </a:lnTo>
                <a:lnTo>
                  <a:pt x="36576" y="1833372"/>
                </a:lnTo>
                <a:lnTo>
                  <a:pt x="41148" y="1872996"/>
                </a:lnTo>
                <a:lnTo>
                  <a:pt x="41148" y="1872996"/>
                </a:lnTo>
                <a:lnTo>
                  <a:pt x="47244" y="1911096"/>
                </a:lnTo>
                <a:lnTo>
                  <a:pt x="47244" y="1911096"/>
                </a:lnTo>
                <a:lnTo>
                  <a:pt x="53340" y="1949196"/>
                </a:lnTo>
                <a:lnTo>
                  <a:pt x="53340" y="1949196"/>
                </a:lnTo>
                <a:lnTo>
                  <a:pt x="60960" y="1985772"/>
                </a:lnTo>
                <a:lnTo>
                  <a:pt x="60960" y="1985772"/>
                </a:lnTo>
                <a:lnTo>
                  <a:pt x="67055" y="2022348"/>
                </a:lnTo>
                <a:lnTo>
                  <a:pt x="67055" y="2022348"/>
                </a:lnTo>
                <a:lnTo>
                  <a:pt x="74676" y="2057400"/>
                </a:lnTo>
                <a:lnTo>
                  <a:pt x="74676" y="2057400"/>
                </a:lnTo>
                <a:lnTo>
                  <a:pt x="82296" y="2090928"/>
                </a:lnTo>
                <a:lnTo>
                  <a:pt x="82296" y="2090928"/>
                </a:lnTo>
                <a:lnTo>
                  <a:pt x="91440" y="2124456"/>
                </a:lnTo>
                <a:lnTo>
                  <a:pt x="91440" y="2124456"/>
                </a:lnTo>
                <a:lnTo>
                  <a:pt x="100584" y="2156460"/>
                </a:lnTo>
                <a:lnTo>
                  <a:pt x="100584" y="2156460"/>
                </a:lnTo>
                <a:lnTo>
                  <a:pt x="109728" y="2188464"/>
                </a:lnTo>
                <a:lnTo>
                  <a:pt x="109728" y="2186940"/>
                </a:lnTo>
                <a:lnTo>
                  <a:pt x="118872" y="2217420"/>
                </a:lnTo>
                <a:lnTo>
                  <a:pt x="118872" y="2217420"/>
                </a:lnTo>
                <a:lnTo>
                  <a:pt x="128016" y="2246376"/>
                </a:lnTo>
                <a:lnTo>
                  <a:pt x="128016" y="2246376"/>
                </a:lnTo>
                <a:lnTo>
                  <a:pt x="138684" y="2273808"/>
                </a:lnTo>
                <a:lnTo>
                  <a:pt x="138684" y="2273808"/>
                </a:lnTo>
                <a:lnTo>
                  <a:pt x="149352" y="2301240"/>
                </a:lnTo>
                <a:lnTo>
                  <a:pt x="149352" y="2301240"/>
                </a:lnTo>
                <a:lnTo>
                  <a:pt x="160020" y="2325624"/>
                </a:lnTo>
                <a:lnTo>
                  <a:pt x="160020" y="2325624"/>
                </a:lnTo>
                <a:lnTo>
                  <a:pt x="170687" y="2350008"/>
                </a:lnTo>
                <a:lnTo>
                  <a:pt x="170687" y="2350008"/>
                </a:lnTo>
                <a:lnTo>
                  <a:pt x="182879" y="2372868"/>
                </a:lnTo>
                <a:lnTo>
                  <a:pt x="182879" y="2372868"/>
                </a:lnTo>
                <a:lnTo>
                  <a:pt x="195072" y="2394204"/>
                </a:lnTo>
                <a:lnTo>
                  <a:pt x="195072" y="2394204"/>
                </a:lnTo>
                <a:lnTo>
                  <a:pt x="207264" y="2414016"/>
                </a:lnTo>
                <a:lnTo>
                  <a:pt x="207264" y="2414016"/>
                </a:lnTo>
                <a:lnTo>
                  <a:pt x="219456" y="2432304"/>
                </a:lnTo>
                <a:lnTo>
                  <a:pt x="219456" y="2432304"/>
                </a:lnTo>
                <a:lnTo>
                  <a:pt x="231648" y="2449068"/>
                </a:lnTo>
                <a:lnTo>
                  <a:pt x="231648" y="2449068"/>
                </a:lnTo>
                <a:lnTo>
                  <a:pt x="246887" y="2465832"/>
                </a:lnTo>
                <a:lnTo>
                  <a:pt x="246887" y="2609088"/>
                </a:lnTo>
                <a:lnTo>
                  <a:pt x="237743" y="2607564"/>
                </a:lnTo>
                <a:lnTo>
                  <a:pt x="355092" y="2388108"/>
                </a:lnTo>
                <a:lnTo>
                  <a:pt x="355092" y="2392680"/>
                </a:lnTo>
                <a:lnTo>
                  <a:pt x="236220" y="2045208"/>
                </a:lnTo>
                <a:lnTo>
                  <a:pt x="246887" y="2043684"/>
                </a:lnTo>
                <a:lnTo>
                  <a:pt x="246887" y="2197608"/>
                </a:lnTo>
                <a:lnTo>
                  <a:pt x="224028" y="2171700"/>
                </a:lnTo>
                <a:lnTo>
                  <a:pt x="211835" y="2154936"/>
                </a:lnTo>
                <a:lnTo>
                  <a:pt x="199643" y="2136648"/>
                </a:lnTo>
                <a:lnTo>
                  <a:pt x="185928" y="2115312"/>
                </a:lnTo>
                <a:lnTo>
                  <a:pt x="175260" y="2093976"/>
                </a:lnTo>
                <a:lnTo>
                  <a:pt x="163068" y="2071116"/>
                </a:lnTo>
                <a:lnTo>
                  <a:pt x="150876" y="2046732"/>
                </a:lnTo>
                <a:lnTo>
                  <a:pt x="140208" y="2020824"/>
                </a:lnTo>
                <a:lnTo>
                  <a:pt x="129540" y="1994916"/>
                </a:lnTo>
                <a:lnTo>
                  <a:pt x="118872" y="1965960"/>
                </a:lnTo>
                <a:lnTo>
                  <a:pt x="109728" y="1937004"/>
                </a:lnTo>
                <a:lnTo>
                  <a:pt x="100584" y="1906524"/>
                </a:lnTo>
                <a:lnTo>
                  <a:pt x="91440" y="1876044"/>
                </a:lnTo>
                <a:lnTo>
                  <a:pt x="82296" y="1844040"/>
                </a:lnTo>
                <a:lnTo>
                  <a:pt x="73152" y="1810512"/>
                </a:lnTo>
                <a:lnTo>
                  <a:pt x="65532" y="1775460"/>
                </a:lnTo>
                <a:lnTo>
                  <a:pt x="57912" y="1740408"/>
                </a:lnTo>
                <a:lnTo>
                  <a:pt x="50291" y="1703832"/>
                </a:lnTo>
                <a:lnTo>
                  <a:pt x="44196" y="1667256"/>
                </a:lnTo>
                <a:lnTo>
                  <a:pt x="38100" y="1629156"/>
                </a:lnTo>
                <a:lnTo>
                  <a:pt x="32004" y="1591056"/>
                </a:lnTo>
                <a:lnTo>
                  <a:pt x="27432" y="1551432"/>
                </a:lnTo>
                <a:lnTo>
                  <a:pt x="21336" y="1511808"/>
                </a:lnTo>
                <a:lnTo>
                  <a:pt x="18288" y="1470659"/>
                </a:lnTo>
                <a:lnTo>
                  <a:pt x="13716" y="1429512"/>
                </a:lnTo>
                <a:lnTo>
                  <a:pt x="10668" y="1388364"/>
                </a:lnTo>
                <a:lnTo>
                  <a:pt x="4572" y="1303020"/>
                </a:lnTo>
                <a:lnTo>
                  <a:pt x="1523" y="1216152"/>
                </a:lnTo>
                <a:lnTo>
                  <a:pt x="0" y="1127759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3070859" y="4879848"/>
            <a:ext cx="246888" cy="740664"/>
          </a:xfrm>
          <a:custGeom>
            <a:avLst/>
            <a:gdLst/>
            <a:ahLst/>
            <a:cxnLst/>
            <a:rect l="l" t="t" r="r" b="b"/>
            <a:pathLst>
              <a:path w="246888" h="740664">
                <a:moveTo>
                  <a:pt x="0" y="184404"/>
                </a:moveTo>
                <a:lnTo>
                  <a:pt x="184405" y="184404"/>
                </a:lnTo>
                <a:lnTo>
                  <a:pt x="184405" y="0"/>
                </a:lnTo>
                <a:lnTo>
                  <a:pt x="246889" y="370332"/>
                </a:lnTo>
                <a:lnTo>
                  <a:pt x="184405" y="740664"/>
                </a:lnTo>
                <a:lnTo>
                  <a:pt x="184405" y="554736"/>
                </a:lnTo>
                <a:lnTo>
                  <a:pt x="0" y="55473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3052572" y="4727448"/>
            <a:ext cx="283464" cy="1045464"/>
          </a:xfrm>
          <a:custGeom>
            <a:avLst/>
            <a:gdLst/>
            <a:ahLst/>
            <a:cxnLst/>
            <a:rect l="l" t="t" r="r" b="b"/>
            <a:pathLst>
              <a:path w="283464" h="1045464">
                <a:moveTo>
                  <a:pt x="0" y="318516"/>
                </a:moveTo>
                <a:lnTo>
                  <a:pt x="202692" y="318516"/>
                </a:lnTo>
                <a:lnTo>
                  <a:pt x="184403" y="336804"/>
                </a:lnTo>
                <a:lnTo>
                  <a:pt x="184403" y="0"/>
                </a:lnTo>
                <a:lnTo>
                  <a:pt x="196596" y="0"/>
                </a:lnTo>
                <a:lnTo>
                  <a:pt x="283464" y="522732"/>
                </a:lnTo>
                <a:lnTo>
                  <a:pt x="196596" y="1045464"/>
                </a:lnTo>
                <a:lnTo>
                  <a:pt x="184403" y="1043940"/>
                </a:lnTo>
                <a:lnTo>
                  <a:pt x="184403" y="707136"/>
                </a:lnTo>
                <a:lnTo>
                  <a:pt x="202692" y="726948"/>
                </a:lnTo>
                <a:lnTo>
                  <a:pt x="0" y="726948"/>
                </a:lnTo>
                <a:lnTo>
                  <a:pt x="0" y="318516"/>
                </a:lnTo>
                <a:close/>
                <a:moveTo>
                  <a:pt x="38100" y="707136"/>
                </a:moveTo>
                <a:lnTo>
                  <a:pt x="18287" y="688848"/>
                </a:lnTo>
                <a:lnTo>
                  <a:pt x="222504" y="688848"/>
                </a:lnTo>
                <a:lnTo>
                  <a:pt x="222504" y="893064"/>
                </a:lnTo>
                <a:lnTo>
                  <a:pt x="184403" y="890016"/>
                </a:lnTo>
                <a:lnTo>
                  <a:pt x="245364" y="519684"/>
                </a:lnTo>
                <a:lnTo>
                  <a:pt x="245364" y="525780"/>
                </a:lnTo>
                <a:lnTo>
                  <a:pt x="184403" y="155448"/>
                </a:lnTo>
                <a:lnTo>
                  <a:pt x="222504" y="152400"/>
                </a:lnTo>
                <a:lnTo>
                  <a:pt x="222504" y="356616"/>
                </a:lnTo>
                <a:lnTo>
                  <a:pt x="18287" y="356616"/>
                </a:lnTo>
                <a:lnTo>
                  <a:pt x="38100" y="336804"/>
                </a:lnTo>
                <a:lnTo>
                  <a:pt x="38100" y="707136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6361175" y="1295400"/>
            <a:ext cx="2959608" cy="507492"/>
          </a:xfrm>
          <a:custGeom>
            <a:avLst/>
            <a:gdLst/>
            <a:ahLst/>
            <a:cxnLst/>
            <a:rect l="l" t="t" r="r" b="b"/>
            <a:pathLst>
              <a:path w="2959608" h="507492">
                <a:moveTo>
                  <a:pt x="0" y="507492"/>
                </a:moveTo>
                <a:lnTo>
                  <a:pt x="0" y="0"/>
                </a:lnTo>
                <a:lnTo>
                  <a:pt x="2959609" y="0"/>
                </a:lnTo>
                <a:lnTo>
                  <a:pt x="2959609" y="507492"/>
                </a:lnTo>
                <a:lnTo>
                  <a:pt x="0" y="507492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9" name="text 1"/>
          <p:cNvSpPr txBox="1"/>
          <p:nvPr/>
        </p:nvSpPr>
        <p:spPr>
          <a:xfrm>
            <a:off x="7567231" y="1443609"/>
            <a:ext cx="599618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232526"/>
                </a:solidFill>
                <a:latin typeface="Arial"/>
                <a:cs typeface="Arial"/>
              </a:rPr>
              <a:t>HASIL</a:t>
            </a:r>
            <a:endParaRPr sz="1500">
              <a:latin typeface="Arial"/>
              <a:cs typeface="Arial"/>
            </a:endParaRPr>
          </a:p>
        </p:txBody>
      </p:sp>
      <p:sp>
        <p:nvSpPr>
          <p:cNvPr id="460" name="text 1"/>
          <p:cNvSpPr txBox="1"/>
          <p:nvPr/>
        </p:nvSpPr>
        <p:spPr>
          <a:xfrm>
            <a:off x="1279715" y="582852"/>
            <a:ext cx="7316584" cy="3690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20" b="1" spc="10" dirty="0">
                <a:solidFill>
                  <a:srgbClr val="232526"/>
                </a:solidFill>
                <a:latin typeface="Arial"/>
                <a:cs typeface="Arial"/>
              </a:rPr>
              <a:t>PENGGUNAAN ANALISIS JABATAN DAN BEBAN KERJA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11" name="object 1411"/>
          <p:cNvSpPr/>
          <p:nvPr/>
        </p:nvSpPr>
        <p:spPr>
          <a:xfrm>
            <a:off x="6361175" y="2081784"/>
            <a:ext cx="3029711" cy="4975860"/>
          </a:xfrm>
          <a:custGeom>
            <a:avLst/>
            <a:gdLst/>
            <a:ahLst/>
            <a:cxnLst/>
            <a:rect l="l" t="t" r="r" b="b"/>
            <a:pathLst>
              <a:path w="3029711" h="4975860">
                <a:moveTo>
                  <a:pt x="0" y="4975860"/>
                </a:moveTo>
                <a:lnTo>
                  <a:pt x="0" y="0"/>
                </a:lnTo>
                <a:lnTo>
                  <a:pt x="3029712" y="0"/>
                </a:lnTo>
                <a:lnTo>
                  <a:pt x="3029712" y="4975860"/>
                </a:lnTo>
                <a:lnTo>
                  <a:pt x="0" y="497586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1" name="text 1"/>
          <p:cNvSpPr txBox="1"/>
          <p:nvPr/>
        </p:nvSpPr>
        <p:spPr>
          <a:xfrm>
            <a:off x="6452552" y="2122171"/>
            <a:ext cx="173736" cy="2125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1.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2" name="text 1"/>
          <p:cNvSpPr txBox="1"/>
          <p:nvPr/>
        </p:nvSpPr>
        <p:spPr>
          <a:xfrm>
            <a:off x="6719252" y="2122171"/>
            <a:ext cx="2546030" cy="633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Organisasi Yang Rasional Tepat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29" b="1" spc="10" dirty="0">
                <a:solidFill>
                  <a:srgbClr val="232526"/>
                </a:solidFill>
                <a:latin typeface="Arial"/>
                <a:cs typeface="Arial"/>
              </a:rPr>
              <a:t>Sesuai Visi, Misi Dan Beban Kerja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Riil (Right Zising)</a:t>
            </a:r>
            <a:endParaRPr sz="1500">
              <a:latin typeface="Arial"/>
              <a:cs typeface="Arial"/>
            </a:endParaRPr>
          </a:p>
        </p:txBody>
      </p:sp>
      <p:sp>
        <p:nvSpPr>
          <p:cNvPr id="463" name="text 1"/>
          <p:cNvSpPr txBox="1"/>
          <p:nvPr/>
        </p:nvSpPr>
        <p:spPr>
          <a:xfrm>
            <a:off x="6452552" y="2753107"/>
            <a:ext cx="173736" cy="4229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2.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3.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4" name="text 1"/>
          <p:cNvSpPr txBox="1"/>
          <p:nvPr/>
        </p:nvSpPr>
        <p:spPr>
          <a:xfrm>
            <a:off x="6719252" y="2753107"/>
            <a:ext cx="2330198" cy="8435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Sop(standar Prosedur Kerja)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Kepastian Waktu Penyelesaian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Pekerjaan/Pelayanan.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Siapa Melakukan Apa</a:t>
            </a:r>
            <a:endParaRPr sz="1500">
              <a:latin typeface="Arial"/>
              <a:cs typeface="Arial"/>
            </a:endParaRPr>
          </a:p>
        </p:txBody>
      </p:sp>
      <p:sp>
        <p:nvSpPr>
          <p:cNvPr id="465" name="text 1"/>
          <p:cNvSpPr txBox="1"/>
          <p:nvPr/>
        </p:nvSpPr>
        <p:spPr>
          <a:xfrm>
            <a:off x="6452552" y="3384042"/>
            <a:ext cx="173736" cy="4229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4.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5.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6" name="text 1"/>
          <p:cNvSpPr txBox="1"/>
          <p:nvPr/>
        </p:nvSpPr>
        <p:spPr>
          <a:xfrm>
            <a:off x="6719252" y="3594354"/>
            <a:ext cx="2575939" cy="8435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9" b="1" spc="10" dirty="0">
                <a:solidFill>
                  <a:srgbClr val="232526"/>
                </a:solidFill>
                <a:latin typeface="Arial"/>
                <a:cs typeface="Arial"/>
              </a:rPr>
              <a:t>Jumlah, Kualitas , Distribusi &amp;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59" b="1" spc="10" dirty="0">
                <a:solidFill>
                  <a:srgbClr val="232526"/>
                </a:solidFill>
                <a:latin typeface="Arial"/>
                <a:cs typeface="Arial"/>
              </a:rPr>
              <a:t>Komposisi Pegawai Sesuai Beban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Kerja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Penempatan Pegawai Yang Tepat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7" name="text 1"/>
          <p:cNvSpPr txBox="1"/>
          <p:nvPr/>
        </p:nvSpPr>
        <p:spPr>
          <a:xfrm>
            <a:off x="6452552" y="4225290"/>
            <a:ext cx="173736" cy="4229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6.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7.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8" name="text 1"/>
          <p:cNvSpPr txBox="1"/>
          <p:nvPr/>
        </p:nvSpPr>
        <p:spPr>
          <a:xfrm>
            <a:off x="6719252" y="4435602"/>
            <a:ext cx="2288286" cy="4229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Pengembangan  Karier Sesuai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Kompetensi</a:t>
            </a:r>
            <a:endParaRPr sz="1500">
              <a:latin typeface="Arial"/>
              <a:cs typeface="Arial"/>
            </a:endParaRPr>
          </a:p>
        </p:txBody>
      </p:sp>
      <p:sp>
        <p:nvSpPr>
          <p:cNvPr id="469" name="text 1"/>
          <p:cNvSpPr txBox="1"/>
          <p:nvPr/>
        </p:nvSpPr>
        <p:spPr>
          <a:xfrm>
            <a:off x="6452552" y="4856226"/>
            <a:ext cx="173736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8.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0" name="text 1"/>
          <p:cNvSpPr txBox="1"/>
          <p:nvPr/>
        </p:nvSpPr>
        <p:spPr>
          <a:xfrm>
            <a:off x="6719252" y="4856226"/>
            <a:ext cx="2290000" cy="4229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Untuk Memenuhi kesenjangan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kompetensi</a:t>
            </a:r>
            <a:endParaRPr sz="1500">
              <a:latin typeface="Arial"/>
              <a:cs typeface="Arial"/>
            </a:endParaRPr>
          </a:p>
        </p:txBody>
      </p:sp>
      <p:sp>
        <p:nvSpPr>
          <p:cNvPr id="471" name="text 1"/>
          <p:cNvSpPr txBox="1"/>
          <p:nvPr/>
        </p:nvSpPr>
        <p:spPr>
          <a:xfrm>
            <a:off x="6452552" y="5276850"/>
            <a:ext cx="173736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0" b="1" spc="10" dirty="0">
                <a:solidFill>
                  <a:srgbClr val="232526"/>
                </a:solidFill>
                <a:latin typeface="Arial"/>
                <a:cs typeface="Arial"/>
              </a:rPr>
              <a:t>9.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2" name="text 1"/>
          <p:cNvSpPr txBox="1"/>
          <p:nvPr/>
        </p:nvSpPr>
        <p:spPr>
          <a:xfrm>
            <a:off x="6452552" y="5276850"/>
            <a:ext cx="2839594" cy="16847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6670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Pengembangan  Karier  (kenaikan</a:t>
            </a:r>
            <a:endParaRPr sz="1200">
              <a:latin typeface="Arial"/>
              <a:cs typeface="Arial"/>
            </a:endParaRPr>
          </a:p>
          <a:p>
            <a:pPr marL="26670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pangkat/jabatan)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10. Pegawai memiliki profesi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0" b="1" spc="10" dirty="0">
                <a:solidFill>
                  <a:srgbClr val="232526"/>
                </a:solidFill>
                <a:latin typeface="Arial"/>
                <a:cs typeface="Arial"/>
              </a:rPr>
              <a:t>11. Kinerja Sdm Aparatur Lebih</a:t>
            </a:r>
            <a:endParaRPr sz="1400">
              <a:latin typeface="Arial"/>
              <a:cs typeface="Arial"/>
            </a:endParaRPr>
          </a:p>
          <a:p>
            <a:pPr marL="26670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Optimal, Penilaian lebih</a:t>
            </a:r>
            <a:endParaRPr sz="1500">
              <a:latin typeface="Arial"/>
              <a:cs typeface="Arial"/>
            </a:endParaRPr>
          </a:p>
          <a:p>
            <a:pPr marL="26670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obyektif/transparan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39" b="1" spc="10" dirty="0">
                <a:solidFill>
                  <a:srgbClr val="232526"/>
                </a:solidFill>
                <a:latin typeface="Arial"/>
                <a:cs typeface="Arial"/>
              </a:rPr>
              <a:t>12. Sistem Remunerasi Yang Adil Dan</a:t>
            </a:r>
            <a:endParaRPr sz="1100">
              <a:latin typeface="Arial"/>
              <a:cs typeface="Arial"/>
            </a:endParaRPr>
          </a:p>
          <a:p>
            <a:pPr marL="26670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Layak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12" name="object 1412"/>
          <p:cNvSpPr/>
          <p:nvPr/>
        </p:nvSpPr>
        <p:spPr>
          <a:xfrm>
            <a:off x="1048512" y="3992880"/>
            <a:ext cx="2048256" cy="2907792"/>
          </a:xfrm>
          <a:custGeom>
            <a:avLst/>
            <a:gdLst/>
            <a:ahLst/>
            <a:cxnLst/>
            <a:rect l="l" t="t" r="r" b="b"/>
            <a:pathLst>
              <a:path w="2048256" h="2907792">
                <a:moveTo>
                  <a:pt x="0" y="2907792"/>
                </a:moveTo>
                <a:lnTo>
                  <a:pt x="0" y="0"/>
                </a:lnTo>
                <a:lnTo>
                  <a:pt x="2048256" y="0"/>
                </a:lnTo>
                <a:lnTo>
                  <a:pt x="2048256" y="2907792"/>
                </a:lnTo>
                <a:lnTo>
                  <a:pt x="0" y="2907792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3" name="text 1"/>
          <p:cNvSpPr txBox="1"/>
          <p:nvPr/>
        </p:nvSpPr>
        <p:spPr>
          <a:xfrm>
            <a:off x="1139190" y="4044188"/>
            <a:ext cx="189928" cy="2125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1.</a:t>
            </a:r>
            <a:endParaRPr sz="1500">
              <a:latin typeface="Arial"/>
              <a:cs typeface="Arial"/>
            </a:endParaRPr>
          </a:p>
        </p:txBody>
      </p:sp>
      <p:sp>
        <p:nvSpPr>
          <p:cNvPr id="474" name="text 1"/>
          <p:cNvSpPr txBox="1"/>
          <p:nvPr/>
        </p:nvSpPr>
        <p:spPr>
          <a:xfrm>
            <a:off x="1139190" y="4044188"/>
            <a:ext cx="1903856" cy="27729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66700">
              <a:lnSpc>
                <a:spcPct val="100000"/>
              </a:lnSpc>
            </a:pPr>
            <a:r>
              <a:rPr sz="1289" b="1" spc="10" dirty="0">
                <a:solidFill>
                  <a:srgbClr val="232526"/>
                </a:solidFill>
                <a:latin typeface="Arial"/>
                <a:cs typeface="Arial"/>
              </a:rPr>
              <a:t>Analisis  Bebutuhan</a:t>
            </a:r>
            <a:endParaRPr sz="1200">
              <a:latin typeface="Arial"/>
              <a:cs typeface="Arial"/>
            </a:endParaRPr>
          </a:p>
          <a:p>
            <a:pPr marL="266700">
              <a:lnSpc>
                <a:spcPct val="100000"/>
              </a:lnSpc>
            </a:pPr>
            <a:r>
              <a:rPr sz="1349" b="1" spc="10" dirty="0">
                <a:solidFill>
                  <a:srgbClr val="232526"/>
                </a:solidFill>
                <a:latin typeface="Arial"/>
                <a:cs typeface="Arial"/>
              </a:rPr>
              <a:t>Pegawai &amp; Bezeting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39" b="1" spc="10" dirty="0">
                <a:solidFill>
                  <a:srgbClr val="232526"/>
                </a:solidFill>
                <a:latin typeface="Arial"/>
                <a:cs typeface="Arial"/>
              </a:rPr>
              <a:t>2.  Standar Kompetensi</a:t>
            </a:r>
            <a:endParaRPr sz="1100">
              <a:latin typeface="Arial"/>
              <a:cs typeface="Arial"/>
            </a:endParaRPr>
          </a:p>
          <a:p>
            <a:pPr marL="266700">
              <a:lnSpc>
                <a:spcPct val="100000"/>
              </a:lnSpc>
            </a:pPr>
            <a:r>
              <a:rPr sz="1379" b="1" spc="10" dirty="0">
                <a:solidFill>
                  <a:srgbClr val="232526"/>
                </a:solidFill>
                <a:latin typeface="Arial"/>
                <a:cs typeface="Arial"/>
              </a:rPr>
              <a:t>Dan Syarat Jabatan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79" b="1" spc="10" dirty="0">
                <a:solidFill>
                  <a:srgbClr val="232526"/>
                </a:solidFill>
                <a:latin typeface="Arial"/>
                <a:cs typeface="Arial"/>
              </a:rPr>
              <a:t>3.  Indikator Kinerja</a:t>
            </a:r>
            <a:endParaRPr sz="1300">
              <a:latin typeface="Arial"/>
              <a:cs typeface="Arial"/>
            </a:endParaRPr>
          </a:p>
          <a:p>
            <a:pPr marL="26670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Pegawai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4.  Alur Proses kerja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5. Pembobotan</a:t>
            </a:r>
            <a:endParaRPr sz="1600">
              <a:latin typeface="Arial"/>
              <a:cs typeface="Arial"/>
            </a:endParaRPr>
          </a:p>
          <a:p>
            <a:pPr marL="26670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Lembaga /</a:t>
            </a:r>
            <a:endParaRPr sz="1600">
              <a:latin typeface="Arial"/>
              <a:cs typeface="Arial"/>
            </a:endParaRPr>
          </a:p>
          <a:p>
            <a:pPr marL="26670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Organisasi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29" b="1" spc="10" dirty="0">
                <a:solidFill>
                  <a:srgbClr val="232526"/>
                </a:solidFill>
                <a:latin typeface="Arial"/>
                <a:cs typeface="Arial"/>
              </a:rPr>
              <a:t>6.  Nilai  Dan Peringkat</a:t>
            </a:r>
            <a:endParaRPr sz="1200">
              <a:latin typeface="Arial"/>
              <a:cs typeface="Arial"/>
            </a:endParaRPr>
          </a:p>
          <a:p>
            <a:pPr marL="266700">
              <a:lnSpc>
                <a:spcPct val="100000"/>
              </a:lnSpc>
            </a:pPr>
            <a:r>
              <a:rPr sz="1500" b="1" spc="10" dirty="0">
                <a:solidFill>
                  <a:srgbClr val="232526"/>
                </a:solidFill>
                <a:latin typeface="Arial"/>
                <a:cs typeface="Arial"/>
              </a:rPr>
              <a:t>Jabatan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13" name="object 1413"/>
          <p:cNvSpPr/>
          <p:nvPr/>
        </p:nvSpPr>
        <p:spPr>
          <a:xfrm>
            <a:off x="600456" y="1938528"/>
            <a:ext cx="8848344" cy="41148"/>
          </a:xfrm>
          <a:custGeom>
            <a:avLst/>
            <a:gdLst/>
            <a:ahLst/>
            <a:cxnLst/>
            <a:rect l="l" t="t" r="r" b="b"/>
            <a:pathLst>
              <a:path w="8848344" h="41148">
                <a:moveTo>
                  <a:pt x="8848344" y="41148"/>
                </a:moveTo>
                <a:lnTo>
                  <a:pt x="0" y="28956"/>
                </a:lnTo>
                <a:lnTo>
                  <a:pt x="0" y="0"/>
                </a:lnTo>
                <a:lnTo>
                  <a:pt x="8848344" y="13716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5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36518" cy="617220"/>
          </a:xfrm>
          <a:prstGeom prst="rect">
            <a:avLst/>
          </a:prstGeom>
        </p:spPr>
      </p:pic>
      <p:sp>
        <p:nvSpPr>
          <p:cNvPr id="1414" name="object 1414"/>
          <p:cNvSpPr/>
          <p:nvPr/>
        </p:nvSpPr>
        <p:spPr>
          <a:xfrm>
            <a:off x="6170675" y="1092707"/>
            <a:ext cx="32004" cy="6059424"/>
          </a:xfrm>
          <a:custGeom>
            <a:avLst/>
            <a:gdLst/>
            <a:ahLst/>
            <a:cxnLst/>
            <a:rect l="l" t="t" r="r" b="b"/>
            <a:pathLst>
              <a:path w="32004" h="6059424">
                <a:moveTo>
                  <a:pt x="4573" y="0"/>
                </a:moveTo>
                <a:lnTo>
                  <a:pt x="0" y="6059425"/>
                </a:lnTo>
                <a:lnTo>
                  <a:pt x="28957" y="6059425"/>
                </a:lnTo>
                <a:lnTo>
                  <a:pt x="32005" y="0"/>
                </a:lnTo>
                <a:close/>
              </a:path>
            </a:pathLst>
          </a:custGeom>
          <a:solidFill>
            <a:srgbClr val="FF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3174492" y="1103376"/>
            <a:ext cx="32004" cy="6059424"/>
          </a:xfrm>
          <a:custGeom>
            <a:avLst/>
            <a:gdLst/>
            <a:ahLst/>
            <a:cxnLst/>
            <a:rect l="l" t="t" r="r" b="b"/>
            <a:pathLst>
              <a:path w="32004" h="6059424">
                <a:moveTo>
                  <a:pt x="3048" y="0"/>
                </a:moveTo>
                <a:lnTo>
                  <a:pt x="0" y="6059424"/>
                </a:lnTo>
                <a:lnTo>
                  <a:pt x="28956" y="6059424"/>
                </a:lnTo>
                <a:lnTo>
                  <a:pt x="32004" y="0"/>
                </a:lnTo>
                <a:close/>
              </a:path>
            </a:pathLst>
          </a:custGeom>
          <a:solidFill>
            <a:srgbClr val="FF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45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45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45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416" name="object 1416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39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22" name="object 1422"/>
          <p:cNvSpPr/>
          <p:nvPr/>
        </p:nvSpPr>
        <p:spPr>
          <a:xfrm>
            <a:off x="1423415" y="2162556"/>
            <a:ext cx="2157984" cy="1533144"/>
          </a:xfrm>
          <a:custGeom>
            <a:avLst/>
            <a:gdLst/>
            <a:ahLst/>
            <a:cxnLst/>
            <a:rect l="l" t="t" r="r" b="b"/>
            <a:pathLst>
              <a:path w="2157984" h="1533144">
                <a:moveTo>
                  <a:pt x="0" y="766572"/>
                </a:moveTo>
                <a:cubicBezTo>
                  <a:pt x="0" y="342900"/>
                  <a:pt x="483109" y="0"/>
                  <a:pt x="1078993" y="0"/>
                </a:cubicBezTo>
                <a:cubicBezTo>
                  <a:pt x="1674877" y="0"/>
                  <a:pt x="2157985" y="342900"/>
                  <a:pt x="2157985" y="766572"/>
                </a:cubicBezTo>
                <a:cubicBezTo>
                  <a:pt x="2157985" y="1190244"/>
                  <a:pt x="1674877" y="1533144"/>
                  <a:pt x="1078993" y="1533144"/>
                </a:cubicBezTo>
                <a:cubicBezTo>
                  <a:pt x="483109" y="1533144"/>
                  <a:pt x="0" y="1190244"/>
                  <a:pt x="0" y="766572"/>
                </a:cubicBez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1417320" y="2156460"/>
            <a:ext cx="2171700" cy="1546860"/>
          </a:xfrm>
          <a:custGeom>
            <a:avLst/>
            <a:gdLst/>
            <a:ahLst/>
            <a:cxnLst/>
            <a:rect l="l" t="t" r="r" b="b"/>
            <a:pathLst>
              <a:path w="2171700" h="1546860">
                <a:moveTo>
                  <a:pt x="0" y="772668"/>
                </a:moveTo>
                <a:lnTo>
                  <a:pt x="0" y="752856"/>
                </a:lnTo>
                <a:lnTo>
                  <a:pt x="1524" y="733044"/>
                </a:lnTo>
                <a:lnTo>
                  <a:pt x="3048" y="713232"/>
                </a:lnTo>
                <a:lnTo>
                  <a:pt x="4572" y="693420"/>
                </a:lnTo>
                <a:lnTo>
                  <a:pt x="7620" y="675132"/>
                </a:lnTo>
                <a:lnTo>
                  <a:pt x="12192" y="655320"/>
                </a:lnTo>
                <a:lnTo>
                  <a:pt x="16764" y="635508"/>
                </a:lnTo>
                <a:lnTo>
                  <a:pt x="21336" y="617220"/>
                </a:lnTo>
                <a:lnTo>
                  <a:pt x="27431" y="597408"/>
                </a:lnTo>
                <a:lnTo>
                  <a:pt x="33528" y="579120"/>
                </a:lnTo>
                <a:lnTo>
                  <a:pt x="41148" y="560832"/>
                </a:lnTo>
                <a:lnTo>
                  <a:pt x="48767" y="542544"/>
                </a:lnTo>
                <a:lnTo>
                  <a:pt x="56387" y="524256"/>
                </a:lnTo>
                <a:lnTo>
                  <a:pt x="65531" y="505968"/>
                </a:lnTo>
                <a:lnTo>
                  <a:pt x="74676" y="489204"/>
                </a:lnTo>
                <a:lnTo>
                  <a:pt x="85344" y="470916"/>
                </a:lnTo>
                <a:lnTo>
                  <a:pt x="96012" y="454152"/>
                </a:lnTo>
                <a:lnTo>
                  <a:pt x="106680" y="437388"/>
                </a:lnTo>
                <a:lnTo>
                  <a:pt x="131064" y="403860"/>
                </a:lnTo>
                <a:lnTo>
                  <a:pt x="156972" y="371856"/>
                </a:lnTo>
                <a:lnTo>
                  <a:pt x="185928" y="339852"/>
                </a:lnTo>
                <a:lnTo>
                  <a:pt x="216408" y="309372"/>
                </a:lnTo>
                <a:lnTo>
                  <a:pt x="248412" y="280416"/>
                </a:lnTo>
                <a:lnTo>
                  <a:pt x="281940" y="252984"/>
                </a:lnTo>
                <a:lnTo>
                  <a:pt x="318515" y="225552"/>
                </a:lnTo>
                <a:lnTo>
                  <a:pt x="356615" y="199644"/>
                </a:lnTo>
                <a:lnTo>
                  <a:pt x="394715" y="175260"/>
                </a:lnTo>
                <a:lnTo>
                  <a:pt x="435864" y="152400"/>
                </a:lnTo>
                <a:lnTo>
                  <a:pt x="478536" y="131064"/>
                </a:lnTo>
                <a:lnTo>
                  <a:pt x="522731" y="111252"/>
                </a:lnTo>
                <a:lnTo>
                  <a:pt x="568452" y="92964"/>
                </a:lnTo>
                <a:lnTo>
                  <a:pt x="615696" y="76200"/>
                </a:lnTo>
                <a:lnTo>
                  <a:pt x="662940" y="60960"/>
                </a:lnTo>
                <a:lnTo>
                  <a:pt x="713232" y="47244"/>
                </a:lnTo>
                <a:lnTo>
                  <a:pt x="763524" y="35052"/>
                </a:lnTo>
                <a:lnTo>
                  <a:pt x="813816" y="24384"/>
                </a:lnTo>
                <a:lnTo>
                  <a:pt x="867155" y="15240"/>
                </a:lnTo>
                <a:lnTo>
                  <a:pt x="920496" y="9144"/>
                </a:lnTo>
                <a:lnTo>
                  <a:pt x="973836" y="4572"/>
                </a:lnTo>
                <a:lnTo>
                  <a:pt x="1028700" y="1524"/>
                </a:lnTo>
                <a:lnTo>
                  <a:pt x="1085088" y="0"/>
                </a:lnTo>
                <a:lnTo>
                  <a:pt x="1141476" y="1524"/>
                </a:lnTo>
                <a:lnTo>
                  <a:pt x="1196339" y="4572"/>
                </a:lnTo>
                <a:lnTo>
                  <a:pt x="1251204" y="9144"/>
                </a:lnTo>
                <a:lnTo>
                  <a:pt x="1304544" y="15240"/>
                </a:lnTo>
                <a:lnTo>
                  <a:pt x="1356360" y="24384"/>
                </a:lnTo>
                <a:lnTo>
                  <a:pt x="1408176" y="35052"/>
                </a:lnTo>
                <a:lnTo>
                  <a:pt x="1458468" y="47244"/>
                </a:lnTo>
                <a:lnTo>
                  <a:pt x="1507236" y="60960"/>
                </a:lnTo>
                <a:lnTo>
                  <a:pt x="1556004" y="76200"/>
                </a:lnTo>
                <a:lnTo>
                  <a:pt x="1601724" y="92964"/>
                </a:lnTo>
                <a:lnTo>
                  <a:pt x="1647444" y="111252"/>
                </a:lnTo>
                <a:lnTo>
                  <a:pt x="1691639" y="131064"/>
                </a:lnTo>
                <a:lnTo>
                  <a:pt x="1734311" y="152400"/>
                </a:lnTo>
                <a:lnTo>
                  <a:pt x="1775460" y="176784"/>
                </a:lnTo>
                <a:lnTo>
                  <a:pt x="1815083" y="199644"/>
                </a:lnTo>
                <a:lnTo>
                  <a:pt x="1851660" y="225552"/>
                </a:lnTo>
                <a:lnTo>
                  <a:pt x="1888236" y="252984"/>
                </a:lnTo>
                <a:lnTo>
                  <a:pt x="1921763" y="280416"/>
                </a:lnTo>
                <a:lnTo>
                  <a:pt x="1955292" y="309372"/>
                </a:lnTo>
                <a:lnTo>
                  <a:pt x="1985772" y="339852"/>
                </a:lnTo>
                <a:lnTo>
                  <a:pt x="2013204" y="371856"/>
                </a:lnTo>
                <a:lnTo>
                  <a:pt x="2039112" y="403860"/>
                </a:lnTo>
                <a:lnTo>
                  <a:pt x="2063495" y="437388"/>
                </a:lnTo>
                <a:lnTo>
                  <a:pt x="2074163" y="454152"/>
                </a:lnTo>
                <a:lnTo>
                  <a:pt x="2084831" y="470916"/>
                </a:lnTo>
                <a:lnTo>
                  <a:pt x="2095500" y="489204"/>
                </a:lnTo>
                <a:lnTo>
                  <a:pt x="2104644" y="505968"/>
                </a:lnTo>
                <a:lnTo>
                  <a:pt x="2113788" y="524256"/>
                </a:lnTo>
                <a:lnTo>
                  <a:pt x="2121407" y="542544"/>
                </a:lnTo>
                <a:lnTo>
                  <a:pt x="2129028" y="560832"/>
                </a:lnTo>
                <a:lnTo>
                  <a:pt x="2136648" y="579120"/>
                </a:lnTo>
                <a:lnTo>
                  <a:pt x="2142744" y="597408"/>
                </a:lnTo>
                <a:lnTo>
                  <a:pt x="2148839" y="617220"/>
                </a:lnTo>
                <a:lnTo>
                  <a:pt x="2153412" y="635508"/>
                </a:lnTo>
                <a:lnTo>
                  <a:pt x="2157983" y="655320"/>
                </a:lnTo>
                <a:lnTo>
                  <a:pt x="2162556" y="675132"/>
                </a:lnTo>
                <a:lnTo>
                  <a:pt x="2165604" y="693420"/>
                </a:lnTo>
                <a:lnTo>
                  <a:pt x="2168651" y="713232"/>
                </a:lnTo>
                <a:lnTo>
                  <a:pt x="2170175" y="733044"/>
                </a:lnTo>
                <a:lnTo>
                  <a:pt x="2170175" y="752856"/>
                </a:lnTo>
                <a:lnTo>
                  <a:pt x="2171700" y="772668"/>
                </a:lnTo>
                <a:lnTo>
                  <a:pt x="2170175" y="792480"/>
                </a:lnTo>
                <a:lnTo>
                  <a:pt x="2170175" y="813816"/>
                </a:lnTo>
                <a:lnTo>
                  <a:pt x="2168651" y="832104"/>
                </a:lnTo>
                <a:lnTo>
                  <a:pt x="2165604" y="851916"/>
                </a:lnTo>
                <a:lnTo>
                  <a:pt x="2162556" y="871728"/>
                </a:lnTo>
                <a:lnTo>
                  <a:pt x="2157983" y="891540"/>
                </a:lnTo>
                <a:lnTo>
                  <a:pt x="2153412" y="909828"/>
                </a:lnTo>
                <a:lnTo>
                  <a:pt x="2148839" y="929640"/>
                </a:lnTo>
                <a:lnTo>
                  <a:pt x="2142744" y="947928"/>
                </a:lnTo>
                <a:lnTo>
                  <a:pt x="2136648" y="967740"/>
                </a:lnTo>
                <a:lnTo>
                  <a:pt x="2129028" y="986028"/>
                </a:lnTo>
                <a:lnTo>
                  <a:pt x="2121407" y="1004316"/>
                </a:lnTo>
                <a:lnTo>
                  <a:pt x="2113788" y="1022604"/>
                </a:lnTo>
                <a:lnTo>
                  <a:pt x="2104644" y="1039368"/>
                </a:lnTo>
                <a:lnTo>
                  <a:pt x="2095500" y="1057656"/>
                </a:lnTo>
                <a:lnTo>
                  <a:pt x="2084831" y="1074420"/>
                </a:lnTo>
                <a:lnTo>
                  <a:pt x="2074163" y="1092708"/>
                </a:lnTo>
                <a:lnTo>
                  <a:pt x="2063495" y="1109472"/>
                </a:lnTo>
                <a:lnTo>
                  <a:pt x="2039112" y="1143000"/>
                </a:lnTo>
                <a:lnTo>
                  <a:pt x="2013204" y="1175004"/>
                </a:lnTo>
                <a:lnTo>
                  <a:pt x="1985772" y="1207008"/>
                </a:lnTo>
                <a:lnTo>
                  <a:pt x="1955292" y="1235964"/>
                </a:lnTo>
                <a:lnTo>
                  <a:pt x="1921763" y="1266444"/>
                </a:lnTo>
                <a:lnTo>
                  <a:pt x="1888236" y="1293876"/>
                </a:lnTo>
                <a:lnTo>
                  <a:pt x="1851660" y="1319784"/>
                </a:lnTo>
                <a:lnTo>
                  <a:pt x="1815083" y="1345691"/>
                </a:lnTo>
                <a:lnTo>
                  <a:pt x="1775460" y="1370076"/>
                </a:lnTo>
                <a:lnTo>
                  <a:pt x="1734311" y="1392936"/>
                </a:lnTo>
                <a:lnTo>
                  <a:pt x="1691639" y="1414272"/>
                </a:lnTo>
                <a:lnTo>
                  <a:pt x="1647444" y="1434084"/>
                </a:lnTo>
                <a:lnTo>
                  <a:pt x="1601724" y="1453896"/>
                </a:lnTo>
                <a:lnTo>
                  <a:pt x="1556004" y="1470660"/>
                </a:lnTo>
                <a:lnTo>
                  <a:pt x="1507236" y="1485899"/>
                </a:lnTo>
                <a:lnTo>
                  <a:pt x="1458468" y="1499616"/>
                </a:lnTo>
                <a:lnTo>
                  <a:pt x="1408176" y="1511808"/>
                </a:lnTo>
                <a:lnTo>
                  <a:pt x="1356360" y="1522476"/>
                </a:lnTo>
                <a:lnTo>
                  <a:pt x="1303020" y="1530096"/>
                </a:lnTo>
                <a:lnTo>
                  <a:pt x="1249680" y="1537716"/>
                </a:lnTo>
                <a:lnTo>
                  <a:pt x="1196339" y="1542288"/>
                </a:lnTo>
                <a:lnTo>
                  <a:pt x="1141476" y="1545335"/>
                </a:lnTo>
                <a:lnTo>
                  <a:pt x="1085088" y="1546860"/>
                </a:lnTo>
                <a:lnTo>
                  <a:pt x="1030224" y="1545335"/>
                </a:lnTo>
                <a:lnTo>
                  <a:pt x="973836" y="1542288"/>
                </a:lnTo>
                <a:lnTo>
                  <a:pt x="920496" y="1537716"/>
                </a:lnTo>
                <a:lnTo>
                  <a:pt x="867155" y="1530096"/>
                </a:lnTo>
                <a:lnTo>
                  <a:pt x="813816" y="1522476"/>
                </a:lnTo>
                <a:lnTo>
                  <a:pt x="763524" y="1511808"/>
                </a:lnTo>
                <a:lnTo>
                  <a:pt x="713232" y="1499616"/>
                </a:lnTo>
                <a:lnTo>
                  <a:pt x="662940" y="1485899"/>
                </a:lnTo>
                <a:lnTo>
                  <a:pt x="615696" y="1470660"/>
                </a:lnTo>
                <a:lnTo>
                  <a:pt x="568452" y="1453896"/>
                </a:lnTo>
                <a:lnTo>
                  <a:pt x="522731" y="1434084"/>
                </a:lnTo>
                <a:lnTo>
                  <a:pt x="478536" y="1414272"/>
                </a:lnTo>
                <a:lnTo>
                  <a:pt x="435864" y="1392936"/>
                </a:lnTo>
                <a:lnTo>
                  <a:pt x="396240" y="1370076"/>
                </a:lnTo>
                <a:lnTo>
                  <a:pt x="356615" y="1345691"/>
                </a:lnTo>
                <a:lnTo>
                  <a:pt x="318515" y="1319784"/>
                </a:lnTo>
                <a:lnTo>
                  <a:pt x="281940" y="1293876"/>
                </a:lnTo>
                <a:lnTo>
                  <a:pt x="248412" y="1266444"/>
                </a:lnTo>
                <a:lnTo>
                  <a:pt x="216408" y="1235964"/>
                </a:lnTo>
                <a:lnTo>
                  <a:pt x="185928" y="1207008"/>
                </a:lnTo>
                <a:lnTo>
                  <a:pt x="156972" y="1175004"/>
                </a:lnTo>
                <a:lnTo>
                  <a:pt x="131064" y="1143000"/>
                </a:lnTo>
                <a:lnTo>
                  <a:pt x="106680" y="1109472"/>
                </a:lnTo>
                <a:lnTo>
                  <a:pt x="96012" y="1092708"/>
                </a:lnTo>
                <a:lnTo>
                  <a:pt x="85344" y="1074420"/>
                </a:lnTo>
                <a:lnTo>
                  <a:pt x="74676" y="1057656"/>
                </a:lnTo>
                <a:lnTo>
                  <a:pt x="65531" y="1039368"/>
                </a:lnTo>
                <a:lnTo>
                  <a:pt x="56387" y="1022604"/>
                </a:lnTo>
                <a:lnTo>
                  <a:pt x="48767" y="1004316"/>
                </a:lnTo>
                <a:lnTo>
                  <a:pt x="41148" y="986028"/>
                </a:lnTo>
                <a:lnTo>
                  <a:pt x="33528" y="967740"/>
                </a:lnTo>
                <a:lnTo>
                  <a:pt x="27431" y="947928"/>
                </a:lnTo>
                <a:lnTo>
                  <a:pt x="21336" y="929640"/>
                </a:lnTo>
                <a:lnTo>
                  <a:pt x="16764" y="909828"/>
                </a:lnTo>
                <a:lnTo>
                  <a:pt x="12192" y="891540"/>
                </a:lnTo>
                <a:lnTo>
                  <a:pt x="7620" y="871728"/>
                </a:lnTo>
                <a:lnTo>
                  <a:pt x="4572" y="851916"/>
                </a:lnTo>
                <a:lnTo>
                  <a:pt x="3048" y="832104"/>
                </a:lnTo>
                <a:lnTo>
                  <a:pt x="1524" y="813816"/>
                </a:lnTo>
                <a:lnTo>
                  <a:pt x="0" y="792480"/>
                </a:lnTo>
                <a:lnTo>
                  <a:pt x="0" y="772668"/>
                </a:lnTo>
                <a:close/>
                <a:moveTo>
                  <a:pt x="12192" y="792480"/>
                </a:moveTo>
                <a:lnTo>
                  <a:pt x="12192" y="792480"/>
                </a:lnTo>
                <a:lnTo>
                  <a:pt x="13716" y="812292"/>
                </a:lnTo>
                <a:lnTo>
                  <a:pt x="13716" y="812292"/>
                </a:lnTo>
                <a:lnTo>
                  <a:pt x="15240" y="832104"/>
                </a:lnTo>
                <a:lnTo>
                  <a:pt x="15240" y="832104"/>
                </a:lnTo>
                <a:lnTo>
                  <a:pt x="18287" y="850392"/>
                </a:lnTo>
                <a:lnTo>
                  <a:pt x="18287" y="850392"/>
                </a:lnTo>
                <a:lnTo>
                  <a:pt x="21336" y="870204"/>
                </a:lnTo>
                <a:lnTo>
                  <a:pt x="21336" y="870204"/>
                </a:lnTo>
                <a:lnTo>
                  <a:pt x="24384" y="888492"/>
                </a:lnTo>
                <a:lnTo>
                  <a:pt x="24384" y="888492"/>
                </a:lnTo>
                <a:lnTo>
                  <a:pt x="28956" y="906780"/>
                </a:lnTo>
                <a:lnTo>
                  <a:pt x="28956" y="906780"/>
                </a:lnTo>
                <a:lnTo>
                  <a:pt x="33528" y="926592"/>
                </a:lnTo>
                <a:lnTo>
                  <a:pt x="33528" y="925068"/>
                </a:lnTo>
                <a:lnTo>
                  <a:pt x="39623" y="944880"/>
                </a:lnTo>
                <a:lnTo>
                  <a:pt x="39623" y="944880"/>
                </a:lnTo>
                <a:lnTo>
                  <a:pt x="45720" y="963168"/>
                </a:lnTo>
                <a:lnTo>
                  <a:pt x="45720" y="963168"/>
                </a:lnTo>
                <a:lnTo>
                  <a:pt x="53340" y="981456"/>
                </a:lnTo>
                <a:lnTo>
                  <a:pt x="53340" y="979932"/>
                </a:lnTo>
                <a:lnTo>
                  <a:pt x="59436" y="998220"/>
                </a:lnTo>
                <a:lnTo>
                  <a:pt x="59436" y="998220"/>
                </a:lnTo>
                <a:lnTo>
                  <a:pt x="68580" y="1016508"/>
                </a:lnTo>
                <a:lnTo>
                  <a:pt x="68580" y="1016508"/>
                </a:lnTo>
                <a:lnTo>
                  <a:pt x="77723" y="1033272"/>
                </a:lnTo>
                <a:lnTo>
                  <a:pt x="76200" y="1033272"/>
                </a:lnTo>
                <a:lnTo>
                  <a:pt x="86867" y="1051560"/>
                </a:lnTo>
                <a:lnTo>
                  <a:pt x="86867" y="1051560"/>
                </a:lnTo>
                <a:lnTo>
                  <a:pt x="96012" y="1068324"/>
                </a:lnTo>
                <a:lnTo>
                  <a:pt x="96012" y="1068324"/>
                </a:lnTo>
                <a:lnTo>
                  <a:pt x="106680" y="1085088"/>
                </a:lnTo>
                <a:lnTo>
                  <a:pt x="106680" y="1085088"/>
                </a:lnTo>
                <a:lnTo>
                  <a:pt x="117348" y="1101852"/>
                </a:lnTo>
                <a:lnTo>
                  <a:pt x="117348" y="1101852"/>
                </a:lnTo>
                <a:lnTo>
                  <a:pt x="141731" y="1135380"/>
                </a:lnTo>
                <a:lnTo>
                  <a:pt x="141731" y="1135380"/>
                </a:lnTo>
                <a:lnTo>
                  <a:pt x="167640" y="1167384"/>
                </a:lnTo>
                <a:lnTo>
                  <a:pt x="166116" y="1165860"/>
                </a:lnTo>
                <a:lnTo>
                  <a:pt x="195072" y="1197864"/>
                </a:lnTo>
                <a:lnTo>
                  <a:pt x="195072" y="1197864"/>
                </a:lnTo>
                <a:lnTo>
                  <a:pt x="224027" y="1226820"/>
                </a:lnTo>
                <a:lnTo>
                  <a:pt x="224027" y="1226820"/>
                </a:lnTo>
                <a:lnTo>
                  <a:pt x="256031" y="1255776"/>
                </a:lnTo>
                <a:lnTo>
                  <a:pt x="256031" y="1255776"/>
                </a:lnTo>
                <a:lnTo>
                  <a:pt x="291084" y="1283208"/>
                </a:lnTo>
                <a:lnTo>
                  <a:pt x="289559" y="1283208"/>
                </a:lnTo>
                <a:lnTo>
                  <a:pt x="326136" y="1310640"/>
                </a:lnTo>
                <a:lnTo>
                  <a:pt x="326136" y="1310640"/>
                </a:lnTo>
                <a:lnTo>
                  <a:pt x="362712" y="1335024"/>
                </a:lnTo>
                <a:lnTo>
                  <a:pt x="362712" y="1335024"/>
                </a:lnTo>
                <a:lnTo>
                  <a:pt x="402336" y="1359408"/>
                </a:lnTo>
                <a:lnTo>
                  <a:pt x="402336" y="1359408"/>
                </a:lnTo>
                <a:lnTo>
                  <a:pt x="441959" y="1382268"/>
                </a:lnTo>
                <a:lnTo>
                  <a:pt x="441959" y="1382268"/>
                </a:lnTo>
                <a:lnTo>
                  <a:pt x="484631" y="1403604"/>
                </a:lnTo>
                <a:lnTo>
                  <a:pt x="484631" y="1403604"/>
                </a:lnTo>
                <a:lnTo>
                  <a:pt x="528827" y="1423416"/>
                </a:lnTo>
                <a:lnTo>
                  <a:pt x="527304" y="1423416"/>
                </a:lnTo>
                <a:lnTo>
                  <a:pt x="573024" y="1441704"/>
                </a:lnTo>
                <a:lnTo>
                  <a:pt x="573024" y="1441704"/>
                </a:lnTo>
                <a:lnTo>
                  <a:pt x="618743" y="1458467"/>
                </a:lnTo>
                <a:lnTo>
                  <a:pt x="618743" y="1458467"/>
                </a:lnTo>
                <a:lnTo>
                  <a:pt x="667511" y="1473708"/>
                </a:lnTo>
                <a:lnTo>
                  <a:pt x="667511" y="1473708"/>
                </a:lnTo>
                <a:lnTo>
                  <a:pt x="716280" y="1487423"/>
                </a:lnTo>
                <a:lnTo>
                  <a:pt x="716280" y="1487423"/>
                </a:lnTo>
                <a:lnTo>
                  <a:pt x="766572" y="1499616"/>
                </a:lnTo>
                <a:lnTo>
                  <a:pt x="765048" y="1499616"/>
                </a:lnTo>
                <a:lnTo>
                  <a:pt x="816864" y="1510284"/>
                </a:lnTo>
                <a:lnTo>
                  <a:pt x="816864" y="1510284"/>
                </a:lnTo>
                <a:lnTo>
                  <a:pt x="868680" y="1517904"/>
                </a:lnTo>
                <a:lnTo>
                  <a:pt x="868680" y="1517904"/>
                </a:lnTo>
                <a:lnTo>
                  <a:pt x="922020" y="1525523"/>
                </a:lnTo>
                <a:lnTo>
                  <a:pt x="922020" y="1525523"/>
                </a:lnTo>
                <a:lnTo>
                  <a:pt x="975360" y="1530096"/>
                </a:lnTo>
                <a:lnTo>
                  <a:pt x="975360" y="1530096"/>
                </a:lnTo>
                <a:lnTo>
                  <a:pt x="1030224" y="1533143"/>
                </a:lnTo>
                <a:lnTo>
                  <a:pt x="1030224" y="1533143"/>
                </a:lnTo>
                <a:lnTo>
                  <a:pt x="1085088" y="1533143"/>
                </a:lnTo>
                <a:lnTo>
                  <a:pt x="1085088" y="1533143"/>
                </a:lnTo>
                <a:lnTo>
                  <a:pt x="1139952" y="1533143"/>
                </a:lnTo>
                <a:lnTo>
                  <a:pt x="1139952" y="1533143"/>
                </a:lnTo>
                <a:lnTo>
                  <a:pt x="1194816" y="1530096"/>
                </a:lnTo>
                <a:lnTo>
                  <a:pt x="1194816" y="1530096"/>
                </a:lnTo>
                <a:lnTo>
                  <a:pt x="1249680" y="1525523"/>
                </a:lnTo>
                <a:lnTo>
                  <a:pt x="1248155" y="1525523"/>
                </a:lnTo>
                <a:lnTo>
                  <a:pt x="1301496" y="1517904"/>
                </a:lnTo>
                <a:lnTo>
                  <a:pt x="1301496" y="1517904"/>
                </a:lnTo>
                <a:lnTo>
                  <a:pt x="1354836" y="1508760"/>
                </a:lnTo>
                <a:lnTo>
                  <a:pt x="1353311" y="1510284"/>
                </a:lnTo>
                <a:lnTo>
                  <a:pt x="1405128" y="1499616"/>
                </a:lnTo>
                <a:lnTo>
                  <a:pt x="1405128" y="1499616"/>
                </a:lnTo>
                <a:lnTo>
                  <a:pt x="1455420" y="1487423"/>
                </a:lnTo>
                <a:lnTo>
                  <a:pt x="1455420" y="1487423"/>
                </a:lnTo>
                <a:lnTo>
                  <a:pt x="1504188" y="1473708"/>
                </a:lnTo>
                <a:lnTo>
                  <a:pt x="1504188" y="1473708"/>
                </a:lnTo>
                <a:lnTo>
                  <a:pt x="1551432" y="1458467"/>
                </a:lnTo>
                <a:lnTo>
                  <a:pt x="1551432" y="1458467"/>
                </a:lnTo>
                <a:lnTo>
                  <a:pt x="1597152" y="1441704"/>
                </a:lnTo>
                <a:lnTo>
                  <a:pt x="1597152" y="1441704"/>
                </a:lnTo>
                <a:lnTo>
                  <a:pt x="1642872" y="1423416"/>
                </a:lnTo>
                <a:lnTo>
                  <a:pt x="1642872" y="1423416"/>
                </a:lnTo>
                <a:lnTo>
                  <a:pt x="1685544" y="1403604"/>
                </a:lnTo>
                <a:lnTo>
                  <a:pt x="1685544" y="1403604"/>
                </a:lnTo>
                <a:lnTo>
                  <a:pt x="1728216" y="1382268"/>
                </a:lnTo>
                <a:lnTo>
                  <a:pt x="1728216" y="1382268"/>
                </a:lnTo>
                <a:lnTo>
                  <a:pt x="1769364" y="1359408"/>
                </a:lnTo>
                <a:lnTo>
                  <a:pt x="1769364" y="1359408"/>
                </a:lnTo>
                <a:lnTo>
                  <a:pt x="1807464" y="1335024"/>
                </a:lnTo>
                <a:lnTo>
                  <a:pt x="1807464" y="1335024"/>
                </a:lnTo>
                <a:lnTo>
                  <a:pt x="1845563" y="1310640"/>
                </a:lnTo>
                <a:lnTo>
                  <a:pt x="1845563" y="1310640"/>
                </a:lnTo>
                <a:lnTo>
                  <a:pt x="1880616" y="1283208"/>
                </a:lnTo>
                <a:lnTo>
                  <a:pt x="1880616" y="1283208"/>
                </a:lnTo>
                <a:lnTo>
                  <a:pt x="1914144" y="1255776"/>
                </a:lnTo>
                <a:lnTo>
                  <a:pt x="1914144" y="1255776"/>
                </a:lnTo>
                <a:lnTo>
                  <a:pt x="1946148" y="1226820"/>
                </a:lnTo>
                <a:lnTo>
                  <a:pt x="1946148" y="1226820"/>
                </a:lnTo>
                <a:lnTo>
                  <a:pt x="1976628" y="1197864"/>
                </a:lnTo>
                <a:lnTo>
                  <a:pt x="1975104" y="1197864"/>
                </a:lnTo>
                <a:lnTo>
                  <a:pt x="2004060" y="1165860"/>
                </a:lnTo>
                <a:lnTo>
                  <a:pt x="2004060" y="1167384"/>
                </a:lnTo>
                <a:lnTo>
                  <a:pt x="2029968" y="1135380"/>
                </a:lnTo>
                <a:lnTo>
                  <a:pt x="2029968" y="1135380"/>
                </a:lnTo>
                <a:lnTo>
                  <a:pt x="2052828" y="1101852"/>
                </a:lnTo>
                <a:lnTo>
                  <a:pt x="2052828" y="1101852"/>
                </a:lnTo>
                <a:lnTo>
                  <a:pt x="2063495" y="1085088"/>
                </a:lnTo>
                <a:lnTo>
                  <a:pt x="2063495" y="1085088"/>
                </a:lnTo>
                <a:lnTo>
                  <a:pt x="2074163" y="1068324"/>
                </a:lnTo>
                <a:lnTo>
                  <a:pt x="2074163" y="1068324"/>
                </a:lnTo>
                <a:lnTo>
                  <a:pt x="2084831" y="1051560"/>
                </a:lnTo>
                <a:lnTo>
                  <a:pt x="2084831" y="1051560"/>
                </a:lnTo>
                <a:lnTo>
                  <a:pt x="2093975" y="1033272"/>
                </a:lnTo>
                <a:lnTo>
                  <a:pt x="2093975" y="1033272"/>
                </a:lnTo>
                <a:lnTo>
                  <a:pt x="2103119" y="1016508"/>
                </a:lnTo>
                <a:lnTo>
                  <a:pt x="2103119" y="1016508"/>
                </a:lnTo>
                <a:lnTo>
                  <a:pt x="2110739" y="998220"/>
                </a:lnTo>
                <a:lnTo>
                  <a:pt x="2110739" y="998220"/>
                </a:lnTo>
                <a:lnTo>
                  <a:pt x="2118360" y="979932"/>
                </a:lnTo>
                <a:lnTo>
                  <a:pt x="2118360" y="981456"/>
                </a:lnTo>
                <a:lnTo>
                  <a:pt x="2124456" y="963168"/>
                </a:lnTo>
                <a:lnTo>
                  <a:pt x="2124456" y="963168"/>
                </a:lnTo>
                <a:lnTo>
                  <a:pt x="2130551" y="944880"/>
                </a:lnTo>
                <a:lnTo>
                  <a:pt x="2130551" y="944880"/>
                </a:lnTo>
                <a:lnTo>
                  <a:pt x="2136648" y="925068"/>
                </a:lnTo>
                <a:lnTo>
                  <a:pt x="2136648" y="926592"/>
                </a:lnTo>
                <a:lnTo>
                  <a:pt x="2141219" y="906780"/>
                </a:lnTo>
                <a:lnTo>
                  <a:pt x="2141219" y="906780"/>
                </a:lnTo>
                <a:lnTo>
                  <a:pt x="2145792" y="888492"/>
                </a:lnTo>
                <a:lnTo>
                  <a:pt x="2145792" y="888492"/>
                </a:lnTo>
                <a:lnTo>
                  <a:pt x="2150363" y="870204"/>
                </a:lnTo>
                <a:lnTo>
                  <a:pt x="2150363" y="870204"/>
                </a:lnTo>
                <a:lnTo>
                  <a:pt x="2153412" y="850392"/>
                </a:lnTo>
                <a:lnTo>
                  <a:pt x="2153412" y="850392"/>
                </a:lnTo>
                <a:lnTo>
                  <a:pt x="2154936" y="832104"/>
                </a:lnTo>
                <a:lnTo>
                  <a:pt x="2154936" y="832104"/>
                </a:lnTo>
                <a:lnTo>
                  <a:pt x="2156460" y="812292"/>
                </a:lnTo>
                <a:lnTo>
                  <a:pt x="2156460" y="812292"/>
                </a:lnTo>
                <a:lnTo>
                  <a:pt x="2157983" y="792480"/>
                </a:lnTo>
                <a:lnTo>
                  <a:pt x="2157983" y="792480"/>
                </a:lnTo>
                <a:lnTo>
                  <a:pt x="2157983" y="772668"/>
                </a:lnTo>
                <a:lnTo>
                  <a:pt x="2157983" y="772668"/>
                </a:lnTo>
                <a:lnTo>
                  <a:pt x="2157983" y="752856"/>
                </a:lnTo>
                <a:lnTo>
                  <a:pt x="2157983" y="754380"/>
                </a:lnTo>
                <a:lnTo>
                  <a:pt x="2156460" y="734568"/>
                </a:lnTo>
                <a:lnTo>
                  <a:pt x="2156460" y="734568"/>
                </a:lnTo>
                <a:lnTo>
                  <a:pt x="2154936" y="714756"/>
                </a:lnTo>
                <a:lnTo>
                  <a:pt x="2154936" y="714756"/>
                </a:lnTo>
                <a:lnTo>
                  <a:pt x="2153412" y="694944"/>
                </a:lnTo>
                <a:lnTo>
                  <a:pt x="2153412" y="696468"/>
                </a:lnTo>
                <a:lnTo>
                  <a:pt x="2150363" y="676656"/>
                </a:lnTo>
                <a:lnTo>
                  <a:pt x="2150363" y="676656"/>
                </a:lnTo>
                <a:lnTo>
                  <a:pt x="2145792" y="658368"/>
                </a:lnTo>
                <a:lnTo>
                  <a:pt x="2145792" y="658368"/>
                </a:lnTo>
                <a:lnTo>
                  <a:pt x="2141219" y="638556"/>
                </a:lnTo>
                <a:lnTo>
                  <a:pt x="2141219" y="638556"/>
                </a:lnTo>
                <a:lnTo>
                  <a:pt x="2136648" y="620268"/>
                </a:lnTo>
                <a:lnTo>
                  <a:pt x="2136648" y="620268"/>
                </a:lnTo>
                <a:lnTo>
                  <a:pt x="2130551" y="601980"/>
                </a:lnTo>
                <a:lnTo>
                  <a:pt x="2130551" y="601980"/>
                </a:lnTo>
                <a:lnTo>
                  <a:pt x="2124456" y="583692"/>
                </a:lnTo>
                <a:lnTo>
                  <a:pt x="2124456" y="583692"/>
                </a:lnTo>
                <a:lnTo>
                  <a:pt x="2118360" y="565404"/>
                </a:lnTo>
                <a:lnTo>
                  <a:pt x="2118360" y="565404"/>
                </a:lnTo>
                <a:lnTo>
                  <a:pt x="2110739" y="547116"/>
                </a:lnTo>
                <a:lnTo>
                  <a:pt x="2110739" y="547116"/>
                </a:lnTo>
                <a:lnTo>
                  <a:pt x="2101595" y="530352"/>
                </a:lnTo>
                <a:lnTo>
                  <a:pt x="2103119" y="530352"/>
                </a:lnTo>
                <a:lnTo>
                  <a:pt x="2093975" y="512064"/>
                </a:lnTo>
                <a:lnTo>
                  <a:pt x="2093975" y="512064"/>
                </a:lnTo>
                <a:lnTo>
                  <a:pt x="2084831" y="495300"/>
                </a:lnTo>
                <a:lnTo>
                  <a:pt x="2084831" y="495300"/>
                </a:lnTo>
                <a:lnTo>
                  <a:pt x="2074163" y="478536"/>
                </a:lnTo>
                <a:lnTo>
                  <a:pt x="2074163" y="478536"/>
                </a:lnTo>
                <a:lnTo>
                  <a:pt x="2063495" y="460248"/>
                </a:lnTo>
                <a:lnTo>
                  <a:pt x="2063495" y="461772"/>
                </a:lnTo>
                <a:lnTo>
                  <a:pt x="2052828" y="445008"/>
                </a:lnTo>
                <a:lnTo>
                  <a:pt x="2052828" y="445008"/>
                </a:lnTo>
                <a:lnTo>
                  <a:pt x="2029968" y="411480"/>
                </a:lnTo>
                <a:lnTo>
                  <a:pt x="2029968" y="411480"/>
                </a:lnTo>
                <a:lnTo>
                  <a:pt x="2004060" y="379476"/>
                </a:lnTo>
                <a:lnTo>
                  <a:pt x="2004060" y="379476"/>
                </a:lnTo>
                <a:lnTo>
                  <a:pt x="1975104" y="348996"/>
                </a:lnTo>
                <a:lnTo>
                  <a:pt x="1976628" y="348996"/>
                </a:lnTo>
                <a:lnTo>
                  <a:pt x="1946148" y="318516"/>
                </a:lnTo>
                <a:lnTo>
                  <a:pt x="1946148" y="318516"/>
                </a:lnTo>
                <a:lnTo>
                  <a:pt x="1914144" y="289560"/>
                </a:lnTo>
                <a:lnTo>
                  <a:pt x="1914144" y="291084"/>
                </a:lnTo>
                <a:lnTo>
                  <a:pt x="1880616" y="262128"/>
                </a:lnTo>
                <a:lnTo>
                  <a:pt x="1880616" y="262128"/>
                </a:lnTo>
                <a:lnTo>
                  <a:pt x="1845563" y="236220"/>
                </a:lnTo>
                <a:lnTo>
                  <a:pt x="1845563" y="236220"/>
                </a:lnTo>
                <a:lnTo>
                  <a:pt x="1807464" y="210312"/>
                </a:lnTo>
                <a:lnTo>
                  <a:pt x="1807464" y="211836"/>
                </a:lnTo>
                <a:lnTo>
                  <a:pt x="1769364" y="187452"/>
                </a:lnTo>
                <a:lnTo>
                  <a:pt x="1769364" y="187452"/>
                </a:lnTo>
                <a:lnTo>
                  <a:pt x="1728216" y="164592"/>
                </a:lnTo>
                <a:lnTo>
                  <a:pt x="1728216" y="164592"/>
                </a:lnTo>
                <a:lnTo>
                  <a:pt x="1685544" y="143256"/>
                </a:lnTo>
                <a:lnTo>
                  <a:pt x="1685544" y="143256"/>
                </a:lnTo>
                <a:lnTo>
                  <a:pt x="1642872" y="123444"/>
                </a:lnTo>
                <a:lnTo>
                  <a:pt x="1642872" y="123444"/>
                </a:lnTo>
                <a:lnTo>
                  <a:pt x="1597152" y="105156"/>
                </a:lnTo>
                <a:lnTo>
                  <a:pt x="1597152" y="105156"/>
                </a:lnTo>
                <a:lnTo>
                  <a:pt x="1551432" y="88392"/>
                </a:lnTo>
                <a:lnTo>
                  <a:pt x="1551432" y="88392"/>
                </a:lnTo>
                <a:lnTo>
                  <a:pt x="1504188" y="73152"/>
                </a:lnTo>
                <a:lnTo>
                  <a:pt x="1504188" y="73152"/>
                </a:lnTo>
                <a:lnTo>
                  <a:pt x="1455420" y="59436"/>
                </a:lnTo>
                <a:lnTo>
                  <a:pt x="1455420" y="59436"/>
                </a:lnTo>
                <a:lnTo>
                  <a:pt x="1405128" y="47244"/>
                </a:lnTo>
                <a:lnTo>
                  <a:pt x="1405128" y="47244"/>
                </a:lnTo>
                <a:lnTo>
                  <a:pt x="1353311" y="36576"/>
                </a:lnTo>
                <a:lnTo>
                  <a:pt x="1354836" y="36576"/>
                </a:lnTo>
                <a:lnTo>
                  <a:pt x="1301496" y="28956"/>
                </a:lnTo>
                <a:lnTo>
                  <a:pt x="1301496" y="28956"/>
                </a:lnTo>
                <a:lnTo>
                  <a:pt x="1249680" y="21336"/>
                </a:lnTo>
                <a:lnTo>
                  <a:pt x="1249680" y="21336"/>
                </a:lnTo>
                <a:lnTo>
                  <a:pt x="1194816" y="16764"/>
                </a:lnTo>
                <a:lnTo>
                  <a:pt x="1194816" y="16764"/>
                </a:lnTo>
                <a:lnTo>
                  <a:pt x="1139952" y="13716"/>
                </a:lnTo>
                <a:lnTo>
                  <a:pt x="1141476" y="13716"/>
                </a:lnTo>
                <a:lnTo>
                  <a:pt x="1085088" y="12192"/>
                </a:lnTo>
                <a:lnTo>
                  <a:pt x="1085088" y="12192"/>
                </a:lnTo>
                <a:lnTo>
                  <a:pt x="1030224" y="13716"/>
                </a:lnTo>
                <a:lnTo>
                  <a:pt x="1030224" y="13716"/>
                </a:lnTo>
                <a:lnTo>
                  <a:pt x="975360" y="16764"/>
                </a:lnTo>
                <a:lnTo>
                  <a:pt x="975360" y="16764"/>
                </a:lnTo>
                <a:lnTo>
                  <a:pt x="922020" y="21336"/>
                </a:lnTo>
                <a:lnTo>
                  <a:pt x="922020" y="21336"/>
                </a:lnTo>
                <a:lnTo>
                  <a:pt x="868680" y="27432"/>
                </a:lnTo>
                <a:lnTo>
                  <a:pt x="868680" y="27432"/>
                </a:lnTo>
                <a:lnTo>
                  <a:pt x="816864" y="36576"/>
                </a:lnTo>
                <a:lnTo>
                  <a:pt x="816864" y="36576"/>
                </a:lnTo>
                <a:lnTo>
                  <a:pt x="765048" y="47244"/>
                </a:lnTo>
                <a:lnTo>
                  <a:pt x="765048" y="47244"/>
                </a:lnTo>
                <a:lnTo>
                  <a:pt x="716280" y="59436"/>
                </a:lnTo>
                <a:lnTo>
                  <a:pt x="716280" y="59436"/>
                </a:lnTo>
                <a:lnTo>
                  <a:pt x="667511" y="73152"/>
                </a:lnTo>
                <a:lnTo>
                  <a:pt x="667511" y="73152"/>
                </a:lnTo>
                <a:lnTo>
                  <a:pt x="618743" y="88392"/>
                </a:lnTo>
                <a:lnTo>
                  <a:pt x="618743" y="88392"/>
                </a:lnTo>
                <a:lnTo>
                  <a:pt x="573024" y="105156"/>
                </a:lnTo>
                <a:lnTo>
                  <a:pt x="573024" y="105156"/>
                </a:lnTo>
                <a:lnTo>
                  <a:pt x="527304" y="123444"/>
                </a:lnTo>
                <a:lnTo>
                  <a:pt x="528827" y="123444"/>
                </a:lnTo>
                <a:lnTo>
                  <a:pt x="484631" y="143256"/>
                </a:lnTo>
                <a:lnTo>
                  <a:pt x="484631" y="143256"/>
                </a:lnTo>
                <a:lnTo>
                  <a:pt x="441959" y="164592"/>
                </a:lnTo>
                <a:lnTo>
                  <a:pt x="441959" y="164592"/>
                </a:lnTo>
                <a:lnTo>
                  <a:pt x="402336" y="187452"/>
                </a:lnTo>
                <a:lnTo>
                  <a:pt x="402336" y="187452"/>
                </a:lnTo>
                <a:lnTo>
                  <a:pt x="362712" y="210312"/>
                </a:lnTo>
                <a:lnTo>
                  <a:pt x="362712" y="210312"/>
                </a:lnTo>
                <a:lnTo>
                  <a:pt x="326136" y="236220"/>
                </a:lnTo>
                <a:lnTo>
                  <a:pt x="326136" y="236220"/>
                </a:lnTo>
                <a:lnTo>
                  <a:pt x="289559" y="262128"/>
                </a:lnTo>
                <a:lnTo>
                  <a:pt x="289559" y="262128"/>
                </a:lnTo>
                <a:lnTo>
                  <a:pt x="256031" y="291084"/>
                </a:lnTo>
                <a:lnTo>
                  <a:pt x="256031" y="289560"/>
                </a:lnTo>
                <a:lnTo>
                  <a:pt x="224027" y="318516"/>
                </a:lnTo>
                <a:lnTo>
                  <a:pt x="224027" y="318516"/>
                </a:lnTo>
                <a:lnTo>
                  <a:pt x="195072" y="348996"/>
                </a:lnTo>
                <a:lnTo>
                  <a:pt x="195072" y="348996"/>
                </a:lnTo>
                <a:lnTo>
                  <a:pt x="166116" y="379476"/>
                </a:lnTo>
                <a:lnTo>
                  <a:pt x="167640" y="379476"/>
                </a:lnTo>
                <a:lnTo>
                  <a:pt x="141731" y="411480"/>
                </a:lnTo>
                <a:lnTo>
                  <a:pt x="141731" y="411480"/>
                </a:lnTo>
                <a:lnTo>
                  <a:pt x="117348" y="445008"/>
                </a:lnTo>
                <a:lnTo>
                  <a:pt x="117348" y="445008"/>
                </a:lnTo>
                <a:lnTo>
                  <a:pt x="106680" y="461772"/>
                </a:lnTo>
                <a:lnTo>
                  <a:pt x="106680" y="460248"/>
                </a:lnTo>
                <a:lnTo>
                  <a:pt x="96012" y="478536"/>
                </a:lnTo>
                <a:lnTo>
                  <a:pt x="96012" y="478536"/>
                </a:lnTo>
                <a:lnTo>
                  <a:pt x="86867" y="495300"/>
                </a:lnTo>
                <a:lnTo>
                  <a:pt x="86867" y="495300"/>
                </a:lnTo>
                <a:lnTo>
                  <a:pt x="76200" y="512064"/>
                </a:lnTo>
                <a:lnTo>
                  <a:pt x="77723" y="512064"/>
                </a:lnTo>
                <a:lnTo>
                  <a:pt x="68580" y="530352"/>
                </a:lnTo>
                <a:lnTo>
                  <a:pt x="68580" y="530352"/>
                </a:lnTo>
                <a:lnTo>
                  <a:pt x="59436" y="547116"/>
                </a:lnTo>
                <a:lnTo>
                  <a:pt x="60959" y="547116"/>
                </a:lnTo>
                <a:lnTo>
                  <a:pt x="53340" y="565404"/>
                </a:lnTo>
                <a:lnTo>
                  <a:pt x="53340" y="565404"/>
                </a:lnTo>
                <a:lnTo>
                  <a:pt x="45720" y="583692"/>
                </a:lnTo>
                <a:lnTo>
                  <a:pt x="45720" y="583692"/>
                </a:lnTo>
                <a:lnTo>
                  <a:pt x="39623" y="601980"/>
                </a:lnTo>
                <a:lnTo>
                  <a:pt x="39623" y="601980"/>
                </a:lnTo>
                <a:lnTo>
                  <a:pt x="33528" y="620268"/>
                </a:lnTo>
                <a:lnTo>
                  <a:pt x="33528" y="620268"/>
                </a:lnTo>
                <a:lnTo>
                  <a:pt x="28956" y="638556"/>
                </a:lnTo>
                <a:lnTo>
                  <a:pt x="28956" y="638556"/>
                </a:lnTo>
                <a:lnTo>
                  <a:pt x="24384" y="658368"/>
                </a:lnTo>
                <a:lnTo>
                  <a:pt x="24384" y="658368"/>
                </a:lnTo>
                <a:lnTo>
                  <a:pt x="21336" y="676656"/>
                </a:lnTo>
                <a:lnTo>
                  <a:pt x="21336" y="676656"/>
                </a:lnTo>
                <a:lnTo>
                  <a:pt x="18287" y="696468"/>
                </a:lnTo>
                <a:lnTo>
                  <a:pt x="18287" y="694944"/>
                </a:lnTo>
                <a:lnTo>
                  <a:pt x="15240" y="714756"/>
                </a:lnTo>
                <a:lnTo>
                  <a:pt x="15240" y="714756"/>
                </a:lnTo>
                <a:lnTo>
                  <a:pt x="13716" y="734568"/>
                </a:lnTo>
                <a:lnTo>
                  <a:pt x="13716" y="734568"/>
                </a:lnTo>
                <a:lnTo>
                  <a:pt x="12192" y="754380"/>
                </a:lnTo>
                <a:lnTo>
                  <a:pt x="12192" y="752856"/>
                </a:lnTo>
                <a:lnTo>
                  <a:pt x="12192" y="772668"/>
                </a:lnTo>
                <a:lnTo>
                  <a:pt x="12192" y="772668"/>
                </a:lnTo>
                <a:lnTo>
                  <a:pt x="12192" y="79248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2179383" y="2610216"/>
            <a:ext cx="767929" cy="6241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400" b="1" spc="10" dirty="0">
                <a:solidFill>
                  <a:srgbClr val="FFFFFF"/>
                </a:solidFill>
                <a:latin typeface="Arial"/>
                <a:cs typeface="Arial"/>
              </a:rPr>
              <a:t>TU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674531" y="3708179"/>
            <a:ext cx="1609954" cy="34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b="1" spc="10" dirty="0">
                <a:solidFill>
                  <a:srgbClr val="47494B"/>
                </a:solidFill>
                <a:latin typeface="Arial"/>
                <a:cs typeface="Arial"/>
              </a:rPr>
              <a:t>Ideal/match</a:t>
            </a:r>
            <a:endParaRPr sz="2200">
              <a:latin typeface="Arial"/>
              <a:cs typeface="Arial"/>
            </a:endParaRPr>
          </a:p>
        </p:txBody>
      </p:sp>
      <p:sp>
        <p:nvSpPr>
          <p:cNvPr id="1424" name="object 1424"/>
          <p:cNvSpPr/>
          <p:nvPr/>
        </p:nvSpPr>
        <p:spPr>
          <a:xfrm>
            <a:off x="6222492" y="2112264"/>
            <a:ext cx="2159508" cy="1676400"/>
          </a:xfrm>
          <a:custGeom>
            <a:avLst/>
            <a:gdLst/>
            <a:ahLst/>
            <a:cxnLst/>
            <a:rect l="l" t="t" r="r" b="b"/>
            <a:pathLst>
              <a:path w="2159508" h="1676400">
                <a:moveTo>
                  <a:pt x="0" y="838200"/>
                </a:moveTo>
                <a:cubicBezTo>
                  <a:pt x="0" y="374904"/>
                  <a:pt x="483108" y="0"/>
                  <a:pt x="1080515" y="0"/>
                </a:cubicBezTo>
                <a:cubicBezTo>
                  <a:pt x="1676399" y="0"/>
                  <a:pt x="2159508" y="374904"/>
                  <a:pt x="2159508" y="838200"/>
                </a:cubicBezTo>
                <a:cubicBezTo>
                  <a:pt x="2159508" y="1301496"/>
                  <a:pt x="1676399" y="1676400"/>
                  <a:pt x="1080515" y="1676400"/>
                </a:cubicBezTo>
                <a:cubicBezTo>
                  <a:pt x="483108" y="1676400"/>
                  <a:pt x="0" y="1301496"/>
                  <a:pt x="0" y="838200"/>
                </a:cubicBez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6216396" y="2106168"/>
            <a:ext cx="2173224" cy="1688591"/>
          </a:xfrm>
          <a:custGeom>
            <a:avLst/>
            <a:gdLst/>
            <a:ahLst/>
            <a:cxnLst/>
            <a:rect l="l" t="t" r="r" b="b"/>
            <a:pathLst>
              <a:path w="2173224" h="1688591">
                <a:moveTo>
                  <a:pt x="0" y="844296"/>
                </a:moveTo>
                <a:lnTo>
                  <a:pt x="0" y="822960"/>
                </a:lnTo>
                <a:lnTo>
                  <a:pt x="1523" y="800100"/>
                </a:lnTo>
                <a:lnTo>
                  <a:pt x="3048" y="778764"/>
                </a:lnTo>
                <a:lnTo>
                  <a:pt x="4572" y="757428"/>
                </a:lnTo>
                <a:lnTo>
                  <a:pt x="7620" y="736092"/>
                </a:lnTo>
                <a:lnTo>
                  <a:pt x="12192" y="714756"/>
                </a:lnTo>
                <a:lnTo>
                  <a:pt x="16764" y="694944"/>
                </a:lnTo>
                <a:lnTo>
                  <a:pt x="21336" y="673608"/>
                </a:lnTo>
                <a:lnTo>
                  <a:pt x="27432" y="653796"/>
                </a:lnTo>
                <a:lnTo>
                  <a:pt x="33528" y="632460"/>
                </a:lnTo>
                <a:lnTo>
                  <a:pt x="41148" y="612648"/>
                </a:lnTo>
                <a:lnTo>
                  <a:pt x="48767" y="592836"/>
                </a:lnTo>
                <a:lnTo>
                  <a:pt x="56388" y="573024"/>
                </a:lnTo>
                <a:lnTo>
                  <a:pt x="65532" y="553212"/>
                </a:lnTo>
                <a:lnTo>
                  <a:pt x="74676" y="533400"/>
                </a:lnTo>
                <a:lnTo>
                  <a:pt x="85344" y="515112"/>
                </a:lnTo>
                <a:lnTo>
                  <a:pt x="96011" y="495300"/>
                </a:lnTo>
                <a:lnTo>
                  <a:pt x="106679" y="477012"/>
                </a:lnTo>
                <a:lnTo>
                  <a:pt x="131064" y="440436"/>
                </a:lnTo>
                <a:lnTo>
                  <a:pt x="156972" y="405384"/>
                </a:lnTo>
                <a:lnTo>
                  <a:pt x="185928" y="371856"/>
                </a:lnTo>
                <a:lnTo>
                  <a:pt x="216408" y="338328"/>
                </a:lnTo>
                <a:lnTo>
                  <a:pt x="248411" y="306324"/>
                </a:lnTo>
                <a:lnTo>
                  <a:pt x="281940" y="275844"/>
                </a:lnTo>
                <a:lnTo>
                  <a:pt x="318516" y="246888"/>
                </a:lnTo>
                <a:lnTo>
                  <a:pt x="356616" y="217932"/>
                </a:lnTo>
                <a:lnTo>
                  <a:pt x="394716" y="192024"/>
                </a:lnTo>
                <a:lnTo>
                  <a:pt x="435864" y="167640"/>
                </a:lnTo>
                <a:lnTo>
                  <a:pt x="478535" y="143256"/>
                </a:lnTo>
                <a:lnTo>
                  <a:pt x="522732" y="121920"/>
                </a:lnTo>
                <a:lnTo>
                  <a:pt x="568452" y="100584"/>
                </a:lnTo>
                <a:lnTo>
                  <a:pt x="615695" y="82296"/>
                </a:lnTo>
                <a:lnTo>
                  <a:pt x="662940" y="65532"/>
                </a:lnTo>
                <a:lnTo>
                  <a:pt x="713232" y="50292"/>
                </a:lnTo>
                <a:lnTo>
                  <a:pt x="763523" y="38100"/>
                </a:lnTo>
                <a:lnTo>
                  <a:pt x="815340" y="25908"/>
                </a:lnTo>
                <a:lnTo>
                  <a:pt x="867156" y="16764"/>
                </a:lnTo>
                <a:lnTo>
                  <a:pt x="920495" y="9144"/>
                </a:lnTo>
                <a:lnTo>
                  <a:pt x="975359" y="3048"/>
                </a:lnTo>
                <a:lnTo>
                  <a:pt x="1030223" y="0"/>
                </a:lnTo>
                <a:lnTo>
                  <a:pt x="1086611" y="0"/>
                </a:lnTo>
                <a:lnTo>
                  <a:pt x="1141476" y="0"/>
                </a:lnTo>
                <a:lnTo>
                  <a:pt x="1196340" y="4572"/>
                </a:lnTo>
                <a:lnTo>
                  <a:pt x="1251204" y="9144"/>
                </a:lnTo>
                <a:lnTo>
                  <a:pt x="1304544" y="16764"/>
                </a:lnTo>
                <a:lnTo>
                  <a:pt x="1357883" y="25908"/>
                </a:lnTo>
                <a:lnTo>
                  <a:pt x="1408176" y="38100"/>
                </a:lnTo>
                <a:lnTo>
                  <a:pt x="1459992" y="50292"/>
                </a:lnTo>
                <a:lnTo>
                  <a:pt x="1508759" y="65532"/>
                </a:lnTo>
                <a:lnTo>
                  <a:pt x="1556004" y="82296"/>
                </a:lnTo>
                <a:lnTo>
                  <a:pt x="1603247" y="100584"/>
                </a:lnTo>
                <a:lnTo>
                  <a:pt x="1648968" y="121920"/>
                </a:lnTo>
                <a:lnTo>
                  <a:pt x="1693164" y="143256"/>
                </a:lnTo>
                <a:lnTo>
                  <a:pt x="1735835" y="167640"/>
                </a:lnTo>
                <a:lnTo>
                  <a:pt x="1776983" y="192024"/>
                </a:lnTo>
                <a:lnTo>
                  <a:pt x="1816607" y="217932"/>
                </a:lnTo>
                <a:lnTo>
                  <a:pt x="1853183" y="246888"/>
                </a:lnTo>
                <a:lnTo>
                  <a:pt x="1889759" y="275844"/>
                </a:lnTo>
                <a:lnTo>
                  <a:pt x="1923288" y="306324"/>
                </a:lnTo>
                <a:lnTo>
                  <a:pt x="1956816" y="338328"/>
                </a:lnTo>
                <a:lnTo>
                  <a:pt x="1987295" y="371856"/>
                </a:lnTo>
                <a:lnTo>
                  <a:pt x="2014728" y="405384"/>
                </a:lnTo>
                <a:lnTo>
                  <a:pt x="2040635" y="440436"/>
                </a:lnTo>
                <a:lnTo>
                  <a:pt x="2065019" y="477012"/>
                </a:lnTo>
                <a:lnTo>
                  <a:pt x="2075688" y="495300"/>
                </a:lnTo>
                <a:lnTo>
                  <a:pt x="2086356" y="515112"/>
                </a:lnTo>
                <a:lnTo>
                  <a:pt x="2097023" y="533400"/>
                </a:lnTo>
                <a:lnTo>
                  <a:pt x="2106168" y="553212"/>
                </a:lnTo>
                <a:lnTo>
                  <a:pt x="2115311" y="573024"/>
                </a:lnTo>
                <a:lnTo>
                  <a:pt x="2124456" y="592836"/>
                </a:lnTo>
                <a:lnTo>
                  <a:pt x="2132076" y="612648"/>
                </a:lnTo>
                <a:lnTo>
                  <a:pt x="2138171" y="632460"/>
                </a:lnTo>
                <a:lnTo>
                  <a:pt x="2144268" y="653796"/>
                </a:lnTo>
                <a:lnTo>
                  <a:pt x="2150364" y="673608"/>
                </a:lnTo>
                <a:lnTo>
                  <a:pt x="2156459" y="694944"/>
                </a:lnTo>
                <a:lnTo>
                  <a:pt x="2159507" y="714756"/>
                </a:lnTo>
                <a:lnTo>
                  <a:pt x="2164080" y="736092"/>
                </a:lnTo>
                <a:lnTo>
                  <a:pt x="2167128" y="757428"/>
                </a:lnTo>
                <a:lnTo>
                  <a:pt x="2170176" y="778764"/>
                </a:lnTo>
                <a:lnTo>
                  <a:pt x="2171700" y="800100"/>
                </a:lnTo>
                <a:lnTo>
                  <a:pt x="2171700" y="822960"/>
                </a:lnTo>
                <a:lnTo>
                  <a:pt x="2173224" y="844296"/>
                </a:lnTo>
                <a:lnTo>
                  <a:pt x="2171700" y="865632"/>
                </a:lnTo>
                <a:lnTo>
                  <a:pt x="2171700" y="886968"/>
                </a:lnTo>
                <a:lnTo>
                  <a:pt x="2170176" y="909828"/>
                </a:lnTo>
                <a:lnTo>
                  <a:pt x="2167128" y="931164"/>
                </a:lnTo>
                <a:lnTo>
                  <a:pt x="2164080" y="952500"/>
                </a:lnTo>
                <a:lnTo>
                  <a:pt x="2159507" y="972312"/>
                </a:lnTo>
                <a:lnTo>
                  <a:pt x="2156459" y="993648"/>
                </a:lnTo>
                <a:lnTo>
                  <a:pt x="2150364" y="1014984"/>
                </a:lnTo>
                <a:lnTo>
                  <a:pt x="2144268" y="1034796"/>
                </a:lnTo>
                <a:lnTo>
                  <a:pt x="2138171" y="1056132"/>
                </a:lnTo>
                <a:lnTo>
                  <a:pt x="2132076" y="1075944"/>
                </a:lnTo>
                <a:lnTo>
                  <a:pt x="2124456" y="1095756"/>
                </a:lnTo>
                <a:lnTo>
                  <a:pt x="2115311" y="1115568"/>
                </a:lnTo>
                <a:lnTo>
                  <a:pt x="2106168" y="1135380"/>
                </a:lnTo>
                <a:lnTo>
                  <a:pt x="2097023" y="1153668"/>
                </a:lnTo>
                <a:lnTo>
                  <a:pt x="2086356" y="1173480"/>
                </a:lnTo>
                <a:lnTo>
                  <a:pt x="2075688" y="1191768"/>
                </a:lnTo>
                <a:lnTo>
                  <a:pt x="2065019" y="1211580"/>
                </a:lnTo>
                <a:lnTo>
                  <a:pt x="2040635" y="1246632"/>
                </a:lnTo>
                <a:lnTo>
                  <a:pt x="2014728" y="1283208"/>
                </a:lnTo>
                <a:lnTo>
                  <a:pt x="1987295" y="1316736"/>
                </a:lnTo>
                <a:lnTo>
                  <a:pt x="1956816" y="1350264"/>
                </a:lnTo>
                <a:lnTo>
                  <a:pt x="1923288" y="1382268"/>
                </a:lnTo>
                <a:lnTo>
                  <a:pt x="1889759" y="1412748"/>
                </a:lnTo>
                <a:lnTo>
                  <a:pt x="1853183" y="1441704"/>
                </a:lnTo>
                <a:lnTo>
                  <a:pt x="1816607" y="1469136"/>
                </a:lnTo>
                <a:lnTo>
                  <a:pt x="1776983" y="1496568"/>
                </a:lnTo>
                <a:lnTo>
                  <a:pt x="1735835" y="1520952"/>
                </a:lnTo>
                <a:lnTo>
                  <a:pt x="1693164" y="1545335"/>
                </a:lnTo>
                <a:lnTo>
                  <a:pt x="1648968" y="1566671"/>
                </a:lnTo>
                <a:lnTo>
                  <a:pt x="1603247" y="1586483"/>
                </a:lnTo>
                <a:lnTo>
                  <a:pt x="1556004" y="1606296"/>
                </a:lnTo>
                <a:lnTo>
                  <a:pt x="1508759" y="1623059"/>
                </a:lnTo>
                <a:lnTo>
                  <a:pt x="1458468" y="1636776"/>
                </a:lnTo>
                <a:lnTo>
                  <a:pt x="1408176" y="1650491"/>
                </a:lnTo>
                <a:lnTo>
                  <a:pt x="1356359" y="1662683"/>
                </a:lnTo>
                <a:lnTo>
                  <a:pt x="1304544" y="1671827"/>
                </a:lnTo>
                <a:lnTo>
                  <a:pt x="1251204" y="1679447"/>
                </a:lnTo>
                <a:lnTo>
                  <a:pt x="1196340" y="1684020"/>
                </a:lnTo>
                <a:lnTo>
                  <a:pt x="1141476" y="1687068"/>
                </a:lnTo>
                <a:lnTo>
                  <a:pt x="1085088" y="1688591"/>
                </a:lnTo>
                <a:lnTo>
                  <a:pt x="1030223" y="1687068"/>
                </a:lnTo>
                <a:lnTo>
                  <a:pt x="975359" y="1684020"/>
                </a:lnTo>
                <a:lnTo>
                  <a:pt x="920495" y="1679447"/>
                </a:lnTo>
                <a:lnTo>
                  <a:pt x="867156" y="1671827"/>
                </a:lnTo>
                <a:lnTo>
                  <a:pt x="815340" y="1662683"/>
                </a:lnTo>
                <a:lnTo>
                  <a:pt x="763523" y="1650491"/>
                </a:lnTo>
                <a:lnTo>
                  <a:pt x="713232" y="1638300"/>
                </a:lnTo>
                <a:lnTo>
                  <a:pt x="662940" y="1623059"/>
                </a:lnTo>
                <a:lnTo>
                  <a:pt x="615695" y="1606296"/>
                </a:lnTo>
                <a:lnTo>
                  <a:pt x="568452" y="1586483"/>
                </a:lnTo>
                <a:lnTo>
                  <a:pt x="522732" y="1566671"/>
                </a:lnTo>
                <a:lnTo>
                  <a:pt x="478535" y="1545335"/>
                </a:lnTo>
                <a:lnTo>
                  <a:pt x="435864" y="1520952"/>
                </a:lnTo>
                <a:lnTo>
                  <a:pt x="394716" y="1496568"/>
                </a:lnTo>
                <a:lnTo>
                  <a:pt x="356616" y="1469136"/>
                </a:lnTo>
                <a:lnTo>
                  <a:pt x="318516" y="1441704"/>
                </a:lnTo>
                <a:lnTo>
                  <a:pt x="281940" y="1412748"/>
                </a:lnTo>
                <a:lnTo>
                  <a:pt x="248411" y="1382268"/>
                </a:lnTo>
                <a:lnTo>
                  <a:pt x="216408" y="1350264"/>
                </a:lnTo>
                <a:lnTo>
                  <a:pt x="185928" y="1316736"/>
                </a:lnTo>
                <a:lnTo>
                  <a:pt x="156972" y="1283208"/>
                </a:lnTo>
                <a:lnTo>
                  <a:pt x="131064" y="1246632"/>
                </a:lnTo>
                <a:lnTo>
                  <a:pt x="106679" y="1211580"/>
                </a:lnTo>
                <a:lnTo>
                  <a:pt x="96011" y="1191768"/>
                </a:lnTo>
                <a:lnTo>
                  <a:pt x="85344" y="1173480"/>
                </a:lnTo>
                <a:lnTo>
                  <a:pt x="74676" y="1153668"/>
                </a:lnTo>
                <a:lnTo>
                  <a:pt x="65532" y="1135380"/>
                </a:lnTo>
                <a:lnTo>
                  <a:pt x="56388" y="1115568"/>
                </a:lnTo>
                <a:lnTo>
                  <a:pt x="48767" y="1095756"/>
                </a:lnTo>
                <a:lnTo>
                  <a:pt x="41148" y="1075944"/>
                </a:lnTo>
                <a:lnTo>
                  <a:pt x="33528" y="1056132"/>
                </a:lnTo>
                <a:lnTo>
                  <a:pt x="27432" y="1034796"/>
                </a:lnTo>
                <a:lnTo>
                  <a:pt x="21336" y="1014984"/>
                </a:lnTo>
                <a:lnTo>
                  <a:pt x="16764" y="993648"/>
                </a:lnTo>
                <a:lnTo>
                  <a:pt x="12192" y="972312"/>
                </a:lnTo>
                <a:lnTo>
                  <a:pt x="7620" y="952500"/>
                </a:lnTo>
                <a:lnTo>
                  <a:pt x="4572" y="931164"/>
                </a:lnTo>
                <a:lnTo>
                  <a:pt x="3048" y="909828"/>
                </a:lnTo>
                <a:lnTo>
                  <a:pt x="1523" y="886968"/>
                </a:lnTo>
                <a:lnTo>
                  <a:pt x="0" y="865632"/>
                </a:lnTo>
                <a:lnTo>
                  <a:pt x="0" y="844296"/>
                </a:lnTo>
                <a:close/>
                <a:moveTo>
                  <a:pt x="12192" y="865632"/>
                </a:moveTo>
                <a:lnTo>
                  <a:pt x="12192" y="865632"/>
                </a:lnTo>
                <a:lnTo>
                  <a:pt x="13716" y="886968"/>
                </a:lnTo>
                <a:lnTo>
                  <a:pt x="13716" y="886968"/>
                </a:lnTo>
                <a:lnTo>
                  <a:pt x="15240" y="908304"/>
                </a:lnTo>
                <a:lnTo>
                  <a:pt x="15240" y="908304"/>
                </a:lnTo>
                <a:lnTo>
                  <a:pt x="18288" y="929640"/>
                </a:lnTo>
                <a:lnTo>
                  <a:pt x="18288" y="929640"/>
                </a:lnTo>
                <a:lnTo>
                  <a:pt x="21336" y="949452"/>
                </a:lnTo>
                <a:lnTo>
                  <a:pt x="21336" y="949452"/>
                </a:lnTo>
                <a:lnTo>
                  <a:pt x="24384" y="970788"/>
                </a:lnTo>
                <a:lnTo>
                  <a:pt x="24384" y="970788"/>
                </a:lnTo>
                <a:lnTo>
                  <a:pt x="28955" y="990600"/>
                </a:lnTo>
                <a:lnTo>
                  <a:pt x="28955" y="990600"/>
                </a:lnTo>
                <a:lnTo>
                  <a:pt x="33528" y="1011936"/>
                </a:lnTo>
                <a:lnTo>
                  <a:pt x="33528" y="1011936"/>
                </a:lnTo>
                <a:lnTo>
                  <a:pt x="39623" y="1031748"/>
                </a:lnTo>
                <a:lnTo>
                  <a:pt x="39623" y="1031748"/>
                </a:lnTo>
                <a:lnTo>
                  <a:pt x="45720" y="1051560"/>
                </a:lnTo>
                <a:lnTo>
                  <a:pt x="45720" y="1051560"/>
                </a:lnTo>
                <a:lnTo>
                  <a:pt x="53340" y="1071372"/>
                </a:lnTo>
                <a:lnTo>
                  <a:pt x="53340" y="1071372"/>
                </a:lnTo>
                <a:lnTo>
                  <a:pt x="60960" y="1091183"/>
                </a:lnTo>
                <a:lnTo>
                  <a:pt x="59436" y="1091183"/>
                </a:lnTo>
                <a:lnTo>
                  <a:pt x="68579" y="1110996"/>
                </a:lnTo>
                <a:lnTo>
                  <a:pt x="68579" y="1110996"/>
                </a:lnTo>
                <a:lnTo>
                  <a:pt x="77723" y="1129283"/>
                </a:lnTo>
                <a:lnTo>
                  <a:pt x="76200" y="1129283"/>
                </a:lnTo>
                <a:lnTo>
                  <a:pt x="86867" y="1149096"/>
                </a:lnTo>
                <a:lnTo>
                  <a:pt x="86867" y="1149096"/>
                </a:lnTo>
                <a:lnTo>
                  <a:pt x="96011" y="1167383"/>
                </a:lnTo>
                <a:lnTo>
                  <a:pt x="96011" y="1167383"/>
                </a:lnTo>
                <a:lnTo>
                  <a:pt x="106679" y="1185672"/>
                </a:lnTo>
                <a:lnTo>
                  <a:pt x="106679" y="1185672"/>
                </a:lnTo>
                <a:lnTo>
                  <a:pt x="117348" y="1203960"/>
                </a:lnTo>
                <a:lnTo>
                  <a:pt x="117348" y="1203960"/>
                </a:lnTo>
                <a:lnTo>
                  <a:pt x="141732" y="1240536"/>
                </a:lnTo>
                <a:lnTo>
                  <a:pt x="141732" y="1240536"/>
                </a:lnTo>
                <a:lnTo>
                  <a:pt x="167640" y="1275588"/>
                </a:lnTo>
                <a:lnTo>
                  <a:pt x="167640" y="1274064"/>
                </a:lnTo>
                <a:lnTo>
                  <a:pt x="195072" y="1309116"/>
                </a:lnTo>
                <a:lnTo>
                  <a:pt x="195072" y="1309116"/>
                </a:lnTo>
                <a:lnTo>
                  <a:pt x="225552" y="1341120"/>
                </a:lnTo>
                <a:lnTo>
                  <a:pt x="225552" y="1341120"/>
                </a:lnTo>
                <a:lnTo>
                  <a:pt x="257555" y="1373124"/>
                </a:lnTo>
                <a:lnTo>
                  <a:pt x="256032" y="1373124"/>
                </a:lnTo>
                <a:lnTo>
                  <a:pt x="291083" y="1403604"/>
                </a:lnTo>
                <a:lnTo>
                  <a:pt x="291083" y="1402080"/>
                </a:lnTo>
                <a:lnTo>
                  <a:pt x="326135" y="1432560"/>
                </a:lnTo>
                <a:lnTo>
                  <a:pt x="326135" y="1431036"/>
                </a:lnTo>
                <a:lnTo>
                  <a:pt x="362711" y="1459992"/>
                </a:lnTo>
                <a:lnTo>
                  <a:pt x="362711" y="1459992"/>
                </a:lnTo>
                <a:lnTo>
                  <a:pt x="402335" y="1485900"/>
                </a:lnTo>
                <a:lnTo>
                  <a:pt x="402335" y="1485900"/>
                </a:lnTo>
                <a:lnTo>
                  <a:pt x="443483" y="1510283"/>
                </a:lnTo>
                <a:lnTo>
                  <a:pt x="443483" y="1510283"/>
                </a:lnTo>
                <a:lnTo>
                  <a:pt x="484632" y="1533144"/>
                </a:lnTo>
                <a:lnTo>
                  <a:pt x="484632" y="1533144"/>
                </a:lnTo>
                <a:lnTo>
                  <a:pt x="528828" y="1556003"/>
                </a:lnTo>
                <a:lnTo>
                  <a:pt x="528828" y="1554480"/>
                </a:lnTo>
                <a:lnTo>
                  <a:pt x="573023" y="1575815"/>
                </a:lnTo>
                <a:lnTo>
                  <a:pt x="573023" y="1575815"/>
                </a:lnTo>
                <a:lnTo>
                  <a:pt x="620268" y="1594103"/>
                </a:lnTo>
                <a:lnTo>
                  <a:pt x="620268" y="1594103"/>
                </a:lnTo>
                <a:lnTo>
                  <a:pt x="667511" y="1610868"/>
                </a:lnTo>
                <a:lnTo>
                  <a:pt x="667511" y="1610868"/>
                </a:lnTo>
                <a:lnTo>
                  <a:pt x="716280" y="1626108"/>
                </a:lnTo>
                <a:lnTo>
                  <a:pt x="716280" y="1624583"/>
                </a:lnTo>
                <a:lnTo>
                  <a:pt x="766571" y="1638300"/>
                </a:lnTo>
                <a:lnTo>
                  <a:pt x="766571" y="1638300"/>
                </a:lnTo>
                <a:lnTo>
                  <a:pt x="816864" y="1650491"/>
                </a:lnTo>
                <a:lnTo>
                  <a:pt x="816864" y="1648968"/>
                </a:lnTo>
                <a:lnTo>
                  <a:pt x="868680" y="1659635"/>
                </a:lnTo>
                <a:lnTo>
                  <a:pt x="868680" y="1659635"/>
                </a:lnTo>
                <a:lnTo>
                  <a:pt x="922020" y="1665732"/>
                </a:lnTo>
                <a:lnTo>
                  <a:pt x="922020" y="1665732"/>
                </a:lnTo>
                <a:lnTo>
                  <a:pt x="976883" y="1671827"/>
                </a:lnTo>
                <a:lnTo>
                  <a:pt x="975359" y="1671827"/>
                </a:lnTo>
                <a:lnTo>
                  <a:pt x="1030223" y="1674876"/>
                </a:lnTo>
                <a:lnTo>
                  <a:pt x="1030223" y="1674876"/>
                </a:lnTo>
                <a:lnTo>
                  <a:pt x="1085088" y="1676400"/>
                </a:lnTo>
                <a:lnTo>
                  <a:pt x="1085088" y="1676400"/>
                </a:lnTo>
                <a:lnTo>
                  <a:pt x="1141476" y="1674876"/>
                </a:lnTo>
                <a:lnTo>
                  <a:pt x="1141476" y="1674876"/>
                </a:lnTo>
                <a:lnTo>
                  <a:pt x="1196340" y="1671827"/>
                </a:lnTo>
                <a:lnTo>
                  <a:pt x="1194816" y="1671827"/>
                </a:lnTo>
                <a:lnTo>
                  <a:pt x="1249680" y="1665732"/>
                </a:lnTo>
                <a:lnTo>
                  <a:pt x="1249680" y="1665732"/>
                </a:lnTo>
                <a:lnTo>
                  <a:pt x="1303020" y="1659635"/>
                </a:lnTo>
                <a:lnTo>
                  <a:pt x="1303020" y="1659635"/>
                </a:lnTo>
                <a:lnTo>
                  <a:pt x="1354835" y="1648968"/>
                </a:lnTo>
                <a:lnTo>
                  <a:pt x="1354835" y="1648968"/>
                </a:lnTo>
                <a:lnTo>
                  <a:pt x="1405128" y="1638300"/>
                </a:lnTo>
                <a:lnTo>
                  <a:pt x="1405128" y="1638300"/>
                </a:lnTo>
                <a:lnTo>
                  <a:pt x="1455419" y="1624583"/>
                </a:lnTo>
                <a:lnTo>
                  <a:pt x="1455419" y="1624583"/>
                </a:lnTo>
                <a:lnTo>
                  <a:pt x="1504188" y="1610868"/>
                </a:lnTo>
                <a:lnTo>
                  <a:pt x="1504188" y="1610868"/>
                </a:lnTo>
                <a:lnTo>
                  <a:pt x="1552956" y="1594103"/>
                </a:lnTo>
                <a:lnTo>
                  <a:pt x="1551432" y="1594103"/>
                </a:lnTo>
                <a:lnTo>
                  <a:pt x="1598676" y="1575815"/>
                </a:lnTo>
                <a:lnTo>
                  <a:pt x="1598676" y="1575815"/>
                </a:lnTo>
                <a:lnTo>
                  <a:pt x="1642871" y="1554480"/>
                </a:lnTo>
                <a:lnTo>
                  <a:pt x="1642871" y="1556003"/>
                </a:lnTo>
                <a:lnTo>
                  <a:pt x="1687068" y="1533144"/>
                </a:lnTo>
                <a:lnTo>
                  <a:pt x="1687068" y="1533144"/>
                </a:lnTo>
                <a:lnTo>
                  <a:pt x="1729740" y="1510283"/>
                </a:lnTo>
                <a:lnTo>
                  <a:pt x="1729740" y="1510283"/>
                </a:lnTo>
                <a:lnTo>
                  <a:pt x="1769364" y="1485900"/>
                </a:lnTo>
                <a:lnTo>
                  <a:pt x="1769364" y="1485900"/>
                </a:lnTo>
                <a:lnTo>
                  <a:pt x="1808988" y="1459992"/>
                </a:lnTo>
                <a:lnTo>
                  <a:pt x="1808988" y="1459992"/>
                </a:lnTo>
                <a:lnTo>
                  <a:pt x="1845564" y="1431036"/>
                </a:lnTo>
                <a:lnTo>
                  <a:pt x="1845564" y="1432560"/>
                </a:lnTo>
                <a:lnTo>
                  <a:pt x="1882140" y="1402080"/>
                </a:lnTo>
                <a:lnTo>
                  <a:pt x="1882140" y="1403604"/>
                </a:lnTo>
                <a:lnTo>
                  <a:pt x="1915668" y="1373124"/>
                </a:lnTo>
                <a:lnTo>
                  <a:pt x="1915668" y="1373124"/>
                </a:lnTo>
                <a:lnTo>
                  <a:pt x="1947671" y="1341120"/>
                </a:lnTo>
                <a:lnTo>
                  <a:pt x="1947671" y="1341120"/>
                </a:lnTo>
                <a:lnTo>
                  <a:pt x="1976628" y="1309116"/>
                </a:lnTo>
                <a:lnTo>
                  <a:pt x="1976628" y="1309116"/>
                </a:lnTo>
                <a:lnTo>
                  <a:pt x="2005583" y="1274064"/>
                </a:lnTo>
                <a:lnTo>
                  <a:pt x="2005583" y="1275588"/>
                </a:lnTo>
                <a:lnTo>
                  <a:pt x="2031492" y="1240536"/>
                </a:lnTo>
                <a:lnTo>
                  <a:pt x="2029968" y="1240536"/>
                </a:lnTo>
                <a:lnTo>
                  <a:pt x="2054352" y="1203960"/>
                </a:lnTo>
                <a:lnTo>
                  <a:pt x="2054352" y="1203960"/>
                </a:lnTo>
                <a:lnTo>
                  <a:pt x="2065019" y="1185672"/>
                </a:lnTo>
                <a:lnTo>
                  <a:pt x="2065019" y="1185672"/>
                </a:lnTo>
                <a:lnTo>
                  <a:pt x="2075688" y="1167383"/>
                </a:lnTo>
                <a:lnTo>
                  <a:pt x="2075688" y="1167383"/>
                </a:lnTo>
                <a:lnTo>
                  <a:pt x="2086356" y="1149096"/>
                </a:lnTo>
                <a:lnTo>
                  <a:pt x="2086356" y="1149096"/>
                </a:lnTo>
                <a:lnTo>
                  <a:pt x="2095500" y="1129283"/>
                </a:lnTo>
                <a:lnTo>
                  <a:pt x="2095500" y="1129283"/>
                </a:lnTo>
                <a:lnTo>
                  <a:pt x="2103119" y="1110996"/>
                </a:lnTo>
                <a:lnTo>
                  <a:pt x="2103119" y="1110996"/>
                </a:lnTo>
                <a:lnTo>
                  <a:pt x="2112264" y="1091183"/>
                </a:lnTo>
                <a:lnTo>
                  <a:pt x="2112264" y="1091183"/>
                </a:lnTo>
                <a:lnTo>
                  <a:pt x="2119883" y="1071372"/>
                </a:lnTo>
                <a:lnTo>
                  <a:pt x="2119883" y="1071372"/>
                </a:lnTo>
                <a:lnTo>
                  <a:pt x="2125980" y="1051560"/>
                </a:lnTo>
                <a:lnTo>
                  <a:pt x="2125980" y="1051560"/>
                </a:lnTo>
                <a:lnTo>
                  <a:pt x="2132076" y="1031748"/>
                </a:lnTo>
                <a:lnTo>
                  <a:pt x="2132076" y="1031748"/>
                </a:lnTo>
                <a:lnTo>
                  <a:pt x="2138171" y="1011936"/>
                </a:lnTo>
                <a:lnTo>
                  <a:pt x="2138171" y="1011936"/>
                </a:lnTo>
                <a:lnTo>
                  <a:pt x="2142744" y="990600"/>
                </a:lnTo>
                <a:lnTo>
                  <a:pt x="2142744" y="990600"/>
                </a:lnTo>
                <a:lnTo>
                  <a:pt x="2147316" y="970788"/>
                </a:lnTo>
                <a:lnTo>
                  <a:pt x="2147316" y="970788"/>
                </a:lnTo>
                <a:lnTo>
                  <a:pt x="2151888" y="949452"/>
                </a:lnTo>
                <a:lnTo>
                  <a:pt x="2151888" y="949452"/>
                </a:lnTo>
                <a:lnTo>
                  <a:pt x="2154935" y="929640"/>
                </a:lnTo>
                <a:lnTo>
                  <a:pt x="2154935" y="929640"/>
                </a:lnTo>
                <a:lnTo>
                  <a:pt x="2156459" y="908304"/>
                </a:lnTo>
                <a:lnTo>
                  <a:pt x="2156459" y="908304"/>
                </a:lnTo>
                <a:lnTo>
                  <a:pt x="2157983" y="886968"/>
                </a:lnTo>
                <a:lnTo>
                  <a:pt x="2157983" y="886968"/>
                </a:lnTo>
                <a:lnTo>
                  <a:pt x="2159507" y="865632"/>
                </a:lnTo>
                <a:lnTo>
                  <a:pt x="2159507" y="865632"/>
                </a:lnTo>
                <a:lnTo>
                  <a:pt x="2159507" y="844296"/>
                </a:lnTo>
                <a:lnTo>
                  <a:pt x="2159507" y="844296"/>
                </a:lnTo>
                <a:lnTo>
                  <a:pt x="2159507" y="822960"/>
                </a:lnTo>
                <a:lnTo>
                  <a:pt x="2159507" y="822960"/>
                </a:lnTo>
                <a:lnTo>
                  <a:pt x="2157983" y="801624"/>
                </a:lnTo>
                <a:lnTo>
                  <a:pt x="2157983" y="801624"/>
                </a:lnTo>
                <a:lnTo>
                  <a:pt x="2156459" y="780288"/>
                </a:lnTo>
                <a:lnTo>
                  <a:pt x="2156459" y="780288"/>
                </a:lnTo>
                <a:lnTo>
                  <a:pt x="2154935" y="758952"/>
                </a:lnTo>
                <a:lnTo>
                  <a:pt x="2154935" y="758952"/>
                </a:lnTo>
                <a:lnTo>
                  <a:pt x="2151888" y="737616"/>
                </a:lnTo>
                <a:lnTo>
                  <a:pt x="2151888" y="739140"/>
                </a:lnTo>
                <a:lnTo>
                  <a:pt x="2147316" y="717804"/>
                </a:lnTo>
                <a:lnTo>
                  <a:pt x="2147316" y="717804"/>
                </a:lnTo>
                <a:lnTo>
                  <a:pt x="2142744" y="696468"/>
                </a:lnTo>
                <a:lnTo>
                  <a:pt x="2142744" y="697992"/>
                </a:lnTo>
                <a:lnTo>
                  <a:pt x="2138171" y="676656"/>
                </a:lnTo>
                <a:lnTo>
                  <a:pt x="2138171" y="676656"/>
                </a:lnTo>
                <a:lnTo>
                  <a:pt x="2132076" y="656844"/>
                </a:lnTo>
                <a:lnTo>
                  <a:pt x="2132076" y="656844"/>
                </a:lnTo>
                <a:lnTo>
                  <a:pt x="2125980" y="637032"/>
                </a:lnTo>
                <a:lnTo>
                  <a:pt x="2125980" y="637032"/>
                </a:lnTo>
                <a:lnTo>
                  <a:pt x="2119883" y="617220"/>
                </a:lnTo>
                <a:lnTo>
                  <a:pt x="2119883" y="617220"/>
                </a:lnTo>
                <a:lnTo>
                  <a:pt x="2112264" y="597408"/>
                </a:lnTo>
                <a:lnTo>
                  <a:pt x="2112264" y="597408"/>
                </a:lnTo>
                <a:lnTo>
                  <a:pt x="2103119" y="577596"/>
                </a:lnTo>
                <a:lnTo>
                  <a:pt x="2103119" y="577596"/>
                </a:lnTo>
                <a:lnTo>
                  <a:pt x="2095500" y="557784"/>
                </a:lnTo>
                <a:lnTo>
                  <a:pt x="2095500" y="559308"/>
                </a:lnTo>
                <a:lnTo>
                  <a:pt x="2086356" y="539496"/>
                </a:lnTo>
                <a:lnTo>
                  <a:pt x="2086356" y="539496"/>
                </a:lnTo>
                <a:lnTo>
                  <a:pt x="2075688" y="521208"/>
                </a:lnTo>
                <a:lnTo>
                  <a:pt x="2075688" y="521208"/>
                </a:lnTo>
                <a:lnTo>
                  <a:pt x="2065019" y="502920"/>
                </a:lnTo>
                <a:lnTo>
                  <a:pt x="2065019" y="502920"/>
                </a:lnTo>
                <a:lnTo>
                  <a:pt x="2054352" y="484632"/>
                </a:lnTo>
                <a:lnTo>
                  <a:pt x="2054352" y="484632"/>
                </a:lnTo>
                <a:lnTo>
                  <a:pt x="2029968" y="448056"/>
                </a:lnTo>
                <a:lnTo>
                  <a:pt x="2031492" y="448056"/>
                </a:lnTo>
                <a:lnTo>
                  <a:pt x="2005583" y="413004"/>
                </a:lnTo>
                <a:lnTo>
                  <a:pt x="2005583" y="413004"/>
                </a:lnTo>
                <a:lnTo>
                  <a:pt x="1976628" y="379476"/>
                </a:lnTo>
                <a:lnTo>
                  <a:pt x="1976628" y="379476"/>
                </a:lnTo>
                <a:lnTo>
                  <a:pt x="1947671" y="347472"/>
                </a:lnTo>
                <a:lnTo>
                  <a:pt x="1947671" y="347472"/>
                </a:lnTo>
                <a:lnTo>
                  <a:pt x="1915668" y="315468"/>
                </a:lnTo>
                <a:lnTo>
                  <a:pt x="1915668" y="315468"/>
                </a:lnTo>
                <a:lnTo>
                  <a:pt x="1882140" y="284988"/>
                </a:lnTo>
                <a:lnTo>
                  <a:pt x="1882140" y="284988"/>
                </a:lnTo>
                <a:lnTo>
                  <a:pt x="1845564" y="256032"/>
                </a:lnTo>
                <a:lnTo>
                  <a:pt x="1845564" y="256032"/>
                </a:lnTo>
                <a:lnTo>
                  <a:pt x="1808988" y="228600"/>
                </a:lnTo>
                <a:lnTo>
                  <a:pt x="1808988" y="228600"/>
                </a:lnTo>
                <a:lnTo>
                  <a:pt x="1769364" y="202692"/>
                </a:lnTo>
                <a:lnTo>
                  <a:pt x="1769364" y="202692"/>
                </a:lnTo>
                <a:lnTo>
                  <a:pt x="1729740" y="178308"/>
                </a:lnTo>
                <a:lnTo>
                  <a:pt x="1729740" y="178308"/>
                </a:lnTo>
                <a:lnTo>
                  <a:pt x="1687068" y="153924"/>
                </a:lnTo>
                <a:lnTo>
                  <a:pt x="1687068" y="155448"/>
                </a:lnTo>
                <a:lnTo>
                  <a:pt x="1642871" y="132588"/>
                </a:lnTo>
                <a:lnTo>
                  <a:pt x="1644395" y="132588"/>
                </a:lnTo>
                <a:lnTo>
                  <a:pt x="1598676" y="112776"/>
                </a:lnTo>
                <a:lnTo>
                  <a:pt x="1598676" y="112776"/>
                </a:lnTo>
                <a:lnTo>
                  <a:pt x="1551432" y="94488"/>
                </a:lnTo>
                <a:lnTo>
                  <a:pt x="1552956" y="94488"/>
                </a:lnTo>
                <a:lnTo>
                  <a:pt x="1504188" y="77724"/>
                </a:lnTo>
                <a:lnTo>
                  <a:pt x="1504188" y="77724"/>
                </a:lnTo>
                <a:lnTo>
                  <a:pt x="1455419" y="62484"/>
                </a:lnTo>
                <a:lnTo>
                  <a:pt x="1455419" y="62484"/>
                </a:lnTo>
                <a:lnTo>
                  <a:pt x="1405128" y="50292"/>
                </a:lnTo>
                <a:lnTo>
                  <a:pt x="1406652" y="50292"/>
                </a:lnTo>
                <a:lnTo>
                  <a:pt x="1354835" y="38100"/>
                </a:lnTo>
                <a:lnTo>
                  <a:pt x="1354835" y="38100"/>
                </a:lnTo>
                <a:lnTo>
                  <a:pt x="1303020" y="28956"/>
                </a:lnTo>
                <a:lnTo>
                  <a:pt x="1303020" y="28956"/>
                </a:lnTo>
                <a:lnTo>
                  <a:pt x="1249680" y="21336"/>
                </a:lnTo>
                <a:lnTo>
                  <a:pt x="1249680" y="21336"/>
                </a:lnTo>
                <a:lnTo>
                  <a:pt x="1196340" y="16764"/>
                </a:lnTo>
                <a:lnTo>
                  <a:pt x="1196340" y="16764"/>
                </a:lnTo>
                <a:lnTo>
                  <a:pt x="1141476" y="13716"/>
                </a:lnTo>
                <a:lnTo>
                  <a:pt x="1141476" y="13716"/>
                </a:lnTo>
                <a:lnTo>
                  <a:pt x="1085088" y="12192"/>
                </a:lnTo>
                <a:lnTo>
                  <a:pt x="1086611" y="12192"/>
                </a:lnTo>
                <a:lnTo>
                  <a:pt x="1030223" y="13716"/>
                </a:lnTo>
                <a:lnTo>
                  <a:pt x="1030223" y="13716"/>
                </a:lnTo>
                <a:lnTo>
                  <a:pt x="975359" y="16764"/>
                </a:lnTo>
                <a:lnTo>
                  <a:pt x="975359" y="16764"/>
                </a:lnTo>
                <a:lnTo>
                  <a:pt x="922020" y="21336"/>
                </a:lnTo>
                <a:lnTo>
                  <a:pt x="922020" y="21336"/>
                </a:lnTo>
                <a:lnTo>
                  <a:pt x="868680" y="28956"/>
                </a:lnTo>
                <a:lnTo>
                  <a:pt x="868680" y="28956"/>
                </a:lnTo>
                <a:lnTo>
                  <a:pt x="816864" y="38100"/>
                </a:lnTo>
                <a:lnTo>
                  <a:pt x="816864" y="38100"/>
                </a:lnTo>
                <a:lnTo>
                  <a:pt x="766571" y="50292"/>
                </a:lnTo>
                <a:lnTo>
                  <a:pt x="766571" y="50292"/>
                </a:lnTo>
                <a:lnTo>
                  <a:pt x="716280" y="62484"/>
                </a:lnTo>
                <a:lnTo>
                  <a:pt x="716280" y="62484"/>
                </a:lnTo>
                <a:lnTo>
                  <a:pt x="667511" y="77724"/>
                </a:lnTo>
                <a:lnTo>
                  <a:pt x="667511" y="77724"/>
                </a:lnTo>
                <a:lnTo>
                  <a:pt x="620268" y="94488"/>
                </a:lnTo>
                <a:lnTo>
                  <a:pt x="620268" y="94488"/>
                </a:lnTo>
                <a:lnTo>
                  <a:pt x="573023" y="112776"/>
                </a:lnTo>
                <a:lnTo>
                  <a:pt x="573023" y="112776"/>
                </a:lnTo>
                <a:lnTo>
                  <a:pt x="528828" y="132588"/>
                </a:lnTo>
                <a:lnTo>
                  <a:pt x="528828" y="132588"/>
                </a:lnTo>
                <a:lnTo>
                  <a:pt x="484632" y="155448"/>
                </a:lnTo>
                <a:lnTo>
                  <a:pt x="484632" y="153924"/>
                </a:lnTo>
                <a:lnTo>
                  <a:pt x="443483" y="178308"/>
                </a:lnTo>
                <a:lnTo>
                  <a:pt x="443483" y="178308"/>
                </a:lnTo>
                <a:lnTo>
                  <a:pt x="402335" y="202692"/>
                </a:lnTo>
                <a:lnTo>
                  <a:pt x="402335" y="202692"/>
                </a:lnTo>
                <a:lnTo>
                  <a:pt x="362711" y="228600"/>
                </a:lnTo>
                <a:lnTo>
                  <a:pt x="362711" y="228600"/>
                </a:lnTo>
                <a:lnTo>
                  <a:pt x="326135" y="256032"/>
                </a:lnTo>
                <a:lnTo>
                  <a:pt x="326135" y="256032"/>
                </a:lnTo>
                <a:lnTo>
                  <a:pt x="291083" y="284988"/>
                </a:lnTo>
                <a:lnTo>
                  <a:pt x="291083" y="284988"/>
                </a:lnTo>
                <a:lnTo>
                  <a:pt x="256032" y="315468"/>
                </a:lnTo>
                <a:lnTo>
                  <a:pt x="257555" y="315468"/>
                </a:lnTo>
                <a:lnTo>
                  <a:pt x="225552" y="347472"/>
                </a:lnTo>
                <a:lnTo>
                  <a:pt x="225552" y="347472"/>
                </a:lnTo>
                <a:lnTo>
                  <a:pt x="195072" y="379476"/>
                </a:lnTo>
                <a:lnTo>
                  <a:pt x="195072" y="379476"/>
                </a:lnTo>
                <a:lnTo>
                  <a:pt x="167640" y="413004"/>
                </a:lnTo>
                <a:lnTo>
                  <a:pt x="167640" y="413004"/>
                </a:lnTo>
                <a:lnTo>
                  <a:pt x="141732" y="448056"/>
                </a:lnTo>
                <a:lnTo>
                  <a:pt x="141732" y="448056"/>
                </a:lnTo>
                <a:lnTo>
                  <a:pt x="117348" y="484632"/>
                </a:lnTo>
                <a:lnTo>
                  <a:pt x="117348" y="484632"/>
                </a:lnTo>
                <a:lnTo>
                  <a:pt x="106679" y="502920"/>
                </a:lnTo>
                <a:lnTo>
                  <a:pt x="106679" y="502920"/>
                </a:lnTo>
                <a:lnTo>
                  <a:pt x="96011" y="521208"/>
                </a:lnTo>
                <a:lnTo>
                  <a:pt x="96011" y="521208"/>
                </a:lnTo>
                <a:lnTo>
                  <a:pt x="86867" y="539496"/>
                </a:lnTo>
                <a:lnTo>
                  <a:pt x="86867" y="539496"/>
                </a:lnTo>
                <a:lnTo>
                  <a:pt x="76200" y="559308"/>
                </a:lnTo>
                <a:lnTo>
                  <a:pt x="77723" y="557784"/>
                </a:lnTo>
                <a:lnTo>
                  <a:pt x="68579" y="577596"/>
                </a:lnTo>
                <a:lnTo>
                  <a:pt x="68579" y="577596"/>
                </a:lnTo>
                <a:lnTo>
                  <a:pt x="59436" y="597408"/>
                </a:lnTo>
                <a:lnTo>
                  <a:pt x="60960" y="597408"/>
                </a:lnTo>
                <a:lnTo>
                  <a:pt x="53340" y="617220"/>
                </a:lnTo>
                <a:lnTo>
                  <a:pt x="53340" y="617220"/>
                </a:lnTo>
                <a:lnTo>
                  <a:pt x="45720" y="637032"/>
                </a:lnTo>
                <a:lnTo>
                  <a:pt x="45720" y="637032"/>
                </a:lnTo>
                <a:lnTo>
                  <a:pt x="39623" y="656844"/>
                </a:lnTo>
                <a:lnTo>
                  <a:pt x="39623" y="656844"/>
                </a:lnTo>
                <a:lnTo>
                  <a:pt x="33528" y="676656"/>
                </a:lnTo>
                <a:lnTo>
                  <a:pt x="33528" y="676656"/>
                </a:lnTo>
                <a:lnTo>
                  <a:pt x="28955" y="697992"/>
                </a:lnTo>
                <a:lnTo>
                  <a:pt x="28955" y="696468"/>
                </a:lnTo>
                <a:lnTo>
                  <a:pt x="24384" y="717804"/>
                </a:lnTo>
                <a:lnTo>
                  <a:pt x="24384" y="717804"/>
                </a:lnTo>
                <a:lnTo>
                  <a:pt x="21336" y="739140"/>
                </a:lnTo>
                <a:lnTo>
                  <a:pt x="21336" y="737616"/>
                </a:lnTo>
                <a:lnTo>
                  <a:pt x="18288" y="758952"/>
                </a:lnTo>
                <a:lnTo>
                  <a:pt x="18288" y="758952"/>
                </a:lnTo>
                <a:lnTo>
                  <a:pt x="15240" y="780288"/>
                </a:lnTo>
                <a:lnTo>
                  <a:pt x="15240" y="780288"/>
                </a:lnTo>
                <a:lnTo>
                  <a:pt x="13716" y="801624"/>
                </a:lnTo>
                <a:lnTo>
                  <a:pt x="13716" y="801624"/>
                </a:lnTo>
                <a:lnTo>
                  <a:pt x="12192" y="822960"/>
                </a:lnTo>
                <a:lnTo>
                  <a:pt x="12192" y="822960"/>
                </a:lnTo>
                <a:lnTo>
                  <a:pt x="12192" y="844296"/>
                </a:lnTo>
                <a:lnTo>
                  <a:pt x="12192" y="844296"/>
                </a:lnTo>
                <a:lnTo>
                  <a:pt x="12192" y="865632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6979951" y="2630853"/>
            <a:ext cx="767930" cy="6241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400" b="1" spc="10" dirty="0">
                <a:solidFill>
                  <a:srgbClr val="FFFFFF"/>
                </a:solidFill>
                <a:latin typeface="Arial"/>
                <a:cs typeface="Arial"/>
              </a:rPr>
              <a:t>TU</a:t>
            </a:r>
            <a:endParaRPr sz="4400">
              <a:latin typeface="Arial"/>
              <a:cs typeface="Arial"/>
            </a:endParaRPr>
          </a:p>
        </p:txBody>
      </p:sp>
      <p:sp>
        <p:nvSpPr>
          <p:cNvPr id="1426" name="object 1426"/>
          <p:cNvSpPr/>
          <p:nvPr/>
        </p:nvSpPr>
        <p:spPr>
          <a:xfrm>
            <a:off x="6582155" y="2481072"/>
            <a:ext cx="1223772" cy="854964"/>
          </a:xfrm>
          <a:custGeom>
            <a:avLst/>
            <a:gdLst/>
            <a:ahLst/>
            <a:cxnLst/>
            <a:rect l="l" t="t" r="r" b="b"/>
            <a:pathLst>
              <a:path w="1223772" h="854964">
                <a:moveTo>
                  <a:pt x="0" y="426720"/>
                </a:moveTo>
                <a:cubicBezTo>
                  <a:pt x="0" y="190500"/>
                  <a:pt x="274321" y="0"/>
                  <a:pt x="612648" y="0"/>
                </a:cubicBezTo>
                <a:cubicBezTo>
                  <a:pt x="950976" y="0"/>
                  <a:pt x="1223773" y="190500"/>
                  <a:pt x="1223773" y="426720"/>
                </a:cubicBezTo>
                <a:cubicBezTo>
                  <a:pt x="1223773" y="662940"/>
                  <a:pt x="950976" y="854964"/>
                  <a:pt x="612648" y="854964"/>
                </a:cubicBezTo>
                <a:cubicBezTo>
                  <a:pt x="274321" y="854964"/>
                  <a:pt x="0" y="662940"/>
                  <a:pt x="0" y="426720"/>
                </a:cubicBez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6576060" y="2473452"/>
            <a:ext cx="1237488" cy="868680"/>
          </a:xfrm>
          <a:custGeom>
            <a:avLst/>
            <a:gdLst/>
            <a:ahLst/>
            <a:cxnLst/>
            <a:rect l="l" t="t" r="r" b="b"/>
            <a:pathLst>
              <a:path w="1237488" h="868680">
                <a:moveTo>
                  <a:pt x="0" y="434340"/>
                </a:moveTo>
                <a:lnTo>
                  <a:pt x="1524" y="413004"/>
                </a:lnTo>
                <a:lnTo>
                  <a:pt x="3047" y="390144"/>
                </a:lnTo>
                <a:lnTo>
                  <a:pt x="7619" y="368808"/>
                </a:lnTo>
                <a:lnTo>
                  <a:pt x="12192" y="347472"/>
                </a:lnTo>
                <a:lnTo>
                  <a:pt x="19812" y="326136"/>
                </a:lnTo>
                <a:lnTo>
                  <a:pt x="27431" y="304800"/>
                </a:lnTo>
                <a:lnTo>
                  <a:pt x="38100" y="284988"/>
                </a:lnTo>
                <a:lnTo>
                  <a:pt x="48768" y="265176"/>
                </a:lnTo>
                <a:lnTo>
                  <a:pt x="60959" y="245364"/>
                </a:lnTo>
                <a:lnTo>
                  <a:pt x="74676" y="227076"/>
                </a:lnTo>
                <a:lnTo>
                  <a:pt x="89916" y="208788"/>
                </a:lnTo>
                <a:lnTo>
                  <a:pt x="106680" y="190500"/>
                </a:lnTo>
                <a:lnTo>
                  <a:pt x="123443" y="173736"/>
                </a:lnTo>
                <a:lnTo>
                  <a:pt x="141731" y="158496"/>
                </a:lnTo>
                <a:lnTo>
                  <a:pt x="161543" y="141732"/>
                </a:lnTo>
                <a:lnTo>
                  <a:pt x="181356" y="126492"/>
                </a:lnTo>
                <a:lnTo>
                  <a:pt x="204216" y="112776"/>
                </a:lnTo>
                <a:lnTo>
                  <a:pt x="225552" y="99060"/>
                </a:lnTo>
                <a:lnTo>
                  <a:pt x="249936" y="86868"/>
                </a:lnTo>
                <a:lnTo>
                  <a:pt x="274319" y="74676"/>
                </a:lnTo>
                <a:lnTo>
                  <a:pt x="298704" y="62484"/>
                </a:lnTo>
                <a:lnTo>
                  <a:pt x="324612" y="53340"/>
                </a:lnTo>
                <a:lnTo>
                  <a:pt x="350519" y="42672"/>
                </a:lnTo>
                <a:lnTo>
                  <a:pt x="377952" y="35052"/>
                </a:lnTo>
                <a:lnTo>
                  <a:pt x="406907" y="27432"/>
                </a:lnTo>
                <a:lnTo>
                  <a:pt x="435864" y="19812"/>
                </a:lnTo>
                <a:lnTo>
                  <a:pt x="464819" y="13716"/>
                </a:lnTo>
                <a:lnTo>
                  <a:pt x="493776" y="9144"/>
                </a:lnTo>
                <a:lnTo>
                  <a:pt x="524256" y="6096"/>
                </a:lnTo>
                <a:lnTo>
                  <a:pt x="554736" y="3048"/>
                </a:lnTo>
                <a:lnTo>
                  <a:pt x="586740" y="1524"/>
                </a:lnTo>
                <a:lnTo>
                  <a:pt x="618743" y="0"/>
                </a:lnTo>
                <a:lnTo>
                  <a:pt x="650747" y="1524"/>
                </a:lnTo>
                <a:lnTo>
                  <a:pt x="681228" y="3048"/>
                </a:lnTo>
                <a:lnTo>
                  <a:pt x="711707" y="6096"/>
                </a:lnTo>
                <a:lnTo>
                  <a:pt x="742188" y="9144"/>
                </a:lnTo>
                <a:lnTo>
                  <a:pt x="772668" y="13716"/>
                </a:lnTo>
                <a:lnTo>
                  <a:pt x="801624" y="19812"/>
                </a:lnTo>
                <a:lnTo>
                  <a:pt x="830580" y="27432"/>
                </a:lnTo>
                <a:lnTo>
                  <a:pt x="858012" y="35052"/>
                </a:lnTo>
                <a:lnTo>
                  <a:pt x="885443" y="42672"/>
                </a:lnTo>
                <a:lnTo>
                  <a:pt x="912876" y="53340"/>
                </a:lnTo>
                <a:lnTo>
                  <a:pt x="938783" y="62484"/>
                </a:lnTo>
                <a:lnTo>
                  <a:pt x="963168" y="74676"/>
                </a:lnTo>
                <a:lnTo>
                  <a:pt x="987552" y="86868"/>
                </a:lnTo>
                <a:lnTo>
                  <a:pt x="1010412" y="99060"/>
                </a:lnTo>
                <a:lnTo>
                  <a:pt x="1033271" y="112776"/>
                </a:lnTo>
                <a:lnTo>
                  <a:pt x="1054607" y="126492"/>
                </a:lnTo>
                <a:lnTo>
                  <a:pt x="1075943" y="141732"/>
                </a:lnTo>
                <a:lnTo>
                  <a:pt x="1094231" y="158496"/>
                </a:lnTo>
                <a:lnTo>
                  <a:pt x="1112519" y="173736"/>
                </a:lnTo>
                <a:lnTo>
                  <a:pt x="1130807" y="190500"/>
                </a:lnTo>
                <a:lnTo>
                  <a:pt x="1146047" y="208788"/>
                </a:lnTo>
                <a:lnTo>
                  <a:pt x="1161288" y="227076"/>
                </a:lnTo>
                <a:lnTo>
                  <a:pt x="1175004" y="245364"/>
                </a:lnTo>
                <a:lnTo>
                  <a:pt x="1187195" y="265176"/>
                </a:lnTo>
                <a:lnTo>
                  <a:pt x="1199388" y="284988"/>
                </a:lnTo>
                <a:lnTo>
                  <a:pt x="1208531" y="304800"/>
                </a:lnTo>
                <a:lnTo>
                  <a:pt x="1217676" y="326136"/>
                </a:lnTo>
                <a:lnTo>
                  <a:pt x="1223771" y="347472"/>
                </a:lnTo>
                <a:lnTo>
                  <a:pt x="1229868" y="368808"/>
                </a:lnTo>
                <a:lnTo>
                  <a:pt x="1232916" y="390144"/>
                </a:lnTo>
                <a:lnTo>
                  <a:pt x="1235964" y="413004"/>
                </a:lnTo>
                <a:lnTo>
                  <a:pt x="1237488" y="434340"/>
                </a:lnTo>
                <a:lnTo>
                  <a:pt x="1235964" y="457200"/>
                </a:lnTo>
                <a:lnTo>
                  <a:pt x="1232916" y="480060"/>
                </a:lnTo>
                <a:lnTo>
                  <a:pt x="1229868" y="501396"/>
                </a:lnTo>
                <a:lnTo>
                  <a:pt x="1223771" y="522732"/>
                </a:lnTo>
                <a:lnTo>
                  <a:pt x="1217676" y="544068"/>
                </a:lnTo>
                <a:lnTo>
                  <a:pt x="1208531" y="563880"/>
                </a:lnTo>
                <a:lnTo>
                  <a:pt x="1199388" y="585216"/>
                </a:lnTo>
                <a:lnTo>
                  <a:pt x="1187195" y="605028"/>
                </a:lnTo>
                <a:lnTo>
                  <a:pt x="1175004" y="623316"/>
                </a:lnTo>
                <a:lnTo>
                  <a:pt x="1161288" y="643128"/>
                </a:lnTo>
                <a:lnTo>
                  <a:pt x="1146047" y="661416"/>
                </a:lnTo>
                <a:lnTo>
                  <a:pt x="1130807" y="678180"/>
                </a:lnTo>
                <a:lnTo>
                  <a:pt x="1112519" y="694944"/>
                </a:lnTo>
                <a:lnTo>
                  <a:pt x="1094231" y="711708"/>
                </a:lnTo>
                <a:lnTo>
                  <a:pt x="1075943" y="726948"/>
                </a:lnTo>
                <a:lnTo>
                  <a:pt x="1054607" y="742188"/>
                </a:lnTo>
                <a:lnTo>
                  <a:pt x="1033271" y="757428"/>
                </a:lnTo>
                <a:lnTo>
                  <a:pt x="1010412" y="771144"/>
                </a:lnTo>
                <a:lnTo>
                  <a:pt x="987552" y="783336"/>
                </a:lnTo>
                <a:lnTo>
                  <a:pt x="963168" y="795528"/>
                </a:lnTo>
                <a:lnTo>
                  <a:pt x="938783" y="806196"/>
                </a:lnTo>
                <a:lnTo>
                  <a:pt x="912876" y="816864"/>
                </a:lnTo>
                <a:lnTo>
                  <a:pt x="885443" y="826008"/>
                </a:lnTo>
                <a:lnTo>
                  <a:pt x="858012" y="835152"/>
                </a:lnTo>
                <a:lnTo>
                  <a:pt x="830580" y="842772"/>
                </a:lnTo>
                <a:lnTo>
                  <a:pt x="801624" y="848868"/>
                </a:lnTo>
                <a:lnTo>
                  <a:pt x="772668" y="854964"/>
                </a:lnTo>
                <a:lnTo>
                  <a:pt x="742188" y="859536"/>
                </a:lnTo>
                <a:lnTo>
                  <a:pt x="711707" y="864108"/>
                </a:lnTo>
                <a:lnTo>
                  <a:pt x="681228" y="867156"/>
                </a:lnTo>
                <a:lnTo>
                  <a:pt x="650747" y="868680"/>
                </a:lnTo>
                <a:lnTo>
                  <a:pt x="618743" y="868680"/>
                </a:lnTo>
                <a:lnTo>
                  <a:pt x="586740" y="868680"/>
                </a:lnTo>
                <a:lnTo>
                  <a:pt x="554736" y="867156"/>
                </a:lnTo>
                <a:lnTo>
                  <a:pt x="524256" y="864108"/>
                </a:lnTo>
                <a:lnTo>
                  <a:pt x="493776" y="859536"/>
                </a:lnTo>
                <a:lnTo>
                  <a:pt x="464819" y="854964"/>
                </a:lnTo>
                <a:lnTo>
                  <a:pt x="435864" y="848868"/>
                </a:lnTo>
                <a:lnTo>
                  <a:pt x="406907" y="842772"/>
                </a:lnTo>
                <a:lnTo>
                  <a:pt x="377952" y="835152"/>
                </a:lnTo>
                <a:lnTo>
                  <a:pt x="350519" y="826008"/>
                </a:lnTo>
                <a:lnTo>
                  <a:pt x="324612" y="816864"/>
                </a:lnTo>
                <a:lnTo>
                  <a:pt x="298704" y="806196"/>
                </a:lnTo>
                <a:lnTo>
                  <a:pt x="274319" y="795528"/>
                </a:lnTo>
                <a:lnTo>
                  <a:pt x="249936" y="783336"/>
                </a:lnTo>
                <a:lnTo>
                  <a:pt x="225552" y="771144"/>
                </a:lnTo>
                <a:lnTo>
                  <a:pt x="204216" y="757428"/>
                </a:lnTo>
                <a:lnTo>
                  <a:pt x="181356" y="742188"/>
                </a:lnTo>
                <a:lnTo>
                  <a:pt x="161543" y="726948"/>
                </a:lnTo>
                <a:lnTo>
                  <a:pt x="141731" y="711708"/>
                </a:lnTo>
                <a:lnTo>
                  <a:pt x="123443" y="694944"/>
                </a:lnTo>
                <a:lnTo>
                  <a:pt x="106680" y="678180"/>
                </a:lnTo>
                <a:lnTo>
                  <a:pt x="89916" y="661416"/>
                </a:lnTo>
                <a:lnTo>
                  <a:pt x="74676" y="643128"/>
                </a:lnTo>
                <a:lnTo>
                  <a:pt x="60959" y="623316"/>
                </a:lnTo>
                <a:lnTo>
                  <a:pt x="48768" y="605028"/>
                </a:lnTo>
                <a:lnTo>
                  <a:pt x="38100" y="585216"/>
                </a:lnTo>
                <a:lnTo>
                  <a:pt x="27431" y="563880"/>
                </a:lnTo>
                <a:lnTo>
                  <a:pt x="19812" y="544068"/>
                </a:lnTo>
                <a:lnTo>
                  <a:pt x="12192" y="522732"/>
                </a:lnTo>
                <a:lnTo>
                  <a:pt x="7619" y="501396"/>
                </a:lnTo>
                <a:lnTo>
                  <a:pt x="3047" y="480060"/>
                </a:lnTo>
                <a:lnTo>
                  <a:pt x="1524" y="457200"/>
                </a:lnTo>
                <a:lnTo>
                  <a:pt x="0" y="434340"/>
                </a:lnTo>
                <a:close/>
                <a:moveTo>
                  <a:pt x="13716" y="457200"/>
                </a:moveTo>
                <a:lnTo>
                  <a:pt x="13716" y="455676"/>
                </a:lnTo>
                <a:lnTo>
                  <a:pt x="15240" y="478536"/>
                </a:lnTo>
                <a:lnTo>
                  <a:pt x="15240" y="477012"/>
                </a:lnTo>
                <a:lnTo>
                  <a:pt x="19812" y="498348"/>
                </a:lnTo>
                <a:lnTo>
                  <a:pt x="19812" y="498348"/>
                </a:lnTo>
                <a:lnTo>
                  <a:pt x="24383" y="519684"/>
                </a:lnTo>
                <a:lnTo>
                  <a:pt x="24383" y="519684"/>
                </a:lnTo>
                <a:lnTo>
                  <a:pt x="32004" y="539496"/>
                </a:lnTo>
                <a:lnTo>
                  <a:pt x="32004" y="539496"/>
                </a:lnTo>
                <a:lnTo>
                  <a:pt x="39624" y="559308"/>
                </a:lnTo>
                <a:lnTo>
                  <a:pt x="39624" y="559308"/>
                </a:lnTo>
                <a:lnTo>
                  <a:pt x="48768" y="579120"/>
                </a:lnTo>
                <a:lnTo>
                  <a:pt x="48768" y="579120"/>
                </a:lnTo>
                <a:lnTo>
                  <a:pt x="59436" y="598932"/>
                </a:lnTo>
                <a:lnTo>
                  <a:pt x="59436" y="597408"/>
                </a:lnTo>
                <a:lnTo>
                  <a:pt x="71628" y="617220"/>
                </a:lnTo>
                <a:lnTo>
                  <a:pt x="71628" y="617220"/>
                </a:lnTo>
                <a:lnTo>
                  <a:pt x="85343" y="635508"/>
                </a:lnTo>
                <a:lnTo>
                  <a:pt x="85343" y="633984"/>
                </a:lnTo>
                <a:lnTo>
                  <a:pt x="100583" y="652272"/>
                </a:lnTo>
                <a:lnTo>
                  <a:pt x="99059" y="652272"/>
                </a:lnTo>
                <a:lnTo>
                  <a:pt x="115824" y="669036"/>
                </a:lnTo>
                <a:lnTo>
                  <a:pt x="115824" y="669036"/>
                </a:lnTo>
                <a:lnTo>
                  <a:pt x="132588" y="685799"/>
                </a:lnTo>
                <a:lnTo>
                  <a:pt x="132588" y="685799"/>
                </a:lnTo>
                <a:lnTo>
                  <a:pt x="150876" y="702564"/>
                </a:lnTo>
                <a:lnTo>
                  <a:pt x="150876" y="702564"/>
                </a:lnTo>
                <a:lnTo>
                  <a:pt x="169164" y="717804"/>
                </a:lnTo>
                <a:lnTo>
                  <a:pt x="169164" y="717804"/>
                </a:lnTo>
                <a:lnTo>
                  <a:pt x="188976" y="731520"/>
                </a:lnTo>
                <a:lnTo>
                  <a:pt x="188976" y="731520"/>
                </a:lnTo>
                <a:lnTo>
                  <a:pt x="210312" y="746760"/>
                </a:lnTo>
                <a:lnTo>
                  <a:pt x="210312" y="746760"/>
                </a:lnTo>
                <a:lnTo>
                  <a:pt x="233171" y="758952"/>
                </a:lnTo>
                <a:lnTo>
                  <a:pt x="231647" y="758952"/>
                </a:lnTo>
                <a:lnTo>
                  <a:pt x="256031" y="772668"/>
                </a:lnTo>
                <a:lnTo>
                  <a:pt x="254507" y="772668"/>
                </a:lnTo>
                <a:lnTo>
                  <a:pt x="278892" y="783336"/>
                </a:lnTo>
                <a:lnTo>
                  <a:pt x="278892" y="783336"/>
                </a:lnTo>
                <a:lnTo>
                  <a:pt x="303276" y="795528"/>
                </a:lnTo>
                <a:lnTo>
                  <a:pt x="303276" y="795528"/>
                </a:lnTo>
                <a:lnTo>
                  <a:pt x="329183" y="804672"/>
                </a:lnTo>
                <a:lnTo>
                  <a:pt x="329183" y="804672"/>
                </a:lnTo>
                <a:lnTo>
                  <a:pt x="355092" y="813816"/>
                </a:lnTo>
                <a:lnTo>
                  <a:pt x="355092" y="813816"/>
                </a:lnTo>
                <a:lnTo>
                  <a:pt x="382524" y="822960"/>
                </a:lnTo>
                <a:lnTo>
                  <a:pt x="382524" y="822960"/>
                </a:lnTo>
                <a:lnTo>
                  <a:pt x="409956" y="830580"/>
                </a:lnTo>
                <a:lnTo>
                  <a:pt x="409956" y="830580"/>
                </a:lnTo>
                <a:lnTo>
                  <a:pt x="437388" y="836676"/>
                </a:lnTo>
                <a:lnTo>
                  <a:pt x="437388" y="836676"/>
                </a:lnTo>
                <a:lnTo>
                  <a:pt x="466343" y="842772"/>
                </a:lnTo>
                <a:lnTo>
                  <a:pt x="466343" y="842772"/>
                </a:lnTo>
                <a:lnTo>
                  <a:pt x="496824" y="847344"/>
                </a:lnTo>
                <a:lnTo>
                  <a:pt x="495300" y="847344"/>
                </a:lnTo>
                <a:lnTo>
                  <a:pt x="525780" y="851916"/>
                </a:lnTo>
                <a:lnTo>
                  <a:pt x="525780" y="851916"/>
                </a:lnTo>
                <a:lnTo>
                  <a:pt x="556259" y="853440"/>
                </a:lnTo>
                <a:lnTo>
                  <a:pt x="556259" y="853440"/>
                </a:lnTo>
                <a:lnTo>
                  <a:pt x="586740" y="856488"/>
                </a:lnTo>
                <a:lnTo>
                  <a:pt x="586740" y="856488"/>
                </a:lnTo>
                <a:lnTo>
                  <a:pt x="618743" y="856488"/>
                </a:lnTo>
                <a:lnTo>
                  <a:pt x="618743" y="856488"/>
                </a:lnTo>
                <a:lnTo>
                  <a:pt x="649224" y="856488"/>
                </a:lnTo>
                <a:lnTo>
                  <a:pt x="649224" y="856488"/>
                </a:lnTo>
                <a:lnTo>
                  <a:pt x="681228" y="853440"/>
                </a:lnTo>
                <a:lnTo>
                  <a:pt x="679704" y="853440"/>
                </a:lnTo>
                <a:lnTo>
                  <a:pt x="711707" y="851916"/>
                </a:lnTo>
                <a:lnTo>
                  <a:pt x="710183" y="851916"/>
                </a:lnTo>
                <a:lnTo>
                  <a:pt x="740664" y="847344"/>
                </a:lnTo>
                <a:lnTo>
                  <a:pt x="740664" y="847344"/>
                </a:lnTo>
                <a:lnTo>
                  <a:pt x="769619" y="842772"/>
                </a:lnTo>
                <a:lnTo>
                  <a:pt x="769619" y="842772"/>
                </a:lnTo>
                <a:lnTo>
                  <a:pt x="798576" y="836676"/>
                </a:lnTo>
                <a:lnTo>
                  <a:pt x="798576" y="836676"/>
                </a:lnTo>
                <a:lnTo>
                  <a:pt x="827531" y="830580"/>
                </a:lnTo>
                <a:lnTo>
                  <a:pt x="827531" y="830580"/>
                </a:lnTo>
                <a:lnTo>
                  <a:pt x="854964" y="822960"/>
                </a:lnTo>
                <a:lnTo>
                  <a:pt x="854964" y="822960"/>
                </a:lnTo>
                <a:lnTo>
                  <a:pt x="882395" y="813816"/>
                </a:lnTo>
                <a:lnTo>
                  <a:pt x="882395" y="813816"/>
                </a:lnTo>
                <a:lnTo>
                  <a:pt x="908304" y="804672"/>
                </a:lnTo>
                <a:lnTo>
                  <a:pt x="908304" y="804672"/>
                </a:lnTo>
                <a:lnTo>
                  <a:pt x="932688" y="795528"/>
                </a:lnTo>
                <a:lnTo>
                  <a:pt x="932688" y="795528"/>
                </a:lnTo>
                <a:lnTo>
                  <a:pt x="958595" y="783336"/>
                </a:lnTo>
                <a:lnTo>
                  <a:pt x="957071" y="783336"/>
                </a:lnTo>
                <a:lnTo>
                  <a:pt x="981456" y="772668"/>
                </a:lnTo>
                <a:lnTo>
                  <a:pt x="981456" y="772668"/>
                </a:lnTo>
                <a:lnTo>
                  <a:pt x="1004316" y="758952"/>
                </a:lnTo>
                <a:lnTo>
                  <a:pt x="1004316" y="758952"/>
                </a:lnTo>
                <a:lnTo>
                  <a:pt x="1027176" y="746760"/>
                </a:lnTo>
                <a:lnTo>
                  <a:pt x="1025652" y="746760"/>
                </a:lnTo>
                <a:lnTo>
                  <a:pt x="1046988" y="731520"/>
                </a:lnTo>
                <a:lnTo>
                  <a:pt x="1046988" y="731520"/>
                </a:lnTo>
                <a:lnTo>
                  <a:pt x="1068324" y="717804"/>
                </a:lnTo>
                <a:lnTo>
                  <a:pt x="1066800" y="717804"/>
                </a:lnTo>
                <a:lnTo>
                  <a:pt x="1086612" y="702564"/>
                </a:lnTo>
                <a:lnTo>
                  <a:pt x="1086612" y="702564"/>
                </a:lnTo>
                <a:lnTo>
                  <a:pt x="1104900" y="685799"/>
                </a:lnTo>
                <a:lnTo>
                  <a:pt x="1104900" y="685799"/>
                </a:lnTo>
                <a:lnTo>
                  <a:pt x="1121664" y="669036"/>
                </a:lnTo>
                <a:lnTo>
                  <a:pt x="1121664" y="669036"/>
                </a:lnTo>
                <a:lnTo>
                  <a:pt x="1136904" y="652272"/>
                </a:lnTo>
                <a:lnTo>
                  <a:pt x="1136904" y="652272"/>
                </a:lnTo>
                <a:lnTo>
                  <a:pt x="1152143" y="633984"/>
                </a:lnTo>
                <a:lnTo>
                  <a:pt x="1152143" y="635508"/>
                </a:lnTo>
                <a:lnTo>
                  <a:pt x="1164336" y="617220"/>
                </a:lnTo>
                <a:lnTo>
                  <a:pt x="1164336" y="617220"/>
                </a:lnTo>
                <a:lnTo>
                  <a:pt x="1176528" y="597408"/>
                </a:lnTo>
                <a:lnTo>
                  <a:pt x="1176528" y="598932"/>
                </a:lnTo>
                <a:lnTo>
                  <a:pt x="1187195" y="579120"/>
                </a:lnTo>
                <a:lnTo>
                  <a:pt x="1187195" y="579120"/>
                </a:lnTo>
                <a:lnTo>
                  <a:pt x="1197864" y="559308"/>
                </a:lnTo>
                <a:lnTo>
                  <a:pt x="1196340" y="559308"/>
                </a:lnTo>
                <a:lnTo>
                  <a:pt x="1205483" y="539496"/>
                </a:lnTo>
                <a:lnTo>
                  <a:pt x="1205483" y="539496"/>
                </a:lnTo>
                <a:lnTo>
                  <a:pt x="1211580" y="519684"/>
                </a:lnTo>
                <a:lnTo>
                  <a:pt x="1211580" y="519684"/>
                </a:lnTo>
                <a:lnTo>
                  <a:pt x="1217676" y="498348"/>
                </a:lnTo>
                <a:lnTo>
                  <a:pt x="1217676" y="498348"/>
                </a:lnTo>
                <a:lnTo>
                  <a:pt x="1220724" y="477012"/>
                </a:lnTo>
                <a:lnTo>
                  <a:pt x="1220724" y="478536"/>
                </a:lnTo>
                <a:lnTo>
                  <a:pt x="1223771" y="455676"/>
                </a:lnTo>
                <a:lnTo>
                  <a:pt x="1223771" y="457200"/>
                </a:lnTo>
                <a:lnTo>
                  <a:pt x="1223771" y="434340"/>
                </a:lnTo>
                <a:lnTo>
                  <a:pt x="1223771" y="434340"/>
                </a:lnTo>
                <a:lnTo>
                  <a:pt x="1223771" y="413004"/>
                </a:lnTo>
                <a:lnTo>
                  <a:pt x="1223771" y="413004"/>
                </a:lnTo>
                <a:lnTo>
                  <a:pt x="1220724" y="391668"/>
                </a:lnTo>
                <a:lnTo>
                  <a:pt x="1220724" y="391668"/>
                </a:lnTo>
                <a:lnTo>
                  <a:pt x="1217676" y="370332"/>
                </a:lnTo>
                <a:lnTo>
                  <a:pt x="1217676" y="371856"/>
                </a:lnTo>
                <a:lnTo>
                  <a:pt x="1211580" y="350520"/>
                </a:lnTo>
                <a:lnTo>
                  <a:pt x="1211580" y="350520"/>
                </a:lnTo>
                <a:lnTo>
                  <a:pt x="1205483" y="329184"/>
                </a:lnTo>
                <a:lnTo>
                  <a:pt x="1205483" y="330708"/>
                </a:lnTo>
                <a:lnTo>
                  <a:pt x="1196340" y="309372"/>
                </a:lnTo>
                <a:lnTo>
                  <a:pt x="1197864" y="310896"/>
                </a:lnTo>
                <a:lnTo>
                  <a:pt x="1187195" y="291084"/>
                </a:lnTo>
                <a:lnTo>
                  <a:pt x="1187195" y="291084"/>
                </a:lnTo>
                <a:lnTo>
                  <a:pt x="1176528" y="271272"/>
                </a:lnTo>
                <a:lnTo>
                  <a:pt x="1176528" y="271272"/>
                </a:lnTo>
                <a:lnTo>
                  <a:pt x="1164336" y="252984"/>
                </a:lnTo>
                <a:lnTo>
                  <a:pt x="1164336" y="252984"/>
                </a:lnTo>
                <a:lnTo>
                  <a:pt x="1152143" y="234696"/>
                </a:lnTo>
                <a:lnTo>
                  <a:pt x="1152143" y="234696"/>
                </a:lnTo>
                <a:lnTo>
                  <a:pt x="1136904" y="216408"/>
                </a:lnTo>
                <a:lnTo>
                  <a:pt x="1136904" y="217932"/>
                </a:lnTo>
                <a:lnTo>
                  <a:pt x="1121664" y="199644"/>
                </a:lnTo>
                <a:lnTo>
                  <a:pt x="1121664" y="199644"/>
                </a:lnTo>
                <a:lnTo>
                  <a:pt x="1104900" y="182880"/>
                </a:lnTo>
                <a:lnTo>
                  <a:pt x="1104900" y="182880"/>
                </a:lnTo>
                <a:lnTo>
                  <a:pt x="1086612" y="167640"/>
                </a:lnTo>
                <a:lnTo>
                  <a:pt x="1086612" y="167640"/>
                </a:lnTo>
                <a:lnTo>
                  <a:pt x="1066800" y="152400"/>
                </a:lnTo>
                <a:lnTo>
                  <a:pt x="1068324" y="152400"/>
                </a:lnTo>
                <a:lnTo>
                  <a:pt x="1046988" y="137160"/>
                </a:lnTo>
                <a:lnTo>
                  <a:pt x="1046988" y="137160"/>
                </a:lnTo>
                <a:lnTo>
                  <a:pt x="1025652" y="123444"/>
                </a:lnTo>
                <a:lnTo>
                  <a:pt x="1027176" y="123444"/>
                </a:lnTo>
                <a:lnTo>
                  <a:pt x="1004316" y="109728"/>
                </a:lnTo>
                <a:lnTo>
                  <a:pt x="1004316" y="109728"/>
                </a:lnTo>
                <a:lnTo>
                  <a:pt x="981456" y="97536"/>
                </a:lnTo>
                <a:lnTo>
                  <a:pt x="981456" y="97536"/>
                </a:lnTo>
                <a:lnTo>
                  <a:pt x="957071" y="85344"/>
                </a:lnTo>
                <a:lnTo>
                  <a:pt x="958595" y="85344"/>
                </a:lnTo>
                <a:lnTo>
                  <a:pt x="932688" y="74676"/>
                </a:lnTo>
                <a:lnTo>
                  <a:pt x="932688" y="74676"/>
                </a:lnTo>
                <a:lnTo>
                  <a:pt x="908304" y="64008"/>
                </a:lnTo>
                <a:lnTo>
                  <a:pt x="908304" y="64008"/>
                </a:lnTo>
                <a:lnTo>
                  <a:pt x="882395" y="54864"/>
                </a:lnTo>
                <a:lnTo>
                  <a:pt x="882395" y="54864"/>
                </a:lnTo>
                <a:lnTo>
                  <a:pt x="854964" y="47244"/>
                </a:lnTo>
                <a:lnTo>
                  <a:pt x="854964" y="47244"/>
                </a:lnTo>
                <a:lnTo>
                  <a:pt x="827531" y="39624"/>
                </a:lnTo>
                <a:lnTo>
                  <a:pt x="827531" y="39624"/>
                </a:lnTo>
                <a:lnTo>
                  <a:pt x="798576" y="32004"/>
                </a:lnTo>
                <a:lnTo>
                  <a:pt x="798576" y="32004"/>
                </a:lnTo>
                <a:lnTo>
                  <a:pt x="769619" y="25908"/>
                </a:lnTo>
                <a:lnTo>
                  <a:pt x="769619" y="25908"/>
                </a:lnTo>
                <a:lnTo>
                  <a:pt x="740664" y="21336"/>
                </a:lnTo>
                <a:lnTo>
                  <a:pt x="740664" y="21336"/>
                </a:lnTo>
                <a:lnTo>
                  <a:pt x="710183" y="18288"/>
                </a:lnTo>
                <a:lnTo>
                  <a:pt x="711707" y="18288"/>
                </a:lnTo>
                <a:lnTo>
                  <a:pt x="679704" y="15240"/>
                </a:lnTo>
                <a:lnTo>
                  <a:pt x="681228" y="15240"/>
                </a:lnTo>
                <a:lnTo>
                  <a:pt x="649224" y="13716"/>
                </a:lnTo>
                <a:lnTo>
                  <a:pt x="649224" y="13716"/>
                </a:lnTo>
                <a:lnTo>
                  <a:pt x="618743" y="13716"/>
                </a:lnTo>
                <a:lnTo>
                  <a:pt x="618743" y="13716"/>
                </a:lnTo>
                <a:lnTo>
                  <a:pt x="586740" y="13716"/>
                </a:lnTo>
                <a:lnTo>
                  <a:pt x="586740" y="13716"/>
                </a:lnTo>
                <a:lnTo>
                  <a:pt x="556259" y="15240"/>
                </a:lnTo>
                <a:lnTo>
                  <a:pt x="556259" y="15240"/>
                </a:lnTo>
                <a:lnTo>
                  <a:pt x="525780" y="18288"/>
                </a:lnTo>
                <a:lnTo>
                  <a:pt x="525780" y="18288"/>
                </a:lnTo>
                <a:lnTo>
                  <a:pt x="495300" y="21336"/>
                </a:lnTo>
                <a:lnTo>
                  <a:pt x="496824" y="21336"/>
                </a:lnTo>
                <a:lnTo>
                  <a:pt x="466343" y="25908"/>
                </a:lnTo>
                <a:lnTo>
                  <a:pt x="466343" y="25908"/>
                </a:lnTo>
                <a:lnTo>
                  <a:pt x="437388" y="32004"/>
                </a:lnTo>
                <a:lnTo>
                  <a:pt x="437388" y="32004"/>
                </a:lnTo>
                <a:lnTo>
                  <a:pt x="409956" y="39624"/>
                </a:lnTo>
                <a:lnTo>
                  <a:pt x="409956" y="39624"/>
                </a:lnTo>
                <a:lnTo>
                  <a:pt x="382524" y="47244"/>
                </a:lnTo>
                <a:lnTo>
                  <a:pt x="382524" y="47244"/>
                </a:lnTo>
                <a:lnTo>
                  <a:pt x="355092" y="54864"/>
                </a:lnTo>
                <a:lnTo>
                  <a:pt x="355092" y="54864"/>
                </a:lnTo>
                <a:lnTo>
                  <a:pt x="329183" y="64008"/>
                </a:lnTo>
                <a:lnTo>
                  <a:pt x="329183" y="64008"/>
                </a:lnTo>
                <a:lnTo>
                  <a:pt x="303276" y="74676"/>
                </a:lnTo>
                <a:lnTo>
                  <a:pt x="303276" y="74676"/>
                </a:lnTo>
                <a:lnTo>
                  <a:pt x="278892" y="85344"/>
                </a:lnTo>
                <a:lnTo>
                  <a:pt x="278892" y="85344"/>
                </a:lnTo>
                <a:lnTo>
                  <a:pt x="254507" y="97536"/>
                </a:lnTo>
                <a:lnTo>
                  <a:pt x="256031" y="97536"/>
                </a:lnTo>
                <a:lnTo>
                  <a:pt x="231647" y="109728"/>
                </a:lnTo>
                <a:lnTo>
                  <a:pt x="233171" y="109728"/>
                </a:lnTo>
                <a:lnTo>
                  <a:pt x="210312" y="123444"/>
                </a:lnTo>
                <a:lnTo>
                  <a:pt x="210312" y="123444"/>
                </a:lnTo>
                <a:lnTo>
                  <a:pt x="188976" y="137160"/>
                </a:lnTo>
                <a:lnTo>
                  <a:pt x="188976" y="137160"/>
                </a:lnTo>
                <a:lnTo>
                  <a:pt x="169164" y="152400"/>
                </a:lnTo>
                <a:lnTo>
                  <a:pt x="169164" y="152400"/>
                </a:lnTo>
                <a:lnTo>
                  <a:pt x="150876" y="167640"/>
                </a:lnTo>
                <a:lnTo>
                  <a:pt x="150876" y="167640"/>
                </a:lnTo>
                <a:lnTo>
                  <a:pt x="132588" y="182880"/>
                </a:lnTo>
                <a:lnTo>
                  <a:pt x="132588" y="182880"/>
                </a:lnTo>
                <a:lnTo>
                  <a:pt x="115824" y="199644"/>
                </a:lnTo>
                <a:lnTo>
                  <a:pt x="115824" y="199644"/>
                </a:lnTo>
                <a:lnTo>
                  <a:pt x="99059" y="217932"/>
                </a:lnTo>
                <a:lnTo>
                  <a:pt x="100583" y="216408"/>
                </a:lnTo>
                <a:lnTo>
                  <a:pt x="85343" y="234696"/>
                </a:lnTo>
                <a:lnTo>
                  <a:pt x="85343" y="234696"/>
                </a:lnTo>
                <a:lnTo>
                  <a:pt x="71628" y="252984"/>
                </a:lnTo>
                <a:lnTo>
                  <a:pt x="71628" y="252984"/>
                </a:lnTo>
                <a:lnTo>
                  <a:pt x="59436" y="271272"/>
                </a:lnTo>
                <a:lnTo>
                  <a:pt x="59436" y="271272"/>
                </a:lnTo>
                <a:lnTo>
                  <a:pt x="48768" y="291084"/>
                </a:lnTo>
                <a:lnTo>
                  <a:pt x="48768" y="291084"/>
                </a:lnTo>
                <a:lnTo>
                  <a:pt x="39624" y="310896"/>
                </a:lnTo>
                <a:lnTo>
                  <a:pt x="39624" y="309372"/>
                </a:lnTo>
                <a:lnTo>
                  <a:pt x="32004" y="330708"/>
                </a:lnTo>
                <a:lnTo>
                  <a:pt x="32004" y="329184"/>
                </a:lnTo>
                <a:lnTo>
                  <a:pt x="24383" y="350520"/>
                </a:lnTo>
                <a:lnTo>
                  <a:pt x="24383" y="350520"/>
                </a:lnTo>
                <a:lnTo>
                  <a:pt x="19812" y="371856"/>
                </a:lnTo>
                <a:lnTo>
                  <a:pt x="19812" y="370332"/>
                </a:lnTo>
                <a:lnTo>
                  <a:pt x="15240" y="391668"/>
                </a:lnTo>
                <a:lnTo>
                  <a:pt x="15240" y="391668"/>
                </a:lnTo>
                <a:lnTo>
                  <a:pt x="13716" y="413004"/>
                </a:lnTo>
                <a:lnTo>
                  <a:pt x="13716" y="413004"/>
                </a:lnTo>
                <a:lnTo>
                  <a:pt x="12192" y="434340"/>
                </a:lnTo>
                <a:lnTo>
                  <a:pt x="12192" y="434340"/>
                </a:lnTo>
                <a:lnTo>
                  <a:pt x="13716" y="45720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6930961" y="2647664"/>
            <a:ext cx="628192" cy="5102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b="1" spc="10" dirty="0">
                <a:solidFill>
                  <a:srgbClr val="FFFFFF"/>
                </a:solidFill>
                <a:latin typeface="Arial"/>
                <a:cs typeface="Arial"/>
              </a:rPr>
              <a:t>TU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393147" y="3236462"/>
            <a:ext cx="509856" cy="4541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110" b="1" spc="10" dirty="0">
                <a:solidFill>
                  <a:srgbClr val="47494B"/>
                </a:solidFill>
                <a:latin typeface="Arial"/>
                <a:cs typeface="Arial"/>
              </a:rPr>
              <a:t>TP</a:t>
            </a:r>
            <a:endParaRPr sz="31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680714" y="3720518"/>
            <a:ext cx="1372307" cy="5888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47494B"/>
                </a:solidFill>
                <a:latin typeface="Arial"/>
                <a:cs typeface="Arial"/>
              </a:rPr>
              <a:t>Progressive/</a:t>
            </a:r>
            <a:endParaRPr sz="1600">
              <a:latin typeface="Arial"/>
              <a:cs typeface="Arial"/>
            </a:endParaRPr>
          </a:p>
          <a:p>
            <a:pPr marL="68580">
              <a:lnSpc>
                <a:spcPct val="100000"/>
              </a:lnSpc>
            </a:pPr>
            <a:r>
              <a:rPr sz="1910" b="1" spc="10" dirty="0">
                <a:solidFill>
                  <a:srgbClr val="47494B"/>
                </a:solidFill>
                <a:latin typeface="Arial"/>
                <a:cs typeface="Arial"/>
              </a:rPr>
              <a:t>over-active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28" name="object 1428"/>
          <p:cNvSpPr/>
          <p:nvPr/>
        </p:nvSpPr>
        <p:spPr>
          <a:xfrm>
            <a:off x="1345692" y="4114800"/>
            <a:ext cx="2159508" cy="1595628"/>
          </a:xfrm>
          <a:custGeom>
            <a:avLst/>
            <a:gdLst/>
            <a:ahLst/>
            <a:cxnLst/>
            <a:rect l="l" t="t" r="r" b="b"/>
            <a:pathLst>
              <a:path w="2159508" h="1595628">
                <a:moveTo>
                  <a:pt x="0" y="798576"/>
                </a:moveTo>
                <a:cubicBezTo>
                  <a:pt x="0" y="358140"/>
                  <a:pt x="483108" y="0"/>
                  <a:pt x="1080516" y="0"/>
                </a:cubicBezTo>
                <a:cubicBezTo>
                  <a:pt x="1676400" y="0"/>
                  <a:pt x="2159508" y="358140"/>
                  <a:pt x="2159508" y="798576"/>
                </a:cubicBezTo>
                <a:cubicBezTo>
                  <a:pt x="2159508" y="1239012"/>
                  <a:pt x="1676400" y="1595628"/>
                  <a:pt x="1080516" y="1595628"/>
                </a:cubicBezTo>
                <a:cubicBezTo>
                  <a:pt x="483108" y="1595628"/>
                  <a:pt x="0" y="1239012"/>
                  <a:pt x="0" y="798576"/>
                </a:cubicBezTo>
                <a:close/>
              </a:path>
            </a:pathLst>
          </a:custGeom>
          <a:solidFill>
            <a:srgbClr val="B3B5B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1339596" y="4108703"/>
            <a:ext cx="2173224" cy="1607820"/>
          </a:xfrm>
          <a:custGeom>
            <a:avLst/>
            <a:gdLst/>
            <a:ahLst/>
            <a:cxnLst/>
            <a:rect l="l" t="t" r="r" b="b"/>
            <a:pathLst>
              <a:path w="2173224" h="1607820">
                <a:moveTo>
                  <a:pt x="0" y="804673"/>
                </a:moveTo>
                <a:lnTo>
                  <a:pt x="0" y="783337"/>
                </a:lnTo>
                <a:lnTo>
                  <a:pt x="1524" y="763525"/>
                </a:lnTo>
                <a:lnTo>
                  <a:pt x="3048" y="742189"/>
                </a:lnTo>
                <a:lnTo>
                  <a:pt x="4572" y="722377"/>
                </a:lnTo>
                <a:lnTo>
                  <a:pt x="7619" y="702565"/>
                </a:lnTo>
                <a:lnTo>
                  <a:pt x="12191" y="681229"/>
                </a:lnTo>
                <a:lnTo>
                  <a:pt x="16764" y="661417"/>
                </a:lnTo>
                <a:lnTo>
                  <a:pt x="21336" y="641605"/>
                </a:lnTo>
                <a:lnTo>
                  <a:pt x="27432" y="621793"/>
                </a:lnTo>
                <a:lnTo>
                  <a:pt x="33528" y="603505"/>
                </a:lnTo>
                <a:lnTo>
                  <a:pt x="41148" y="583693"/>
                </a:lnTo>
                <a:lnTo>
                  <a:pt x="48768" y="565405"/>
                </a:lnTo>
                <a:lnTo>
                  <a:pt x="56388" y="545593"/>
                </a:lnTo>
                <a:lnTo>
                  <a:pt x="65532" y="527305"/>
                </a:lnTo>
                <a:lnTo>
                  <a:pt x="74676" y="509017"/>
                </a:lnTo>
                <a:lnTo>
                  <a:pt x="85344" y="490729"/>
                </a:lnTo>
                <a:lnTo>
                  <a:pt x="96011" y="472441"/>
                </a:lnTo>
                <a:lnTo>
                  <a:pt x="106680" y="455677"/>
                </a:lnTo>
                <a:lnTo>
                  <a:pt x="131064" y="420625"/>
                </a:lnTo>
                <a:lnTo>
                  <a:pt x="156972" y="387097"/>
                </a:lnTo>
                <a:lnTo>
                  <a:pt x="185928" y="353569"/>
                </a:lnTo>
                <a:lnTo>
                  <a:pt x="216408" y="323089"/>
                </a:lnTo>
                <a:lnTo>
                  <a:pt x="248411" y="292609"/>
                </a:lnTo>
                <a:lnTo>
                  <a:pt x="281940" y="263653"/>
                </a:lnTo>
                <a:lnTo>
                  <a:pt x="318516" y="234697"/>
                </a:lnTo>
                <a:lnTo>
                  <a:pt x="356616" y="208789"/>
                </a:lnTo>
                <a:lnTo>
                  <a:pt x="396239" y="182881"/>
                </a:lnTo>
                <a:lnTo>
                  <a:pt x="435864" y="160021"/>
                </a:lnTo>
                <a:lnTo>
                  <a:pt x="478536" y="137161"/>
                </a:lnTo>
                <a:lnTo>
                  <a:pt x="522732" y="115825"/>
                </a:lnTo>
                <a:lnTo>
                  <a:pt x="568451" y="97537"/>
                </a:lnTo>
                <a:lnTo>
                  <a:pt x="615695" y="79248"/>
                </a:lnTo>
                <a:lnTo>
                  <a:pt x="662939" y="64009"/>
                </a:lnTo>
                <a:lnTo>
                  <a:pt x="713232" y="48768"/>
                </a:lnTo>
                <a:lnTo>
                  <a:pt x="763524" y="36577"/>
                </a:lnTo>
                <a:lnTo>
                  <a:pt x="815340" y="25909"/>
                </a:lnTo>
                <a:lnTo>
                  <a:pt x="867156" y="16765"/>
                </a:lnTo>
                <a:lnTo>
                  <a:pt x="920496" y="9145"/>
                </a:lnTo>
                <a:lnTo>
                  <a:pt x="975360" y="4573"/>
                </a:lnTo>
                <a:lnTo>
                  <a:pt x="1030224" y="1524"/>
                </a:lnTo>
                <a:lnTo>
                  <a:pt x="1086612" y="0"/>
                </a:lnTo>
                <a:lnTo>
                  <a:pt x="1141476" y="1524"/>
                </a:lnTo>
                <a:lnTo>
                  <a:pt x="1196340" y="4573"/>
                </a:lnTo>
                <a:lnTo>
                  <a:pt x="1251204" y="9145"/>
                </a:lnTo>
                <a:lnTo>
                  <a:pt x="1304544" y="16765"/>
                </a:lnTo>
                <a:lnTo>
                  <a:pt x="1357884" y="25909"/>
                </a:lnTo>
                <a:lnTo>
                  <a:pt x="1408176" y="36577"/>
                </a:lnTo>
                <a:lnTo>
                  <a:pt x="1458468" y="48768"/>
                </a:lnTo>
                <a:lnTo>
                  <a:pt x="1508760" y="64009"/>
                </a:lnTo>
                <a:lnTo>
                  <a:pt x="1556004" y="79248"/>
                </a:lnTo>
                <a:lnTo>
                  <a:pt x="1603248" y="97537"/>
                </a:lnTo>
                <a:lnTo>
                  <a:pt x="1648968" y="115825"/>
                </a:lnTo>
                <a:lnTo>
                  <a:pt x="1693163" y="137161"/>
                </a:lnTo>
                <a:lnTo>
                  <a:pt x="1735835" y="160021"/>
                </a:lnTo>
                <a:lnTo>
                  <a:pt x="1776984" y="182881"/>
                </a:lnTo>
                <a:lnTo>
                  <a:pt x="1816607" y="208789"/>
                </a:lnTo>
                <a:lnTo>
                  <a:pt x="1853184" y="234697"/>
                </a:lnTo>
                <a:lnTo>
                  <a:pt x="1889760" y="263653"/>
                </a:lnTo>
                <a:lnTo>
                  <a:pt x="1923287" y="292609"/>
                </a:lnTo>
                <a:lnTo>
                  <a:pt x="1956816" y="323089"/>
                </a:lnTo>
                <a:lnTo>
                  <a:pt x="1987296" y="353569"/>
                </a:lnTo>
                <a:lnTo>
                  <a:pt x="2014728" y="387097"/>
                </a:lnTo>
                <a:lnTo>
                  <a:pt x="2040636" y="420625"/>
                </a:lnTo>
                <a:lnTo>
                  <a:pt x="2065019" y="455677"/>
                </a:lnTo>
                <a:lnTo>
                  <a:pt x="2075687" y="472441"/>
                </a:lnTo>
                <a:lnTo>
                  <a:pt x="2086355" y="490729"/>
                </a:lnTo>
                <a:lnTo>
                  <a:pt x="2097024" y="509017"/>
                </a:lnTo>
                <a:lnTo>
                  <a:pt x="2106168" y="527305"/>
                </a:lnTo>
                <a:lnTo>
                  <a:pt x="2115312" y="545593"/>
                </a:lnTo>
                <a:lnTo>
                  <a:pt x="2122931" y="565405"/>
                </a:lnTo>
                <a:lnTo>
                  <a:pt x="2132075" y="583693"/>
                </a:lnTo>
                <a:lnTo>
                  <a:pt x="2138172" y="603505"/>
                </a:lnTo>
                <a:lnTo>
                  <a:pt x="2144268" y="621793"/>
                </a:lnTo>
                <a:lnTo>
                  <a:pt x="2150363" y="641605"/>
                </a:lnTo>
                <a:lnTo>
                  <a:pt x="2156460" y="661417"/>
                </a:lnTo>
                <a:lnTo>
                  <a:pt x="2159507" y="681229"/>
                </a:lnTo>
                <a:lnTo>
                  <a:pt x="2164080" y="702565"/>
                </a:lnTo>
                <a:lnTo>
                  <a:pt x="2167128" y="722377"/>
                </a:lnTo>
                <a:lnTo>
                  <a:pt x="2170175" y="742189"/>
                </a:lnTo>
                <a:lnTo>
                  <a:pt x="2171699" y="763525"/>
                </a:lnTo>
                <a:lnTo>
                  <a:pt x="2171699" y="783337"/>
                </a:lnTo>
                <a:lnTo>
                  <a:pt x="2173224" y="804673"/>
                </a:lnTo>
                <a:lnTo>
                  <a:pt x="2171699" y="826009"/>
                </a:lnTo>
                <a:lnTo>
                  <a:pt x="2171699" y="845821"/>
                </a:lnTo>
                <a:lnTo>
                  <a:pt x="2170175" y="867157"/>
                </a:lnTo>
                <a:lnTo>
                  <a:pt x="2167128" y="886969"/>
                </a:lnTo>
                <a:lnTo>
                  <a:pt x="2164080" y="906781"/>
                </a:lnTo>
                <a:lnTo>
                  <a:pt x="2159507" y="926593"/>
                </a:lnTo>
                <a:lnTo>
                  <a:pt x="2156460" y="947929"/>
                </a:lnTo>
                <a:lnTo>
                  <a:pt x="2150363" y="967741"/>
                </a:lnTo>
                <a:lnTo>
                  <a:pt x="2144268" y="986029"/>
                </a:lnTo>
                <a:lnTo>
                  <a:pt x="2138172" y="1005841"/>
                </a:lnTo>
                <a:lnTo>
                  <a:pt x="2132075" y="1025653"/>
                </a:lnTo>
                <a:lnTo>
                  <a:pt x="2122931" y="1043941"/>
                </a:lnTo>
                <a:lnTo>
                  <a:pt x="2115312" y="1063753"/>
                </a:lnTo>
                <a:lnTo>
                  <a:pt x="2106168" y="1082041"/>
                </a:lnTo>
                <a:lnTo>
                  <a:pt x="2097024" y="1100329"/>
                </a:lnTo>
                <a:lnTo>
                  <a:pt x="2086355" y="1118617"/>
                </a:lnTo>
                <a:lnTo>
                  <a:pt x="2075687" y="1136905"/>
                </a:lnTo>
                <a:lnTo>
                  <a:pt x="2065019" y="1153669"/>
                </a:lnTo>
                <a:lnTo>
                  <a:pt x="2040636" y="1188721"/>
                </a:lnTo>
                <a:lnTo>
                  <a:pt x="2014728" y="1222249"/>
                </a:lnTo>
                <a:lnTo>
                  <a:pt x="1987296" y="1254253"/>
                </a:lnTo>
                <a:lnTo>
                  <a:pt x="1956816" y="1286257"/>
                </a:lnTo>
                <a:lnTo>
                  <a:pt x="1923287" y="1316737"/>
                </a:lnTo>
                <a:lnTo>
                  <a:pt x="1889760" y="1345693"/>
                </a:lnTo>
                <a:lnTo>
                  <a:pt x="1853184" y="1373125"/>
                </a:lnTo>
                <a:lnTo>
                  <a:pt x="1816607" y="1400557"/>
                </a:lnTo>
                <a:lnTo>
                  <a:pt x="1776984" y="1424941"/>
                </a:lnTo>
                <a:lnTo>
                  <a:pt x="1735835" y="1449325"/>
                </a:lnTo>
                <a:lnTo>
                  <a:pt x="1693163" y="1472185"/>
                </a:lnTo>
                <a:lnTo>
                  <a:pt x="1648968" y="1491997"/>
                </a:lnTo>
                <a:lnTo>
                  <a:pt x="1603248" y="1511809"/>
                </a:lnTo>
                <a:lnTo>
                  <a:pt x="1556004" y="1530097"/>
                </a:lnTo>
                <a:lnTo>
                  <a:pt x="1508760" y="1545337"/>
                </a:lnTo>
                <a:lnTo>
                  <a:pt x="1458468" y="1560577"/>
                </a:lnTo>
                <a:lnTo>
                  <a:pt x="1408176" y="1572769"/>
                </a:lnTo>
                <a:lnTo>
                  <a:pt x="1356360" y="1583437"/>
                </a:lnTo>
                <a:lnTo>
                  <a:pt x="1304544" y="1592581"/>
                </a:lnTo>
                <a:lnTo>
                  <a:pt x="1251204" y="1598677"/>
                </a:lnTo>
                <a:lnTo>
                  <a:pt x="1196340" y="1604773"/>
                </a:lnTo>
                <a:lnTo>
                  <a:pt x="1141476" y="1607821"/>
                </a:lnTo>
                <a:lnTo>
                  <a:pt x="1085088" y="1607821"/>
                </a:lnTo>
                <a:lnTo>
                  <a:pt x="1030224" y="1607821"/>
                </a:lnTo>
                <a:lnTo>
                  <a:pt x="975360" y="1604773"/>
                </a:lnTo>
                <a:lnTo>
                  <a:pt x="920496" y="1598677"/>
                </a:lnTo>
                <a:lnTo>
                  <a:pt x="867156" y="1592581"/>
                </a:lnTo>
                <a:lnTo>
                  <a:pt x="815340" y="1583437"/>
                </a:lnTo>
                <a:lnTo>
                  <a:pt x="763524" y="1572769"/>
                </a:lnTo>
                <a:lnTo>
                  <a:pt x="713232" y="1560577"/>
                </a:lnTo>
                <a:lnTo>
                  <a:pt x="662939" y="1545337"/>
                </a:lnTo>
                <a:lnTo>
                  <a:pt x="615695" y="1530097"/>
                </a:lnTo>
                <a:lnTo>
                  <a:pt x="568451" y="1511809"/>
                </a:lnTo>
                <a:lnTo>
                  <a:pt x="522732" y="1491997"/>
                </a:lnTo>
                <a:lnTo>
                  <a:pt x="478536" y="1472185"/>
                </a:lnTo>
                <a:lnTo>
                  <a:pt x="435864" y="1449325"/>
                </a:lnTo>
                <a:lnTo>
                  <a:pt x="396239" y="1424941"/>
                </a:lnTo>
                <a:lnTo>
                  <a:pt x="356616" y="1400557"/>
                </a:lnTo>
                <a:lnTo>
                  <a:pt x="318516" y="1373125"/>
                </a:lnTo>
                <a:lnTo>
                  <a:pt x="281940" y="1345693"/>
                </a:lnTo>
                <a:lnTo>
                  <a:pt x="248411" y="1316737"/>
                </a:lnTo>
                <a:lnTo>
                  <a:pt x="216408" y="1286257"/>
                </a:lnTo>
                <a:lnTo>
                  <a:pt x="185928" y="1254253"/>
                </a:lnTo>
                <a:lnTo>
                  <a:pt x="156972" y="1222249"/>
                </a:lnTo>
                <a:lnTo>
                  <a:pt x="131064" y="1188721"/>
                </a:lnTo>
                <a:lnTo>
                  <a:pt x="106680" y="1153669"/>
                </a:lnTo>
                <a:lnTo>
                  <a:pt x="96011" y="1136905"/>
                </a:lnTo>
                <a:lnTo>
                  <a:pt x="85344" y="1118617"/>
                </a:lnTo>
                <a:lnTo>
                  <a:pt x="74676" y="1100329"/>
                </a:lnTo>
                <a:lnTo>
                  <a:pt x="65532" y="1082041"/>
                </a:lnTo>
                <a:lnTo>
                  <a:pt x="56388" y="1063753"/>
                </a:lnTo>
                <a:lnTo>
                  <a:pt x="48768" y="1043941"/>
                </a:lnTo>
                <a:lnTo>
                  <a:pt x="41148" y="1025653"/>
                </a:lnTo>
                <a:lnTo>
                  <a:pt x="33528" y="1005841"/>
                </a:lnTo>
                <a:lnTo>
                  <a:pt x="27432" y="986029"/>
                </a:lnTo>
                <a:lnTo>
                  <a:pt x="21336" y="967741"/>
                </a:lnTo>
                <a:lnTo>
                  <a:pt x="16764" y="947929"/>
                </a:lnTo>
                <a:lnTo>
                  <a:pt x="12191" y="926593"/>
                </a:lnTo>
                <a:lnTo>
                  <a:pt x="7619" y="906781"/>
                </a:lnTo>
                <a:lnTo>
                  <a:pt x="4572" y="886969"/>
                </a:lnTo>
                <a:lnTo>
                  <a:pt x="3048" y="867157"/>
                </a:lnTo>
                <a:lnTo>
                  <a:pt x="1524" y="845821"/>
                </a:lnTo>
                <a:lnTo>
                  <a:pt x="0" y="826009"/>
                </a:lnTo>
                <a:lnTo>
                  <a:pt x="0" y="804673"/>
                </a:lnTo>
                <a:close/>
                <a:moveTo>
                  <a:pt x="12191" y="824485"/>
                </a:moveTo>
                <a:lnTo>
                  <a:pt x="12191" y="824485"/>
                </a:lnTo>
                <a:lnTo>
                  <a:pt x="13716" y="845821"/>
                </a:lnTo>
                <a:lnTo>
                  <a:pt x="13716" y="844297"/>
                </a:lnTo>
                <a:lnTo>
                  <a:pt x="15240" y="865633"/>
                </a:lnTo>
                <a:lnTo>
                  <a:pt x="15240" y="865633"/>
                </a:lnTo>
                <a:lnTo>
                  <a:pt x="18288" y="885445"/>
                </a:lnTo>
                <a:lnTo>
                  <a:pt x="18288" y="885445"/>
                </a:lnTo>
                <a:lnTo>
                  <a:pt x="21336" y="905257"/>
                </a:lnTo>
                <a:lnTo>
                  <a:pt x="21336" y="905257"/>
                </a:lnTo>
                <a:lnTo>
                  <a:pt x="24384" y="925069"/>
                </a:lnTo>
                <a:lnTo>
                  <a:pt x="24384" y="925069"/>
                </a:lnTo>
                <a:lnTo>
                  <a:pt x="28955" y="944881"/>
                </a:lnTo>
                <a:lnTo>
                  <a:pt x="28955" y="944881"/>
                </a:lnTo>
                <a:lnTo>
                  <a:pt x="33528" y="963169"/>
                </a:lnTo>
                <a:lnTo>
                  <a:pt x="33528" y="963169"/>
                </a:lnTo>
                <a:lnTo>
                  <a:pt x="39624" y="982981"/>
                </a:lnTo>
                <a:lnTo>
                  <a:pt x="39624" y="982981"/>
                </a:lnTo>
                <a:lnTo>
                  <a:pt x="45719" y="1001269"/>
                </a:lnTo>
                <a:lnTo>
                  <a:pt x="45719" y="1001269"/>
                </a:lnTo>
                <a:lnTo>
                  <a:pt x="53340" y="1021081"/>
                </a:lnTo>
                <a:lnTo>
                  <a:pt x="51816" y="1021081"/>
                </a:lnTo>
                <a:lnTo>
                  <a:pt x="59436" y="1039369"/>
                </a:lnTo>
                <a:lnTo>
                  <a:pt x="59436" y="1039369"/>
                </a:lnTo>
                <a:lnTo>
                  <a:pt x="68580" y="1057657"/>
                </a:lnTo>
                <a:lnTo>
                  <a:pt x="68580" y="1057657"/>
                </a:lnTo>
                <a:lnTo>
                  <a:pt x="77724" y="1075945"/>
                </a:lnTo>
                <a:lnTo>
                  <a:pt x="76200" y="1075945"/>
                </a:lnTo>
                <a:lnTo>
                  <a:pt x="86868" y="1094233"/>
                </a:lnTo>
                <a:lnTo>
                  <a:pt x="86868" y="1094233"/>
                </a:lnTo>
                <a:lnTo>
                  <a:pt x="96011" y="1112521"/>
                </a:lnTo>
                <a:lnTo>
                  <a:pt x="96011" y="1112521"/>
                </a:lnTo>
                <a:lnTo>
                  <a:pt x="106680" y="1129285"/>
                </a:lnTo>
                <a:lnTo>
                  <a:pt x="106680" y="1129285"/>
                </a:lnTo>
                <a:lnTo>
                  <a:pt x="117347" y="1147573"/>
                </a:lnTo>
                <a:lnTo>
                  <a:pt x="117347" y="1146049"/>
                </a:lnTo>
                <a:lnTo>
                  <a:pt x="141732" y="1181101"/>
                </a:lnTo>
                <a:lnTo>
                  <a:pt x="141732" y="1181101"/>
                </a:lnTo>
                <a:lnTo>
                  <a:pt x="167640" y="1214629"/>
                </a:lnTo>
                <a:lnTo>
                  <a:pt x="167640" y="1214629"/>
                </a:lnTo>
                <a:lnTo>
                  <a:pt x="195072" y="1246633"/>
                </a:lnTo>
                <a:lnTo>
                  <a:pt x="195072" y="1246633"/>
                </a:lnTo>
                <a:lnTo>
                  <a:pt x="225552" y="1277113"/>
                </a:lnTo>
                <a:lnTo>
                  <a:pt x="224028" y="1277113"/>
                </a:lnTo>
                <a:lnTo>
                  <a:pt x="256032" y="1307593"/>
                </a:lnTo>
                <a:lnTo>
                  <a:pt x="256032" y="1307593"/>
                </a:lnTo>
                <a:lnTo>
                  <a:pt x="291083" y="1336549"/>
                </a:lnTo>
                <a:lnTo>
                  <a:pt x="289560" y="1336549"/>
                </a:lnTo>
                <a:lnTo>
                  <a:pt x="326136" y="1363981"/>
                </a:lnTo>
                <a:lnTo>
                  <a:pt x="326136" y="1363981"/>
                </a:lnTo>
                <a:lnTo>
                  <a:pt x="362711" y="1389889"/>
                </a:lnTo>
                <a:lnTo>
                  <a:pt x="362711" y="1389889"/>
                </a:lnTo>
                <a:lnTo>
                  <a:pt x="402336" y="1414273"/>
                </a:lnTo>
                <a:lnTo>
                  <a:pt x="402336" y="1414273"/>
                </a:lnTo>
                <a:lnTo>
                  <a:pt x="443483" y="1438657"/>
                </a:lnTo>
                <a:lnTo>
                  <a:pt x="441960" y="1438657"/>
                </a:lnTo>
                <a:lnTo>
                  <a:pt x="484632" y="1459993"/>
                </a:lnTo>
                <a:lnTo>
                  <a:pt x="484632" y="1459993"/>
                </a:lnTo>
                <a:lnTo>
                  <a:pt x="528828" y="1481329"/>
                </a:lnTo>
                <a:lnTo>
                  <a:pt x="528828" y="1481329"/>
                </a:lnTo>
                <a:lnTo>
                  <a:pt x="573023" y="1499617"/>
                </a:lnTo>
                <a:lnTo>
                  <a:pt x="573023" y="1499617"/>
                </a:lnTo>
                <a:lnTo>
                  <a:pt x="620267" y="1517905"/>
                </a:lnTo>
                <a:lnTo>
                  <a:pt x="620267" y="1517905"/>
                </a:lnTo>
                <a:lnTo>
                  <a:pt x="667511" y="1533145"/>
                </a:lnTo>
                <a:lnTo>
                  <a:pt x="667511" y="1533145"/>
                </a:lnTo>
                <a:lnTo>
                  <a:pt x="716279" y="1548385"/>
                </a:lnTo>
                <a:lnTo>
                  <a:pt x="716279" y="1548385"/>
                </a:lnTo>
                <a:lnTo>
                  <a:pt x="766572" y="1560577"/>
                </a:lnTo>
                <a:lnTo>
                  <a:pt x="766572" y="1560577"/>
                </a:lnTo>
                <a:lnTo>
                  <a:pt x="816864" y="1571245"/>
                </a:lnTo>
                <a:lnTo>
                  <a:pt x="816864" y="1571245"/>
                </a:lnTo>
                <a:lnTo>
                  <a:pt x="868679" y="1580389"/>
                </a:lnTo>
                <a:lnTo>
                  <a:pt x="868679" y="1580389"/>
                </a:lnTo>
                <a:lnTo>
                  <a:pt x="922020" y="1586485"/>
                </a:lnTo>
                <a:lnTo>
                  <a:pt x="922020" y="1586485"/>
                </a:lnTo>
                <a:lnTo>
                  <a:pt x="976884" y="1592581"/>
                </a:lnTo>
                <a:lnTo>
                  <a:pt x="975360" y="1591057"/>
                </a:lnTo>
                <a:lnTo>
                  <a:pt x="1030224" y="1594105"/>
                </a:lnTo>
                <a:lnTo>
                  <a:pt x="1030224" y="1594105"/>
                </a:lnTo>
                <a:lnTo>
                  <a:pt x="1085088" y="1595629"/>
                </a:lnTo>
                <a:lnTo>
                  <a:pt x="1085088" y="1595629"/>
                </a:lnTo>
                <a:lnTo>
                  <a:pt x="1141476" y="1594105"/>
                </a:lnTo>
                <a:lnTo>
                  <a:pt x="1141476" y="1594105"/>
                </a:lnTo>
                <a:lnTo>
                  <a:pt x="1196340" y="1591057"/>
                </a:lnTo>
                <a:lnTo>
                  <a:pt x="1194816" y="1591057"/>
                </a:lnTo>
                <a:lnTo>
                  <a:pt x="1249679" y="1586485"/>
                </a:lnTo>
                <a:lnTo>
                  <a:pt x="1249679" y="1586485"/>
                </a:lnTo>
                <a:lnTo>
                  <a:pt x="1303020" y="1578865"/>
                </a:lnTo>
                <a:lnTo>
                  <a:pt x="1303020" y="1578865"/>
                </a:lnTo>
                <a:lnTo>
                  <a:pt x="1354835" y="1571245"/>
                </a:lnTo>
                <a:lnTo>
                  <a:pt x="1354835" y="1571245"/>
                </a:lnTo>
                <a:lnTo>
                  <a:pt x="1405128" y="1560577"/>
                </a:lnTo>
                <a:lnTo>
                  <a:pt x="1405128" y="1560577"/>
                </a:lnTo>
                <a:lnTo>
                  <a:pt x="1455420" y="1546861"/>
                </a:lnTo>
                <a:lnTo>
                  <a:pt x="1455420" y="1548385"/>
                </a:lnTo>
                <a:lnTo>
                  <a:pt x="1504188" y="1533145"/>
                </a:lnTo>
                <a:lnTo>
                  <a:pt x="1504188" y="1533145"/>
                </a:lnTo>
                <a:lnTo>
                  <a:pt x="1552956" y="1517905"/>
                </a:lnTo>
                <a:lnTo>
                  <a:pt x="1551432" y="1517905"/>
                </a:lnTo>
                <a:lnTo>
                  <a:pt x="1598676" y="1499617"/>
                </a:lnTo>
                <a:lnTo>
                  <a:pt x="1598676" y="1499617"/>
                </a:lnTo>
                <a:lnTo>
                  <a:pt x="1644396" y="1481329"/>
                </a:lnTo>
                <a:lnTo>
                  <a:pt x="1642872" y="1481329"/>
                </a:lnTo>
                <a:lnTo>
                  <a:pt x="1687068" y="1459993"/>
                </a:lnTo>
                <a:lnTo>
                  <a:pt x="1687068" y="1459993"/>
                </a:lnTo>
                <a:lnTo>
                  <a:pt x="1729740" y="1438657"/>
                </a:lnTo>
                <a:lnTo>
                  <a:pt x="1729740" y="1438657"/>
                </a:lnTo>
                <a:lnTo>
                  <a:pt x="1769363" y="1414273"/>
                </a:lnTo>
                <a:lnTo>
                  <a:pt x="1769363" y="1414273"/>
                </a:lnTo>
                <a:lnTo>
                  <a:pt x="1808988" y="1389889"/>
                </a:lnTo>
                <a:lnTo>
                  <a:pt x="1808988" y="1389889"/>
                </a:lnTo>
                <a:lnTo>
                  <a:pt x="1845563" y="1363981"/>
                </a:lnTo>
                <a:lnTo>
                  <a:pt x="1845563" y="1363981"/>
                </a:lnTo>
                <a:lnTo>
                  <a:pt x="1882140" y="1336549"/>
                </a:lnTo>
                <a:lnTo>
                  <a:pt x="1882140" y="1336549"/>
                </a:lnTo>
                <a:lnTo>
                  <a:pt x="1915668" y="1307593"/>
                </a:lnTo>
                <a:lnTo>
                  <a:pt x="1915668" y="1307593"/>
                </a:lnTo>
                <a:lnTo>
                  <a:pt x="1947672" y="1277113"/>
                </a:lnTo>
                <a:lnTo>
                  <a:pt x="1947672" y="1277113"/>
                </a:lnTo>
                <a:lnTo>
                  <a:pt x="1976628" y="1246633"/>
                </a:lnTo>
                <a:lnTo>
                  <a:pt x="1976628" y="1246633"/>
                </a:lnTo>
                <a:lnTo>
                  <a:pt x="2005584" y="1214629"/>
                </a:lnTo>
                <a:lnTo>
                  <a:pt x="2005584" y="1214629"/>
                </a:lnTo>
                <a:lnTo>
                  <a:pt x="2031492" y="1181101"/>
                </a:lnTo>
                <a:lnTo>
                  <a:pt x="2031492" y="1181101"/>
                </a:lnTo>
                <a:lnTo>
                  <a:pt x="2054352" y="1146049"/>
                </a:lnTo>
                <a:lnTo>
                  <a:pt x="2054352" y="1147573"/>
                </a:lnTo>
                <a:lnTo>
                  <a:pt x="2065019" y="1129285"/>
                </a:lnTo>
                <a:lnTo>
                  <a:pt x="2065019" y="1129285"/>
                </a:lnTo>
                <a:lnTo>
                  <a:pt x="2075687" y="1112521"/>
                </a:lnTo>
                <a:lnTo>
                  <a:pt x="2075687" y="1112521"/>
                </a:lnTo>
                <a:lnTo>
                  <a:pt x="2086355" y="1094233"/>
                </a:lnTo>
                <a:lnTo>
                  <a:pt x="2086355" y="1094233"/>
                </a:lnTo>
                <a:lnTo>
                  <a:pt x="2095499" y="1075945"/>
                </a:lnTo>
                <a:lnTo>
                  <a:pt x="2095499" y="1075945"/>
                </a:lnTo>
                <a:lnTo>
                  <a:pt x="2103119" y="1057657"/>
                </a:lnTo>
                <a:lnTo>
                  <a:pt x="2103119" y="1057657"/>
                </a:lnTo>
                <a:lnTo>
                  <a:pt x="2112263" y="1039369"/>
                </a:lnTo>
                <a:lnTo>
                  <a:pt x="2112263" y="1039369"/>
                </a:lnTo>
                <a:lnTo>
                  <a:pt x="2119884" y="1021081"/>
                </a:lnTo>
                <a:lnTo>
                  <a:pt x="2119884" y="1021081"/>
                </a:lnTo>
                <a:lnTo>
                  <a:pt x="2125980" y="1001269"/>
                </a:lnTo>
                <a:lnTo>
                  <a:pt x="2125980" y="1001269"/>
                </a:lnTo>
                <a:lnTo>
                  <a:pt x="2132075" y="982981"/>
                </a:lnTo>
                <a:lnTo>
                  <a:pt x="2132075" y="982981"/>
                </a:lnTo>
                <a:lnTo>
                  <a:pt x="2138172" y="963169"/>
                </a:lnTo>
                <a:lnTo>
                  <a:pt x="2138172" y="963169"/>
                </a:lnTo>
                <a:lnTo>
                  <a:pt x="2142743" y="944881"/>
                </a:lnTo>
                <a:lnTo>
                  <a:pt x="2142743" y="944881"/>
                </a:lnTo>
                <a:lnTo>
                  <a:pt x="2147316" y="925069"/>
                </a:lnTo>
                <a:lnTo>
                  <a:pt x="2147316" y="925069"/>
                </a:lnTo>
                <a:lnTo>
                  <a:pt x="2151887" y="905257"/>
                </a:lnTo>
                <a:lnTo>
                  <a:pt x="2151887" y="905257"/>
                </a:lnTo>
                <a:lnTo>
                  <a:pt x="2154936" y="885445"/>
                </a:lnTo>
                <a:lnTo>
                  <a:pt x="2154936" y="885445"/>
                </a:lnTo>
                <a:lnTo>
                  <a:pt x="2156460" y="865633"/>
                </a:lnTo>
                <a:lnTo>
                  <a:pt x="2156460" y="865633"/>
                </a:lnTo>
                <a:lnTo>
                  <a:pt x="2157984" y="844297"/>
                </a:lnTo>
                <a:lnTo>
                  <a:pt x="2157984" y="845821"/>
                </a:lnTo>
                <a:lnTo>
                  <a:pt x="2159507" y="824485"/>
                </a:lnTo>
                <a:lnTo>
                  <a:pt x="2159507" y="824485"/>
                </a:lnTo>
                <a:lnTo>
                  <a:pt x="2159507" y="804673"/>
                </a:lnTo>
                <a:lnTo>
                  <a:pt x="2159507" y="804673"/>
                </a:lnTo>
                <a:lnTo>
                  <a:pt x="2159507" y="783337"/>
                </a:lnTo>
                <a:lnTo>
                  <a:pt x="2159507" y="784861"/>
                </a:lnTo>
                <a:lnTo>
                  <a:pt x="2157984" y="763525"/>
                </a:lnTo>
                <a:lnTo>
                  <a:pt x="2157984" y="763525"/>
                </a:lnTo>
                <a:lnTo>
                  <a:pt x="2156460" y="743713"/>
                </a:lnTo>
                <a:lnTo>
                  <a:pt x="2156460" y="743713"/>
                </a:lnTo>
                <a:lnTo>
                  <a:pt x="2154936" y="723901"/>
                </a:lnTo>
                <a:lnTo>
                  <a:pt x="2154936" y="723901"/>
                </a:lnTo>
                <a:lnTo>
                  <a:pt x="2151887" y="704089"/>
                </a:lnTo>
                <a:lnTo>
                  <a:pt x="2151887" y="704089"/>
                </a:lnTo>
                <a:lnTo>
                  <a:pt x="2147316" y="684277"/>
                </a:lnTo>
                <a:lnTo>
                  <a:pt x="2147316" y="684277"/>
                </a:lnTo>
                <a:lnTo>
                  <a:pt x="2142743" y="664465"/>
                </a:lnTo>
                <a:lnTo>
                  <a:pt x="2142743" y="664465"/>
                </a:lnTo>
                <a:lnTo>
                  <a:pt x="2138172" y="644653"/>
                </a:lnTo>
                <a:lnTo>
                  <a:pt x="2138172" y="646177"/>
                </a:lnTo>
                <a:lnTo>
                  <a:pt x="2132075" y="626365"/>
                </a:lnTo>
                <a:lnTo>
                  <a:pt x="2132075" y="626365"/>
                </a:lnTo>
                <a:lnTo>
                  <a:pt x="2125980" y="606553"/>
                </a:lnTo>
                <a:lnTo>
                  <a:pt x="2125980" y="608077"/>
                </a:lnTo>
                <a:lnTo>
                  <a:pt x="2119884" y="588265"/>
                </a:lnTo>
                <a:lnTo>
                  <a:pt x="2119884" y="588265"/>
                </a:lnTo>
                <a:lnTo>
                  <a:pt x="2112263" y="569977"/>
                </a:lnTo>
                <a:lnTo>
                  <a:pt x="2112263" y="569977"/>
                </a:lnTo>
                <a:lnTo>
                  <a:pt x="2103119" y="551689"/>
                </a:lnTo>
                <a:lnTo>
                  <a:pt x="2103119" y="551689"/>
                </a:lnTo>
                <a:lnTo>
                  <a:pt x="2095499" y="533401"/>
                </a:lnTo>
                <a:lnTo>
                  <a:pt x="2095499" y="533401"/>
                </a:lnTo>
                <a:lnTo>
                  <a:pt x="2086355" y="515113"/>
                </a:lnTo>
                <a:lnTo>
                  <a:pt x="2086355" y="515113"/>
                </a:lnTo>
                <a:lnTo>
                  <a:pt x="2075687" y="496825"/>
                </a:lnTo>
                <a:lnTo>
                  <a:pt x="2075687" y="496825"/>
                </a:lnTo>
                <a:lnTo>
                  <a:pt x="2065019" y="480061"/>
                </a:lnTo>
                <a:lnTo>
                  <a:pt x="2065019" y="480061"/>
                </a:lnTo>
                <a:lnTo>
                  <a:pt x="2054352" y="461773"/>
                </a:lnTo>
                <a:lnTo>
                  <a:pt x="2054352" y="461773"/>
                </a:lnTo>
                <a:lnTo>
                  <a:pt x="2031492" y="428245"/>
                </a:lnTo>
                <a:lnTo>
                  <a:pt x="2031492" y="428245"/>
                </a:lnTo>
                <a:lnTo>
                  <a:pt x="2005584" y="394717"/>
                </a:lnTo>
                <a:lnTo>
                  <a:pt x="2005584" y="394717"/>
                </a:lnTo>
                <a:lnTo>
                  <a:pt x="1976628" y="362713"/>
                </a:lnTo>
                <a:lnTo>
                  <a:pt x="1976628" y="362713"/>
                </a:lnTo>
                <a:lnTo>
                  <a:pt x="1947672" y="332233"/>
                </a:lnTo>
                <a:lnTo>
                  <a:pt x="1947672" y="332233"/>
                </a:lnTo>
                <a:lnTo>
                  <a:pt x="1915668" y="301753"/>
                </a:lnTo>
                <a:lnTo>
                  <a:pt x="1915668" y="301753"/>
                </a:lnTo>
                <a:lnTo>
                  <a:pt x="1882140" y="272797"/>
                </a:lnTo>
                <a:lnTo>
                  <a:pt x="1882140" y="272797"/>
                </a:lnTo>
                <a:lnTo>
                  <a:pt x="1845563" y="245365"/>
                </a:lnTo>
                <a:lnTo>
                  <a:pt x="1845563" y="245365"/>
                </a:lnTo>
                <a:lnTo>
                  <a:pt x="1808988" y="219457"/>
                </a:lnTo>
                <a:lnTo>
                  <a:pt x="1808988" y="219457"/>
                </a:lnTo>
                <a:lnTo>
                  <a:pt x="1769363" y="195073"/>
                </a:lnTo>
                <a:lnTo>
                  <a:pt x="1769363" y="195073"/>
                </a:lnTo>
                <a:lnTo>
                  <a:pt x="1729740" y="170689"/>
                </a:lnTo>
                <a:lnTo>
                  <a:pt x="1729740" y="170689"/>
                </a:lnTo>
                <a:lnTo>
                  <a:pt x="1687068" y="149353"/>
                </a:lnTo>
                <a:lnTo>
                  <a:pt x="1687068" y="149353"/>
                </a:lnTo>
                <a:lnTo>
                  <a:pt x="1642872" y="128017"/>
                </a:lnTo>
                <a:lnTo>
                  <a:pt x="1644396" y="128017"/>
                </a:lnTo>
                <a:lnTo>
                  <a:pt x="1598676" y="108205"/>
                </a:lnTo>
                <a:lnTo>
                  <a:pt x="1598676" y="109729"/>
                </a:lnTo>
                <a:lnTo>
                  <a:pt x="1551432" y="91441"/>
                </a:lnTo>
                <a:lnTo>
                  <a:pt x="1552956" y="91441"/>
                </a:lnTo>
                <a:lnTo>
                  <a:pt x="1504188" y="76200"/>
                </a:lnTo>
                <a:lnTo>
                  <a:pt x="1504188" y="76200"/>
                </a:lnTo>
                <a:lnTo>
                  <a:pt x="1455420" y="60961"/>
                </a:lnTo>
                <a:lnTo>
                  <a:pt x="1455420" y="60961"/>
                </a:lnTo>
                <a:lnTo>
                  <a:pt x="1405128" y="48768"/>
                </a:lnTo>
                <a:lnTo>
                  <a:pt x="1406652" y="48768"/>
                </a:lnTo>
                <a:lnTo>
                  <a:pt x="1354835" y="38100"/>
                </a:lnTo>
                <a:lnTo>
                  <a:pt x="1354835" y="38100"/>
                </a:lnTo>
                <a:lnTo>
                  <a:pt x="1303020" y="28956"/>
                </a:lnTo>
                <a:lnTo>
                  <a:pt x="1303020" y="28956"/>
                </a:lnTo>
                <a:lnTo>
                  <a:pt x="1249679" y="22861"/>
                </a:lnTo>
                <a:lnTo>
                  <a:pt x="1249679" y="22861"/>
                </a:lnTo>
                <a:lnTo>
                  <a:pt x="1196340" y="16765"/>
                </a:lnTo>
                <a:lnTo>
                  <a:pt x="1196340" y="16765"/>
                </a:lnTo>
                <a:lnTo>
                  <a:pt x="1141476" y="13717"/>
                </a:lnTo>
                <a:lnTo>
                  <a:pt x="1141476" y="13717"/>
                </a:lnTo>
                <a:lnTo>
                  <a:pt x="1085088" y="13717"/>
                </a:lnTo>
                <a:lnTo>
                  <a:pt x="1086612" y="13717"/>
                </a:lnTo>
                <a:lnTo>
                  <a:pt x="1030224" y="13717"/>
                </a:lnTo>
                <a:lnTo>
                  <a:pt x="1030224" y="13717"/>
                </a:lnTo>
                <a:lnTo>
                  <a:pt x="975360" y="16765"/>
                </a:lnTo>
                <a:lnTo>
                  <a:pt x="975360" y="16765"/>
                </a:lnTo>
                <a:lnTo>
                  <a:pt x="922020" y="22861"/>
                </a:lnTo>
                <a:lnTo>
                  <a:pt x="922020" y="22861"/>
                </a:lnTo>
                <a:lnTo>
                  <a:pt x="868679" y="28956"/>
                </a:lnTo>
                <a:lnTo>
                  <a:pt x="868679" y="28956"/>
                </a:lnTo>
                <a:lnTo>
                  <a:pt x="816864" y="38100"/>
                </a:lnTo>
                <a:lnTo>
                  <a:pt x="816864" y="38100"/>
                </a:lnTo>
                <a:lnTo>
                  <a:pt x="766572" y="48768"/>
                </a:lnTo>
                <a:lnTo>
                  <a:pt x="766572" y="48768"/>
                </a:lnTo>
                <a:lnTo>
                  <a:pt x="716279" y="60961"/>
                </a:lnTo>
                <a:lnTo>
                  <a:pt x="716279" y="60961"/>
                </a:lnTo>
                <a:lnTo>
                  <a:pt x="667511" y="76200"/>
                </a:lnTo>
                <a:lnTo>
                  <a:pt x="667511" y="76200"/>
                </a:lnTo>
                <a:lnTo>
                  <a:pt x="620267" y="91441"/>
                </a:lnTo>
                <a:lnTo>
                  <a:pt x="620267" y="91441"/>
                </a:lnTo>
                <a:lnTo>
                  <a:pt x="573023" y="109729"/>
                </a:lnTo>
                <a:lnTo>
                  <a:pt x="573023" y="108205"/>
                </a:lnTo>
                <a:lnTo>
                  <a:pt x="528828" y="128017"/>
                </a:lnTo>
                <a:lnTo>
                  <a:pt x="528828" y="128017"/>
                </a:lnTo>
                <a:lnTo>
                  <a:pt x="484632" y="149353"/>
                </a:lnTo>
                <a:lnTo>
                  <a:pt x="484632" y="149353"/>
                </a:lnTo>
                <a:lnTo>
                  <a:pt x="441960" y="170689"/>
                </a:lnTo>
                <a:lnTo>
                  <a:pt x="443483" y="170689"/>
                </a:lnTo>
                <a:lnTo>
                  <a:pt x="402336" y="195073"/>
                </a:lnTo>
                <a:lnTo>
                  <a:pt x="402336" y="195073"/>
                </a:lnTo>
                <a:lnTo>
                  <a:pt x="362711" y="219457"/>
                </a:lnTo>
                <a:lnTo>
                  <a:pt x="362711" y="219457"/>
                </a:lnTo>
                <a:lnTo>
                  <a:pt x="326136" y="245365"/>
                </a:lnTo>
                <a:lnTo>
                  <a:pt x="326136" y="245365"/>
                </a:lnTo>
                <a:lnTo>
                  <a:pt x="289560" y="272797"/>
                </a:lnTo>
                <a:lnTo>
                  <a:pt x="291083" y="272797"/>
                </a:lnTo>
                <a:lnTo>
                  <a:pt x="256032" y="301753"/>
                </a:lnTo>
                <a:lnTo>
                  <a:pt x="256032" y="301753"/>
                </a:lnTo>
                <a:lnTo>
                  <a:pt x="224028" y="332233"/>
                </a:lnTo>
                <a:lnTo>
                  <a:pt x="225552" y="332233"/>
                </a:lnTo>
                <a:lnTo>
                  <a:pt x="195072" y="362713"/>
                </a:lnTo>
                <a:lnTo>
                  <a:pt x="195072" y="362713"/>
                </a:lnTo>
                <a:lnTo>
                  <a:pt x="167640" y="394717"/>
                </a:lnTo>
                <a:lnTo>
                  <a:pt x="167640" y="394717"/>
                </a:lnTo>
                <a:lnTo>
                  <a:pt x="141732" y="428245"/>
                </a:lnTo>
                <a:lnTo>
                  <a:pt x="141732" y="428245"/>
                </a:lnTo>
                <a:lnTo>
                  <a:pt x="117347" y="461773"/>
                </a:lnTo>
                <a:lnTo>
                  <a:pt x="117347" y="461773"/>
                </a:lnTo>
                <a:lnTo>
                  <a:pt x="106680" y="480061"/>
                </a:lnTo>
                <a:lnTo>
                  <a:pt x="106680" y="480061"/>
                </a:lnTo>
                <a:lnTo>
                  <a:pt x="96011" y="496825"/>
                </a:lnTo>
                <a:lnTo>
                  <a:pt x="96011" y="496825"/>
                </a:lnTo>
                <a:lnTo>
                  <a:pt x="86868" y="515113"/>
                </a:lnTo>
                <a:lnTo>
                  <a:pt x="86868" y="515113"/>
                </a:lnTo>
                <a:lnTo>
                  <a:pt x="76200" y="533401"/>
                </a:lnTo>
                <a:lnTo>
                  <a:pt x="77724" y="533401"/>
                </a:lnTo>
                <a:lnTo>
                  <a:pt x="68580" y="551689"/>
                </a:lnTo>
                <a:lnTo>
                  <a:pt x="68580" y="551689"/>
                </a:lnTo>
                <a:lnTo>
                  <a:pt x="59436" y="569977"/>
                </a:lnTo>
                <a:lnTo>
                  <a:pt x="59436" y="569977"/>
                </a:lnTo>
                <a:lnTo>
                  <a:pt x="51816" y="588265"/>
                </a:lnTo>
                <a:lnTo>
                  <a:pt x="53340" y="588265"/>
                </a:lnTo>
                <a:lnTo>
                  <a:pt x="45719" y="608077"/>
                </a:lnTo>
                <a:lnTo>
                  <a:pt x="45719" y="606553"/>
                </a:lnTo>
                <a:lnTo>
                  <a:pt x="39624" y="626365"/>
                </a:lnTo>
                <a:lnTo>
                  <a:pt x="39624" y="626365"/>
                </a:lnTo>
                <a:lnTo>
                  <a:pt x="33528" y="646177"/>
                </a:lnTo>
                <a:lnTo>
                  <a:pt x="33528" y="644653"/>
                </a:lnTo>
                <a:lnTo>
                  <a:pt x="28955" y="664465"/>
                </a:lnTo>
                <a:lnTo>
                  <a:pt x="28955" y="664465"/>
                </a:lnTo>
                <a:lnTo>
                  <a:pt x="24384" y="684277"/>
                </a:lnTo>
                <a:lnTo>
                  <a:pt x="24384" y="684277"/>
                </a:lnTo>
                <a:lnTo>
                  <a:pt x="21336" y="704089"/>
                </a:lnTo>
                <a:lnTo>
                  <a:pt x="21336" y="704089"/>
                </a:lnTo>
                <a:lnTo>
                  <a:pt x="18288" y="723901"/>
                </a:lnTo>
                <a:lnTo>
                  <a:pt x="18288" y="723901"/>
                </a:lnTo>
                <a:lnTo>
                  <a:pt x="15240" y="743713"/>
                </a:lnTo>
                <a:lnTo>
                  <a:pt x="15240" y="743713"/>
                </a:lnTo>
                <a:lnTo>
                  <a:pt x="13716" y="763525"/>
                </a:lnTo>
                <a:lnTo>
                  <a:pt x="13716" y="763525"/>
                </a:lnTo>
                <a:lnTo>
                  <a:pt x="12191" y="784861"/>
                </a:lnTo>
                <a:lnTo>
                  <a:pt x="12191" y="783337"/>
                </a:lnTo>
                <a:lnTo>
                  <a:pt x="12191" y="804673"/>
                </a:lnTo>
                <a:lnTo>
                  <a:pt x="12191" y="804673"/>
                </a:lnTo>
                <a:lnTo>
                  <a:pt x="12191" y="824485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2103151" y="4593797"/>
            <a:ext cx="767929" cy="6241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400" b="1" spc="10" dirty="0">
                <a:solidFill>
                  <a:srgbClr val="FFFFFF"/>
                </a:solidFill>
                <a:latin typeface="Arial"/>
                <a:cs typeface="Arial"/>
              </a:rPr>
              <a:t>TU</a:t>
            </a:r>
            <a:endParaRPr sz="4400">
              <a:latin typeface="Arial"/>
              <a:cs typeface="Arial"/>
            </a:endParaRPr>
          </a:p>
        </p:txBody>
      </p:sp>
      <p:sp>
        <p:nvSpPr>
          <p:cNvPr id="1430" name="object 1430"/>
          <p:cNvSpPr/>
          <p:nvPr/>
        </p:nvSpPr>
        <p:spPr>
          <a:xfrm>
            <a:off x="1705356" y="4411980"/>
            <a:ext cx="1223772" cy="856488"/>
          </a:xfrm>
          <a:custGeom>
            <a:avLst/>
            <a:gdLst/>
            <a:ahLst/>
            <a:cxnLst/>
            <a:rect l="l" t="t" r="r" b="b"/>
            <a:pathLst>
              <a:path w="1223772" h="856488">
                <a:moveTo>
                  <a:pt x="0" y="428244"/>
                </a:moveTo>
                <a:cubicBezTo>
                  <a:pt x="0" y="192024"/>
                  <a:pt x="274319" y="0"/>
                  <a:pt x="612647" y="0"/>
                </a:cubicBezTo>
                <a:cubicBezTo>
                  <a:pt x="950975" y="0"/>
                  <a:pt x="1223772" y="192024"/>
                  <a:pt x="1223772" y="428244"/>
                </a:cubicBezTo>
                <a:cubicBezTo>
                  <a:pt x="1223772" y="664464"/>
                  <a:pt x="950975" y="856488"/>
                  <a:pt x="612647" y="856488"/>
                </a:cubicBezTo>
                <a:cubicBezTo>
                  <a:pt x="274319" y="856488"/>
                  <a:pt x="0" y="664464"/>
                  <a:pt x="0" y="428244"/>
                </a:cubicBez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1699260" y="4405884"/>
            <a:ext cx="1237488" cy="868680"/>
          </a:xfrm>
          <a:custGeom>
            <a:avLst/>
            <a:gdLst/>
            <a:ahLst/>
            <a:cxnLst/>
            <a:rect l="l" t="t" r="r" b="b"/>
            <a:pathLst>
              <a:path w="1237488" h="868680">
                <a:moveTo>
                  <a:pt x="0" y="434340"/>
                </a:moveTo>
                <a:lnTo>
                  <a:pt x="1524" y="411480"/>
                </a:lnTo>
                <a:lnTo>
                  <a:pt x="3047" y="390144"/>
                </a:lnTo>
                <a:lnTo>
                  <a:pt x="7619" y="367284"/>
                </a:lnTo>
                <a:lnTo>
                  <a:pt x="12191" y="345948"/>
                </a:lnTo>
                <a:lnTo>
                  <a:pt x="19812" y="324612"/>
                </a:lnTo>
                <a:lnTo>
                  <a:pt x="27431" y="304800"/>
                </a:lnTo>
                <a:lnTo>
                  <a:pt x="38100" y="284988"/>
                </a:lnTo>
                <a:lnTo>
                  <a:pt x="48768" y="265176"/>
                </a:lnTo>
                <a:lnTo>
                  <a:pt x="60959" y="245364"/>
                </a:lnTo>
                <a:lnTo>
                  <a:pt x="74675" y="227076"/>
                </a:lnTo>
                <a:lnTo>
                  <a:pt x="89915" y="208788"/>
                </a:lnTo>
                <a:lnTo>
                  <a:pt x="106680" y="190500"/>
                </a:lnTo>
                <a:lnTo>
                  <a:pt x="123444" y="173736"/>
                </a:lnTo>
                <a:lnTo>
                  <a:pt x="141731" y="156972"/>
                </a:lnTo>
                <a:lnTo>
                  <a:pt x="161544" y="141732"/>
                </a:lnTo>
                <a:lnTo>
                  <a:pt x="181356" y="126492"/>
                </a:lnTo>
                <a:lnTo>
                  <a:pt x="204215" y="112776"/>
                </a:lnTo>
                <a:lnTo>
                  <a:pt x="225552" y="99060"/>
                </a:lnTo>
                <a:lnTo>
                  <a:pt x="249936" y="85344"/>
                </a:lnTo>
                <a:lnTo>
                  <a:pt x="274319" y="73152"/>
                </a:lnTo>
                <a:lnTo>
                  <a:pt x="298703" y="62484"/>
                </a:lnTo>
                <a:lnTo>
                  <a:pt x="324612" y="51816"/>
                </a:lnTo>
                <a:lnTo>
                  <a:pt x="350519" y="42672"/>
                </a:lnTo>
                <a:lnTo>
                  <a:pt x="377952" y="33528"/>
                </a:lnTo>
                <a:lnTo>
                  <a:pt x="406908" y="25908"/>
                </a:lnTo>
                <a:lnTo>
                  <a:pt x="435864" y="19812"/>
                </a:lnTo>
                <a:lnTo>
                  <a:pt x="464820" y="13716"/>
                </a:lnTo>
                <a:lnTo>
                  <a:pt x="493776" y="9144"/>
                </a:lnTo>
                <a:lnTo>
                  <a:pt x="524256" y="4572"/>
                </a:lnTo>
                <a:lnTo>
                  <a:pt x="554736" y="3048"/>
                </a:lnTo>
                <a:lnTo>
                  <a:pt x="586740" y="0"/>
                </a:lnTo>
                <a:lnTo>
                  <a:pt x="618743" y="0"/>
                </a:lnTo>
                <a:lnTo>
                  <a:pt x="650748" y="0"/>
                </a:lnTo>
                <a:lnTo>
                  <a:pt x="681228" y="3048"/>
                </a:lnTo>
                <a:lnTo>
                  <a:pt x="711708" y="4572"/>
                </a:lnTo>
                <a:lnTo>
                  <a:pt x="742188" y="9144"/>
                </a:lnTo>
                <a:lnTo>
                  <a:pt x="772668" y="13716"/>
                </a:lnTo>
                <a:lnTo>
                  <a:pt x="801624" y="19812"/>
                </a:lnTo>
                <a:lnTo>
                  <a:pt x="830580" y="25908"/>
                </a:lnTo>
                <a:lnTo>
                  <a:pt x="858012" y="33528"/>
                </a:lnTo>
                <a:lnTo>
                  <a:pt x="885443" y="42672"/>
                </a:lnTo>
                <a:lnTo>
                  <a:pt x="912876" y="51816"/>
                </a:lnTo>
                <a:lnTo>
                  <a:pt x="938784" y="62484"/>
                </a:lnTo>
                <a:lnTo>
                  <a:pt x="963168" y="73152"/>
                </a:lnTo>
                <a:lnTo>
                  <a:pt x="987552" y="85344"/>
                </a:lnTo>
                <a:lnTo>
                  <a:pt x="1010412" y="99060"/>
                </a:lnTo>
                <a:lnTo>
                  <a:pt x="1033271" y="112776"/>
                </a:lnTo>
                <a:lnTo>
                  <a:pt x="1054608" y="126492"/>
                </a:lnTo>
                <a:lnTo>
                  <a:pt x="1075943" y="141732"/>
                </a:lnTo>
                <a:lnTo>
                  <a:pt x="1094232" y="156972"/>
                </a:lnTo>
                <a:lnTo>
                  <a:pt x="1112520" y="173736"/>
                </a:lnTo>
                <a:lnTo>
                  <a:pt x="1130808" y="190500"/>
                </a:lnTo>
                <a:lnTo>
                  <a:pt x="1146048" y="208788"/>
                </a:lnTo>
                <a:lnTo>
                  <a:pt x="1161288" y="227076"/>
                </a:lnTo>
                <a:lnTo>
                  <a:pt x="1175004" y="245364"/>
                </a:lnTo>
                <a:lnTo>
                  <a:pt x="1187196" y="265176"/>
                </a:lnTo>
                <a:lnTo>
                  <a:pt x="1199388" y="284988"/>
                </a:lnTo>
                <a:lnTo>
                  <a:pt x="1208532" y="304800"/>
                </a:lnTo>
                <a:lnTo>
                  <a:pt x="1217676" y="324612"/>
                </a:lnTo>
                <a:lnTo>
                  <a:pt x="1223771" y="345948"/>
                </a:lnTo>
                <a:lnTo>
                  <a:pt x="1229868" y="367284"/>
                </a:lnTo>
                <a:lnTo>
                  <a:pt x="1232915" y="390144"/>
                </a:lnTo>
                <a:lnTo>
                  <a:pt x="1235964" y="411480"/>
                </a:lnTo>
                <a:lnTo>
                  <a:pt x="1237488" y="434340"/>
                </a:lnTo>
                <a:lnTo>
                  <a:pt x="1235964" y="457200"/>
                </a:lnTo>
                <a:lnTo>
                  <a:pt x="1232915" y="478536"/>
                </a:lnTo>
                <a:lnTo>
                  <a:pt x="1229868" y="501396"/>
                </a:lnTo>
                <a:lnTo>
                  <a:pt x="1223771" y="522732"/>
                </a:lnTo>
                <a:lnTo>
                  <a:pt x="1217676" y="544068"/>
                </a:lnTo>
                <a:lnTo>
                  <a:pt x="1208532" y="563880"/>
                </a:lnTo>
                <a:lnTo>
                  <a:pt x="1199388" y="585216"/>
                </a:lnTo>
                <a:lnTo>
                  <a:pt x="1187196" y="603504"/>
                </a:lnTo>
                <a:lnTo>
                  <a:pt x="1175004" y="623316"/>
                </a:lnTo>
                <a:lnTo>
                  <a:pt x="1161288" y="641604"/>
                </a:lnTo>
                <a:lnTo>
                  <a:pt x="1146048" y="659892"/>
                </a:lnTo>
                <a:lnTo>
                  <a:pt x="1130808" y="678180"/>
                </a:lnTo>
                <a:lnTo>
                  <a:pt x="1112520" y="694944"/>
                </a:lnTo>
                <a:lnTo>
                  <a:pt x="1094232" y="711708"/>
                </a:lnTo>
                <a:lnTo>
                  <a:pt x="1075943" y="726948"/>
                </a:lnTo>
                <a:lnTo>
                  <a:pt x="1054608" y="742188"/>
                </a:lnTo>
                <a:lnTo>
                  <a:pt x="1033271" y="755904"/>
                </a:lnTo>
                <a:lnTo>
                  <a:pt x="1010412" y="769620"/>
                </a:lnTo>
                <a:lnTo>
                  <a:pt x="987552" y="783336"/>
                </a:lnTo>
                <a:lnTo>
                  <a:pt x="963168" y="795528"/>
                </a:lnTo>
                <a:lnTo>
                  <a:pt x="938784" y="806196"/>
                </a:lnTo>
                <a:lnTo>
                  <a:pt x="912876" y="816864"/>
                </a:lnTo>
                <a:lnTo>
                  <a:pt x="885443" y="826008"/>
                </a:lnTo>
                <a:lnTo>
                  <a:pt x="858012" y="835152"/>
                </a:lnTo>
                <a:lnTo>
                  <a:pt x="830580" y="842772"/>
                </a:lnTo>
                <a:lnTo>
                  <a:pt x="801624" y="848868"/>
                </a:lnTo>
                <a:lnTo>
                  <a:pt x="772668" y="854964"/>
                </a:lnTo>
                <a:lnTo>
                  <a:pt x="742188" y="859536"/>
                </a:lnTo>
                <a:lnTo>
                  <a:pt x="711708" y="864108"/>
                </a:lnTo>
                <a:lnTo>
                  <a:pt x="681228" y="865632"/>
                </a:lnTo>
                <a:lnTo>
                  <a:pt x="650748" y="868680"/>
                </a:lnTo>
                <a:lnTo>
                  <a:pt x="618743" y="868680"/>
                </a:lnTo>
                <a:lnTo>
                  <a:pt x="586740" y="868680"/>
                </a:lnTo>
                <a:lnTo>
                  <a:pt x="554736" y="865632"/>
                </a:lnTo>
                <a:lnTo>
                  <a:pt x="524256" y="864108"/>
                </a:lnTo>
                <a:lnTo>
                  <a:pt x="493776" y="859536"/>
                </a:lnTo>
                <a:lnTo>
                  <a:pt x="464820" y="854964"/>
                </a:lnTo>
                <a:lnTo>
                  <a:pt x="435864" y="848868"/>
                </a:lnTo>
                <a:lnTo>
                  <a:pt x="406908" y="842772"/>
                </a:lnTo>
                <a:lnTo>
                  <a:pt x="377952" y="835152"/>
                </a:lnTo>
                <a:lnTo>
                  <a:pt x="350519" y="826008"/>
                </a:lnTo>
                <a:lnTo>
                  <a:pt x="324612" y="816864"/>
                </a:lnTo>
                <a:lnTo>
                  <a:pt x="298703" y="806196"/>
                </a:lnTo>
                <a:lnTo>
                  <a:pt x="274319" y="795528"/>
                </a:lnTo>
                <a:lnTo>
                  <a:pt x="249936" y="783336"/>
                </a:lnTo>
                <a:lnTo>
                  <a:pt x="225552" y="769620"/>
                </a:lnTo>
                <a:lnTo>
                  <a:pt x="204215" y="755904"/>
                </a:lnTo>
                <a:lnTo>
                  <a:pt x="181356" y="742188"/>
                </a:lnTo>
                <a:lnTo>
                  <a:pt x="161544" y="726948"/>
                </a:lnTo>
                <a:lnTo>
                  <a:pt x="141731" y="711708"/>
                </a:lnTo>
                <a:lnTo>
                  <a:pt x="123444" y="694944"/>
                </a:lnTo>
                <a:lnTo>
                  <a:pt x="106680" y="678180"/>
                </a:lnTo>
                <a:lnTo>
                  <a:pt x="89915" y="659892"/>
                </a:lnTo>
                <a:lnTo>
                  <a:pt x="74675" y="641604"/>
                </a:lnTo>
                <a:lnTo>
                  <a:pt x="60959" y="623316"/>
                </a:lnTo>
                <a:lnTo>
                  <a:pt x="48768" y="603504"/>
                </a:lnTo>
                <a:lnTo>
                  <a:pt x="38100" y="583692"/>
                </a:lnTo>
                <a:lnTo>
                  <a:pt x="27431" y="563880"/>
                </a:lnTo>
                <a:lnTo>
                  <a:pt x="19812" y="544068"/>
                </a:lnTo>
                <a:lnTo>
                  <a:pt x="12191" y="522732"/>
                </a:lnTo>
                <a:lnTo>
                  <a:pt x="7619" y="501396"/>
                </a:lnTo>
                <a:lnTo>
                  <a:pt x="3047" y="478536"/>
                </a:lnTo>
                <a:lnTo>
                  <a:pt x="1524" y="457200"/>
                </a:lnTo>
                <a:lnTo>
                  <a:pt x="0" y="434340"/>
                </a:lnTo>
                <a:close/>
                <a:moveTo>
                  <a:pt x="13715" y="455676"/>
                </a:moveTo>
                <a:lnTo>
                  <a:pt x="13715" y="455676"/>
                </a:lnTo>
                <a:lnTo>
                  <a:pt x="15240" y="477012"/>
                </a:lnTo>
                <a:lnTo>
                  <a:pt x="15240" y="477012"/>
                </a:lnTo>
                <a:lnTo>
                  <a:pt x="19812" y="498348"/>
                </a:lnTo>
                <a:lnTo>
                  <a:pt x="19812" y="498348"/>
                </a:lnTo>
                <a:lnTo>
                  <a:pt x="24384" y="519684"/>
                </a:lnTo>
                <a:lnTo>
                  <a:pt x="24384" y="518160"/>
                </a:lnTo>
                <a:lnTo>
                  <a:pt x="32003" y="539496"/>
                </a:lnTo>
                <a:lnTo>
                  <a:pt x="32003" y="539496"/>
                </a:lnTo>
                <a:lnTo>
                  <a:pt x="39624" y="559308"/>
                </a:lnTo>
                <a:lnTo>
                  <a:pt x="39624" y="559308"/>
                </a:lnTo>
                <a:lnTo>
                  <a:pt x="48768" y="579120"/>
                </a:lnTo>
                <a:lnTo>
                  <a:pt x="48768" y="577596"/>
                </a:lnTo>
                <a:lnTo>
                  <a:pt x="59436" y="597408"/>
                </a:lnTo>
                <a:lnTo>
                  <a:pt x="59436" y="597408"/>
                </a:lnTo>
                <a:lnTo>
                  <a:pt x="71628" y="615696"/>
                </a:lnTo>
                <a:lnTo>
                  <a:pt x="71628" y="615696"/>
                </a:lnTo>
                <a:lnTo>
                  <a:pt x="85344" y="633984"/>
                </a:lnTo>
                <a:lnTo>
                  <a:pt x="85344" y="633984"/>
                </a:lnTo>
                <a:lnTo>
                  <a:pt x="100584" y="652272"/>
                </a:lnTo>
                <a:lnTo>
                  <a:pt x="99059" y="652272"/>
                </a:lnTo>
                <a:lnTo>
                  <a:pt x="115824" y="669036"/>
                </a:lnTo>
                <a:lnTo>
                  <a:pt x="115824" y="669036"/>
                </a:lnTo>
                <a:lnTo>
                  <a:pt x="132587" y="685800"/>
                </a:lnTo>
                <a:lnTo>
                  <a:pt x="132587" y="685800"/>
                </a:lnTo>
                <a:lnTo>
                  <a:pt x="150875" y="701040"/>
                </a:lnTo>
                <a:lnTo>
                  <a:pt x="150875" y="701040"/>
                </a:lnTo>
                <a:lnTo>
                  <a:pt x="169164" y="717804"/>
                </a:lnTo>
                <a:lnTo>
                  <a:pt x="169164" y="716280"/>
                </a:lnTo>
                <a:lnTo>
                  <a:pt x="188975" y="731520"/>
                </a:lnTo>
                <a:lnTo>
                  <a:pt x="188975" y="731520"/>
                </a:lnTo>
                <a:lnTo>
                  <a:pt x="210312" y="745236"/>
                </a:lnTo>
                <a:lnTo>
                  <a:pt x="210312" y="745236"/>
                </a:lnTo>
                <a:lnTo>
                  <a:pt x="233172" y="758952"/>
                </a:lnTo>
                <a:lnTo>
                  <a:pt x="231647" y="758952"/>
                </a:lnTo>
                <a:lnTo>
                  <a:pt x="256031" y="771144"/>
                </a:lnTo>
                <a:lnTo>
                  <a:pt x="254508" y="771144"/>
                </a:lnTo>
                <a:lnTo>
                  <a:pt x="278891" y="783336"/>
                </a:lnTo>
                <a:lnTo>
                  <a:pt x="278891" y="783336"/>
                </a:lnTo>
                <a:lnTo>
                  <a:pt x="303275" y="794004"/>
                </a:lnTo>
                <a:lnTo>
                  <a:pt x="303275" y="794004"/>
                </a:lnTo>
                <a:lnTo>
                  <a:pt x="329184" y="804672"/>
                </a:lnTo>
                <a:lnTo>
                  <a:pt x="329184" y="804672"/>
                </a:lnTo>
                <a:lnTo>
                  <a:pt x="355091" y="813816"/>
                </a:lnTo>
                <a:lnTo>
                  <a:pt x="355091" y="813816"/>
                </a:lnTo>
                <a:lnTo>
                  <a:pt x="382524" y="822960"/>
                </a:lnTo>
                <a:lnTo>
                  <a:pt x="382524" y="822960"/>
                </a:lnTo>
                <a:lnTo>
                  <a:pt x="409956" y="830580"/>
                </a:lnTo>
                <a:lnTo>
                  <a:pt x="409956" y="830580"/>
                </a:lnTo>
                <a:lnTo>
                  <a:pt x="437388" y="836676"/>
                </a:lnTo>
                <a:lnTo>
                  <a:pt x="437388" y="836676"/>
                </a:lnTo>
                <a:lnTo>
                  <a:pt x="466343" y="842772"/>
                </a:lnTo>
                <a:lnTo>
                  <a:pt x="466343" y="842772"/>
                </a:lnTo>
                <a:lnTo>
                  <a:pt x="496824" y="847344"/>
                </a:lnTo>
                <a:lnTo>
                  <a:pt x="495300" y="847344"/>
                </a:lnTo>
                <a:lnTo>
                  <a:pt x="525780" y="850392"/>
                </a:lnTo>
                <a:lnTo>
                  <a:pt x="525780" y="850392"/>
                </a:lnTo>
                <a:lnTo>
                  <a:pt x="556260" y="853440"/>
                </a:lnTo>
                <a:lnTo>
                  <a:pt x="556260" y="853440"/>
                </a:lnTo>
                <a:lnTo>
                  <a:pt x="586740" y="854964"/>
                </a:lnTo>
                <a:lnTo>
                  <a:pt x="586740" y="854964"/>
                </a:lnTo>
                <a:lnTo>
                  <a:pt x="618743" y="856488"/>
                </a:lnTo>
                <a:lnTo>
                  <a:pt x="618743" y="856488"/>
                </a:lnTo>
                <a:lnTo>
                  <a:pt x="649224" y="854964"/>
                </a:lnTo>
                <a:lnTo>
                  <a:pt x="649224" y="854964"/>
                </a:lnTo>
                <a:lnTo>
                  <a:pt x="681228" y="853440"/>
                </a:lnTo>
                <a:lnTo>
                  <a:pt x="679704" y="853440"/>
                </a:lnTo>
                <a:lnTo>
                  <a:pt x="711708" y="850392"/>
                </a:lnTo>
                <a:lnTo>
                  <a:pt x="710184" y="850392"/>
                </a:lnTo>
                <a:lnTo>
                  <a:pt x="740664" y="847344"/>
                </a:lnTo>
                <a:lnTo>
                  <a:pt x="740664" y="847344"/>
                </a:lnTo>
                <a:lnTo>
                  <a:pt x="769620" y="842772"/>
                </a:lnTo>
                <a:lnTo>
                  <a:pt x="769620" y="842772"/>
                </a:lnTo>
                <a:lnTo>
                  <a:pt x="798576" y="836676"/>
                </a:lnTo>
                <a:lnTo>
                  <a:pt x="798576" y="836676"/>
                </a:lnTo>
                <a:lnTo>
                  <a:pt x="827532" y="830580"/>
                </a:lnTo>
                <a:lnTo>
                  <a:pt x="827532" y="830580"/>
                </a:lnTo>
                <a:lnTo>
                  <a:pt x="854964" y="822960"/>
                </a:lnTo>
                <a:lnTo>
                  <a:pt x="854964" y="822960"/>
                </a:lnTo>
                <a:lnTo>
                  <a:pt x="882396" y="813816"/>
                </a:lnTo>
                <a:lnTo>
                  <a:pt x="882396" y="813816"/>
                </a:lnTo>
                <a:lnTo>
                  <a:pt x="908304" y="804672"/>
                </a:lnTo>
                <a:lnTo>
                  <a:pt x="908304" y="804672"/>
                </a:lnTo>
                <a:lnTo>
                  <a:pt x="932688" y="794004"/>
                </a:lnTo>
                <a:lnTo>
                  <a:pt x="932688" y="794004"/>
                </a:lnTo>
                <a:lnTo>
                  <a:pt x="958596" y="783336"/>
                </a:lnTo>
                <a:lnTo>
                  <a:pt x="957071" y="783336"/>
                </a:lnTo>
                <a:lnTo>
                  <a:pt x="981456" y="771144"/>
                </a:lnTo>
                <a:lnTo>
                  <a:pt x="981456" y="771144"/>
                </a:lnTo>
                <a:lnTo>
                  <a:pt x="1004315" y="758952"/>
                </a:lnTo>
                <a:lnTo>
                  <a:pt x="1004315" y="758952"/>
                </a:lnTo>
                <a:lnTo>
                  <a:pt x="1027176" y="745236"/>
                </a:lnTo>
                <a:lnTo>
                  <a:pt x="1025652" y="745236"/>
                </a:lnTo>
                <a:lnTo>
                  <a:pt x="1046988" y="731520"/>
                </a:lnTo>
                <a:lnTo>
                  <a:pt x="1046988" y="731520"/>
                </a:lnTo>
                <a:lnTo>
                  <a:pt x="1068324" y="716280"/>
                </a:lnTo>
                <a:lnTo>
                  <a:pt x="1066799" y="717804"/>
                </a:lnTo>
                <a:lnTo>
                  <a:pt x="1086612" y="701040"/>
                </a:lnTo>
                <a:lnTo>
                  <a:pt x="1086612" y="701040"/>
                </a:lnTo>
                <a:lnTo>
                  <a:pt x="1104899" y="685800"/>
                </a:lnTo>
                <a:lnTo>
                  <a:pt x="1104899" y="685800"/>
                </a:lnTo>
                <a:lnTo>
                  <a:pt x="1121664" y="669036"/>
                </a:lnTo>
                <a:lnTo>
                  <a:pt x="1121664" y="669036"/>
                </a:lnTo>
                <a:lnTo>
                  <a:pt x="1136904" y="652272"/>
                </a:lnTo>
                <a:lnTo>
                  <a:pt x="1136904" y="652272"/>
                </a:lnTo>
                <a:lnTo>
                  <a:pt x="1152143" y="633984"/>
                </a:lnTo>
                <a:lnTo>
                  <a:pt x="1152143" y="633984"/>
                </a:lnTo>
                <a:lnTo>
                  <a:pt x="1164336" y="615696"/>
                </a:lnTo>
                <a:lnTo>
                  <a:pt x="1164336" y="617220"/>
                </a:lnTo>
                <a:lnTo>
                  <a:pt x="1176528" y="597408"/>
                </a:lnTo>
                <a:lnTo>
                  <a:pt x="1176528" y="597408"/>
                </a:lnTo>
                <a:lnTo>
                  <a:pt x="1187196" y="579120"/>
                </a:lnTo>
                <a:lnTo>
                  <a:pt x="1187196" y="579120"/>
                </a:lnTo>
                <a:lnTo>
                  <a:pt x="1197864" y="559308"/>
                </a:lnTo>
                <a:lnTo>
                  <a:pt x="1196340" y="559308"/>
                </a:lnTo>
                <a:lnTo>
                  <a:pt x="1205484" y="539496"/>
                </a:lnTo>
                <a:lnTo>
                  <a:pt x="1205484" y="539496"/>
                </a:lnTo>
                <a:lnTo>
                  <a:pt x="1211580" y="518160"/>
                </a:lnTo>
                <a:lnTo>
                  <a:pt x="1211580" y="519684"/>
                </a:lnTo>
                <a:lnTo>
                  <a:pt x="1217676" y="498348"/>
                </a:lnTo>
                <a:lnTo>
                  <a:pt x="1217676" y="498348"/>
                </a:lnTo>
                <a:lnTo>
                  <a:pt x="1220724" y="477012"/>
                </a:lnTo>
                <a:lnTo>
                  <a:pt x="1220724" y="477012"/>
                </a:lnTo>
                <a:lnTo>
                  <a:pt x="1223771" y="455676"/>
                </a:lnTo>
                <a:lnTo>
                  <a:pt x="1223771" y="455676"/>
                </a:lnTo>
                <a:lnTo>
                  <a:pt x="1223771" y="434340"/>
                </a:lnTo>
                <a:lnTo>
                  <a:pt x="1223771" y="434340"/>
                </a:lnTo>
                <a:lnTo>
                  <a:pt x="1223771" y="413004"/>
                </a:lnTo>
                <a:lnTo>
                  <a:pt x="1223771" y="413004"/>
                </a:lnTo>
                <a:lnTo>
                  <a:pt x="1220724" y="391668"/>
                </a:lnTo>
                <a:lnTo>
                  <a:pt x="1220724" y="391668"/>
                </a:lnTo>
                <a:lnTo>
                  <a:pt x="1217676" y="370332"/>
                </a:lnTo>
                <a:lnTo>
                  <a:pt x="1217676" y="370332"/>
                </a:lnTo>
                <a:lnTo>
                  <a:pt x="1211580" y="348996"/>
                </a:lnTo>
                <a:lnTo>
                  <a:pt x="1211580" y="350520"/>
                </a:lnTo>
                <a:lnTo>
                  <a:pt x="1205484" y="329184"/>
                </a:lnTo>
                <a:lnTo>
                  <a:pt x="1205484" y="329184"/>
                </a:lnTo>
                <a:lnTo>
                  <a:pt x="1196340" y="309372"/>
                </a:lnTo>
                <a:lnTo>
                  <a:pt x="1197864" y="309372"/>
                </a:lnTo>
                <a:lnTo>
                  <a:pt x="1187196" y="289560"/>
                </a:lnTo>
                <a:lnTo>
                  <a:pt x="1187196" y="289560"/>
                </a:lnTo>
                <a:lnTo>
                  <a:pt x="1176528" y="271272"/>
                </a:lnTo>
                <a:lnTo>
                  <a:pt x="1176528" y="271272"/>
                </a:lnTo>
                <a:lnTo>
                  <a:pt x="1164336" y="252984"/>
                </a:lnTo>
                <a:lnTo>
                  <a:pt x="1164336" y="252984"/>
                </a:lnTo>
                <a:lnTo>
                  <a:pt x="1152143" y="234696"/>
                </a:lnTo>
                <a:lnTo>
                  <a:pt x="1152143" y="234696"/>
                </a:lnTo>
                <a:lnTo>
                  <a:pt x="1136904" y="216408"/>
                </a:lnTo>
                <a:lnTo>
                  <a:pt x="1136904" y="216408"/>
                </a:lnTo>
                <a:lnTo>
                  <a:pt x="1121664" y="199644"/>
                </a:lnTo>
                <a:lnTo>
                  <a:pt x="1121664" y="199644"/>
                </a:lnTo>
                <a:lnTo>
                  <a:pt x="1104899" y="182880"/>
                </a:lnTo>
                <a:lnTo>
                  <a:pt x="1104899" y="182880"/>
                </a:lnTo>
                <a:lnTo>
                  <a:pt x="1086612" y="167640"/>
                </a:lnTo>
                <a:lnTo>
                  <a:pt x="1086612" y="167640"/>
                </a:lnTo>
                <a:lnTo>
                  <a:pt x="1066799" y="152400"/>
                </a:lnTo>
                <a:lnTo>
                  <a:pt x="1068324" y="152400"/>
                </a:lnTo>
                <a:lnTo>
                  <a:pt x="1046988" y="137160"/>
                </a:lnTo>
                <a:lnTo>
                  <a:pt x="1046988" y="137160"/>
                </a:lnTo>
                <a:lnTo>
                  <a:pt x="1025652" y="123444"/>
                </a:lnTo>
                <a:lnTo>
                  <a:pt x="1027176" y="123444"/>
                </a:lnTo>
                <a:lnTo>
                  <a:pt x="1004315" y="109728"/>
                </a:lnTo>
                <a:lnTo>
                  <a:pt x="1004315" y="109728"/>
                </a:lnTo>
                <a:lnTo>
                  <a:pt x="981456" y="97536"/>
                </a:lnTo>
                <a:lnTo>
                  <a:pt x="981456" y="97536"/>
                </a:lnTo>
                <a:lnTo>
                  <a:pt x="957071" y="85344"/>
                </a:lnTo>
                <a:lnTo>
                  <a:pt x="958596" y="85344"/>
                </a:lnTo>
                <a:lnTo>
                  <a:pt x="932688" y="74676"/>
                </a:lnTo>
                <a:lnTo>
                  <a:pt x="932688" y="74676"/>
                </a:lnTo>
                <a:lnTo>
                  <a:pt x="908304" y="64008"/>
                </a:lnTo>
                <a:lnTo>
                  <a:pt x="908304" y="64008"/>
                </a:lnTo>
                <a:lnTo>
                  <a:pt x="882396" y="54864"/>
                </a:lnTo>
                <a:lnTo>
                  <a:pt x="882396" y="54864"/>
                </a:lnTo>
                <a:lnTo>
                  <a:pt x="854964" y="45720"/>
                </a:lnTo>
                <a:lnTo>
                  <a:pt x="854964" y="45720"/>
                </a:lnTo>
                <a:lnTo>
                  <a:pt x="827532" y="38100"/>
                </a:lnTo>
                <a:lnTo>
                  <a:pt x="827532" y="38100"/>
                </a:lnTo>
                <a:lnTo>
                  <a:pt x="798576" y="32004"/>
                </a:lnTo>
                <a:lnTo>
                  <a:pt x="798576" y="32004"/>
                </a:lnTo>
                <a:lnTo>
                  <a:pt x="769620" y="25908"/>
                </a:lnTo>
                <a:lnTo>
                  <a:pt x="769620" y="25908"/>
                </a:lnTo>
                <a:lnTo>
                  <a:pt x="740664" y="21336"/>
                </a:lnTo>
                <a:lnTo>
                  <a:pt x="740664" y="21336"/>
                </a:lnTo>
                <a:lnTo>
                  <a:pt x="710184" y="18288"/>
                </a:lnTo>
                <a:lnTo>
                  <a:pt x="711708" y="18288"/>
                </a:lnTo>
                <a:lnTo>
                  <a:pt x="679704" y="15240"/>
                </a:lnTo>
                <a:lnTo>
                  <a:pt x="681228" y="15240"/>
                </a:lnTo>
                <a:lnTo>
                  <a:pt x="649224" y="13716"/>
                </a:lnTo>
                <a:lnTo>
                  <a:pt x="649224" y="13716"/>
                </a:lnTo>
                <a:lnTo>
                  <a:pt x="618743" y="12192"/>
                </a:lnTo>
                <a:lnTo>
                  <a:pt x="618743" y="12192"/>
                </a:lnTo>
                <a:lnTo>
                  <a:pt x="586740" y="13716"/>
                </a:lnTo>
                <a:lnTo>
                  <a:pt x="586740" y="13716"/>
                </a:lnTo>
                <a:lnTo>
                  <a:pt x="556260" y="15240"/>
                </a:lnTo>
                <a:lnTo>
                  <a:pt x="556260" y="15240"/>
                </a:lnTo>
                <a:lnTo>
                  <a:pt x="525780" y="18288"/>
                </a:lnTo>
                <a:lnTo>
                  <a:pt x="525780" y="18288"/>
                </a:lnTo>
                <a:lnTo>
                  <a:pt x="495300" y="21336"/>
                </a:lnTo>
                <a:lnTo>
                  <a:pt x="496824" y="21336"/>
                </a:lnTo>
                <a:lnTo>
                  <a:pt x="466343" y="25908"/>
                </a:lnTo>
                <a:lnTo>
                  <a:pt x="466343" y="25908"/>
                </a:lnTo>
                <a:lnTo>
                  <a:pt x="437388" y="32004"/>
                </a:lnTo>
                <a:lnTo>
                  <a:pt x="437388" y="32004"/>
                </a:lnTo>
                <a:lnTo>
                  <a:pt x="409956" y="38100"/>
                </a:lnTo>
                <a:lnTo>
                  <a:pt x="409956" y="38100"/>
                </a:lnTo>
                <a:lnTo>
                  <a:pt x="382524" y="45720"/>
                </a:lnTo>
                <a:lnTo>
                  <a:pt x="382524" y="45720"/>
                </a:lnTo>
                <a:lnTo>
                  <a:pt x="355091" y="54864"/>
                </a:lnTo>
                <a:lnTo>
                  <a:pt x="355091" y="54864"/>
                </a:lnTo>
                <a:lnTo>
                  <a:pt x="329184" y="64008"/>
                </a:lnTo>
                <a:lnTo>
                  <a:pt x="329184" y="64008"/>
                </a:lnTo>
                <a:lnTo>
                  <a:pt x="303275" y="74676"/>
                </a:lnTo>
                <a:lnTo>
                  <a:pt x="303275" y="74676"/>
                </a:lnTo>
                <a:lnTo>
                  <a:pt x="278891" y="85344"/>
                </a:lnTo>
                <a:lnTo>
                  <a:pt x="278891" y="85344"/>
                </a:lnTo>
                <a:lnTo>
                  <a:pt x="254508" y="97536"/>
                </a:lnTo>
                <a:lnTo>
                  <a:pt x="256031" y="97536"/>
                </a:lnTo>
                <a:lnTo>
                  <a:pt x="231647" y="109728"/>
                </a:lnTo>
                <a:lnTo>
                  <a:pt x="233172" y="109728"/>
                </a:lnTo>
                <a:lnTo>
                  <a:pt x="210312" y="123444"/>
                </a:lnTo>
                <a:lnTo>
                  <a:pt x="210312" y="123444"/>
                </a:lnTo>
                <a:lnTo>
                  <a:pt x="188975" y="137160"/>
                </a:lnTo>
                <a:lnTo>
                  <a:pt x="188975" y="137160"/>
                </a:lnTo>
                <a:lnTo>
                  <a:pt x="169164" y="152400"/>
                </a:lnTo>
                <a:lnTo>
                  <a:pt x="169164" y="152400"/>
                </a:lnTo>
                <a:lnTo>
                  <a:pt x="150875" y="167640"/>
                </a:lnTo>
                <a:lnTo>
                  <a:pt x="150875" y="167640"/>
                </a:lnTo>
                <a:lnTo>
                  <a:pt x="132587" y="182880"/>
                </a:lnTo>
                <a:lnTo>
                  <a:pt x="132587" y="182880"/>
                </a:lnTo>
                <a:lnTo>
                  <a:pt x="115824" y="199644"/>
                </a:lnTo>
                <a:lnTo>
                  <a:pt x="115824" y="199644"/>
                </a:lnTo>
                <a:lnTo>
                  <a:pt x="99059" y="216408"/>
                </a:lnTo>
                <a:lnTo>
                  <a:pt x="100584" y="216408"/>
                </a:lnTo>
                <a:lnTo>
                  <a:pt x="85344" y="234696"/>
                </a:lnTo>
                <a:lnTo>
                  <a:pt x="85344" y="234696"/>
                </a:lnTo>
                <a:lnTo>
                  <a:pt x="71628" y="252984"/>
                </a:lnTo>
                <a:lnTo>
                  <a:pt x="71628" y="252984"/>
                </a:lnTo>
                <a:lnTo>
                  <a:pt x="59436" y="271272"/>
                </a:lnTo>
                <a:lnTo>
                  <a:pt x="59436" y="271272"/>
                </a:lnTo>
                <a:lnTo>
                  <a:pt x="48768" y="289560"/>
                </a:lnTo>
                <a:lnTo>
                  <a:pt x="48768" y="289560"/>
                </a:lnTo>
                <a:lnTo>
                  <a:pt x="39624" y="309372"/>
                </a:lnTo>
                <a:lnTo>
                  <a:pt x="39624" y="309372"/>
                </a:lnTo>
                <a:lnTo>
                  <a:pt x="32003" y="329184"/>
                </a:lnTo>
                <a:lnTo>
                  <a:pt x="32003" y="329184"/>
                </a:lnTo>
                <a:lnTo>
                  <a:pt x="24384" y="350520"/>
                </a:lnTo>
                <a:lnTo>
                  <a:pt x="24384" y="348996"/>
                </a:lnTo>
                <a:lnTo>
                  <a:pt x="19812" y="370332"/>
                </a:lnTo>
                <a:lnTo>
                  <a:pt x="19812" y="370332"/>
                </a:lnTo>
                <a:lnTo>
                  <a:pt x="15240" y="391668"/>
                </a:lnTo>
                <a:lnTo>
                  <a:pt x="15240" y="391668"/>
                </a:lnTo>
                <a:lnTo>
                  <a:pt x="13715" y="413004"/>
                </a:lnTo>
                <a:lnTo>
                  <a:pt x="13715" y="413004"/>
                </a:lnTo>
                <a:lnTo>
                  <a:pt x="12191" y="434340"/>
                </a:lnTo>
                <a:lnTo>
                  <a:pt x="12191" y="434340"/>
                </a:lnTo>
                <a:lnTo>
                  <a:pt x="13715" y="455676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2081625" y="4579652"/>
            <a:ext cx="573329" cy="5102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540" b="1" spc="10" dirty="0">
                <a:solidFill>
                  <a:srgbClr val="002060"/>
                </a:solidFill>
                <a:latin typeface="Arial"/>
                <a:cs typeface="Arial"/>
              </a:rPr>
              <a:t>TP</a:t>
            </a:r>
            <a:endParaRPr sz="35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516345" y="5158814"/>
            <a:ext cx="558684" cy="4541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170" b="1" spc="10" dirty="0">
                <a:solidFill>
                  <a:srgbClr val="47494B"/>
                </a:solidFill>
                <a:latin typeface="Arial"/>
                <a:cs typeface="Arial"/>
              </a:rPr>
              <a:t>TU</a:t>
            </a:r>
            <a:endParaRPr sz="31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652112" y="5687013"/>
            <a:ext cx="1640813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90" b="1" spc="10" dirty="0">
                <a:solidFill>
                  <a:srgbClr val="47494B"/>
                </a:solidFill>
                <a:latin typeface="Arial"/>
                <a:cs typeface="Arial"/>
              </a:rPr>
              <a:t>Under capacity</a:t>
            </a:r>
            <a:endParaRPr sz="1700">
              <a:latin typeface="Arial"/>
              <a:cs typeface="Arial"/>
            </a:endParaRPr>
          </a:p>
        </p:txBody>
      </p:sp>
      <p:sp>
        <p:nvSpPr>
          <p:cNvPr id="1432" name="object 1432"/>
          <p:cNvSpPr/>
          <p:nvPr/>
        </p:nvSpPr>
        <p:spPr>
          <a:xfrm>
            <a:off x="5562600" y="4646676"/>
            <a:ext cx="1978152" cy="1533144"/>
          </a:xfrm>
          <a:custGeom>
            <a:avLst/>
            <a:gdLst/>
            <a:ahLst/>
            <a:cxnLst/>
            <a:rect l="l" t="t" r="r" b="b"/>
            <a:pathLst>
              <a:path w="1978152" h="1533144">
                <a:moveTo>
                  <a:pt x="0" y="766572"/>
                </a:moveTo>
                <a:cubicBezTo>
                  <a:pt x="0" y="342900"/>
                  <a:pt x="443484" y="0"/>
                  <a:pt x="989076" y="0"/>
                </a:cubicBezTo>
                <a:cubicBezTo>
                  <a:pt x="1536191" y="0"/>
                  <a:pt x="1978152" y="342900"/>
                  <a:pt x="1978152" y="766572"/>
                </a:cubicBezTo>
                <a:cubicBezTo>
                  <a:pt x="1978152" y="1190244"/>
                  <a:pt x="1536191" y="1533144"/>
                  <a:pt x="989076" y="1533144"/>
                </a:cubicBezTo>
                <a:cubicBezTo>
                  <a:pt x="443484" y="1533144"/>
                  <a:pt x="0" y="1190244"/>
                  <a:pt x="0" y="766572"/>
                </a:cubicBezTo>
                <a:close/>
              </a:path>
            </a:pathLst>
          </a:custGeom>
          <a:solidFill>
            <a:srgbClr val="3A7C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5556504" y="4640580"/>
            <a:ext cx="1991868" cy="1545336"/>
          </a:xfrm>
          <a:custGeom>
            <a:avLst/>
            <a:gdLst/>
            <a:ahLst/>
            <a:cxnLst/>
            <a:rect l="l" t="t" r="r" b="b"/>
            <a:pathLst>
              <a:path w="1991868" h="1545336">
                <a:moveTo>
                  <a:pt x="0" y="772668"/>
                </a:moveTo>
                <a:lnTo>
                  <a:pt x="0" y="752856"/>
                </a:lnTo>
                <a:lnTo>
                  <a:pt x="1524" y="733044"/>
                </a:lnTo>
                <a:lnTo>
                  <a:pt x="3047" y="713232"/>
                </a:lnTo>
                <a:lnTo>
                  <a:pt x="6096" y="693420"/>
                </a:lnTo>
                <a:lnTo>
                  <a:pt x="9144" y="673608"/>
                </a:lnTo>
                <a:lnTo>
                  <a:pt x="12192" y="655320"/>
                </a:lnTo>
                <a:lnTo>
                  <a:pt x="16764" y="635508"/>
                </a:lnTo>
                <a:lnTo>
                  <a:pt x="21336" y="617220"/>
                </a:lnTo>
                <a:lnTo>
                  <a:pt x="25908" y="597408"/>
                </a:lnTo>
                <a:lnTo>
                  <a:pt x="32003" y="579120"/>
                </a:lnTo>
                <a:lnTo>
                  <a:pt x="45720" y="542544"/>
                </a:lnTo>
                <a:lnTo>
                  <a:pt x="60959" y="505968"/>
                </a:lnTo>
                <a:lnTo>
                  <a:pt x="79247" y="470916"/>
                </a:lnTo>
                <a:lnTo>
                  <a:pt x="99059" y="437388"/>
                </a:lnTo>
                <a:lnTo>
                  <a:pt x="120396" y="403860"/>
                </a:lnTo>
                <a:lnTo>
                  <a:pt x="144780" y="371856"/>
                </a:lnTo>
                <a:lnTo>
                  <a:pt x="170688" y="339852"/>
                </a:lnTo>
                <a:lnTo>
                  <a:pt x="198120" y="309372"/>
                </a:lnTo>
                <a:lnTo>
                  <a:pt x="228600" y="280416"/>
                </a:lnTo>
                <a:lnTo>
                  <a:pt x="259080" y="252984"/>
                </a:lnTo>
                <a:lnTo>
                  <a:pt x="292608" y="225552"/>
                </a:lnTo>
                <a:lnTo>
                  <a:pt x="327659" y="201168"/>
                </a:lnTo>
                <a:lnTo>
                  <a:pt x="362712" y="176784"/>
                </a:lnTo>
                <a:lnTo>
                  <a:pt x="400812" y="153924"/>
                </a:lnTo>
                <a:lnTo>
                  <a:pt x="440436" y="132588"/>
                </a:lnTo>
                <a:lnTo>
                  <a:pt x="480059" y="111252"/>
                </a:lnTo>
                <a:lnTo>
                  <a:pt x="521208" y="92964"/>
                </a:lnTo>
                <a:lnTo>
                  <a:pt x="565403" y="76200"/>
                </a:lnTo>
                <a:lnTo>
                  <a:pt x="608076" y="60960"/>
                </a:lnTo>
                <a:lnTo>
                  <a:pt x="653796" y="47244"/>
                </a:lnTo>
                <a:lnTo>
                  <a:pt x="699515" y="35052"/>
                </a:lnTo>
                <a:lnTo>
                  <a:pt x="746759" y="24384"/>
                </a:lnTo>
                <a:lnTo>
                  <a:pt x="795528" y="15240"/>
                </a:lnTo>
                <a:lnTo>
                  <a:pt x="844296" y="9144"/>
                </a:lnTo>
                <a:lnTo>
                  <a:pt x="894588" y="4572"/>
                </a:lnTo>
                <a:lnTo>
                  <a:pt x="944880" y="1524"/>
                </a:lnTo>
                <a:lnTo>
                  <a:pt x="995172" y="0"/>
                </a:lnTo>
                <a:lnTo>
                  <a:pt x="1046987" y="1524"/>
                </a:lnTo>
                <a:lnTo>
                  <a:pt x="1097280" y="4572"/>
                </a:lnTo>
                <a:lnTo>
                  <a:pt x="1147572" y="9144"/>
                </a:lnTo>
                <a:lnTo>
                  <a:pt x="1196339" y="15240"/>
                </a:lnTo>
                <a:lnTo>
                  <a:pt x="1243584" y="24384"/>
                </a:lnTo>
                <a:lnTo>
                  <a:pt x="1290827" y="35052"/>
                </a:lnTo>
                <a:lnTo>
                  <a:pt x="1338072" y="47244"/>
                </a:lnTo>
                <a:lnTo>
                  <a:pt x="1382268" y="60960"/>
                </a:lnTo>
                <a:lnTo>
                  <a:pt x="1426463" y="76200"/>
                </a:lnTo>
                <a:lnTo>
                  <a:pt x="1469136" y="92964"/>
                </a:lnTo>
                <a:lnTo>
                  <a:pt x="1511808" y="111252"/>
                </a:lnTo>
                <a:lnTo>
                  <a:pt x="1551432" y="132588"/>
                </a:lnTo>
                <a:lnTo>
                  <a:pt x="1591056" y="153924"/>
                </a:lnTo>
                <a:lnTo>
                  <a:pt x="1627632" y="176784"/>
                </a:lnTo>
                <a:lnTo>
                  <a:pt x="1664208" y="201168"/>
                </a:lnTo>
                <a:lnTo>
                  <a:pt x="1699260" y="225552"/>
                </a:lnTo>
                <a:lnTo>
                  <a:pt x="1732787" y="252984"/>
                </a:lnTo>
                <a:lnTo>
                  <a:pt x="1763268" y="280416"/>
                </a:lnTo>
                <a:lnTo>
                  <a:pt x="1792224" y="309372"/>
                </a:lnTo>
                <a:lnTo>
                  <a:pt x="1821180" y="339852"/>
                </a:lnTo>
                <a:lnTo>
                  <a:pt x="1847087" y="371856"/>
                </a:lnTo>
                <a:lnTo>
                  <a:pt x="1871472" y="403860"/>
                </a:lnTo>
                <a:lnTo>
                  <a:pt x="1892808" y="437388"/>
                </a:lnTo>
                <a:lnTo>
                  <a:pt x="1912620" y="470916"/>
                </a:lnTo>
                <a:lnTo>
                  <a:pt x="1930908" y="505968"/>
                </a:lnTo>
                <a:lnTo>
                  <a:pt x="1946148" y="542544"/>
                </a:lnTo>
                <a:lnTo>
                  <a:pt x="1959863" y="579120"/>
                </a:lnTo>
                <a:lnTo>
                  <a:pt x="1965960" y="597408"/>
                </a:lnTo>
                <a:lnTo>
                  <a:pt x="1970532" y="617220"/>
                </a:lnTo>
                <a:lnTo>
                  <a:pt x="1975103" y="635508"/>
                </a:lnTo>
                <a:lnTo>
                  <a:pt x="1979675" y="655320"/>
                </a:lnTo>
                <a:lnTo>
                  <a:pt x="1982724" y="673608"/>
                </a:lnTo>
                <a:lnTo>
                  <a:pt x="1985772" y="693420"/>
                </a:lnTo>
                <a:lnTo>
                  <a:pt x="1988820" y="713232"/>
                </a:lnTo>
                <a:lnTo>
                  <a:pt x="1990344" y="733044"/>
                </a:lnTo>
                <a:lnTo>
                  <a:pt x="1990344" y="752856"/>
                </a:lnTo>
                <a:lnTo>
                  <a:pt x="1991868" y="772668"/>
                </a:lnTo>
                <a:lnTo>
                  <a:pt x="1990344" y="792480"/>
                </a:lnTo>
                <a:lnTo>
                  <a:pt x="1990344" y="812292"/>
                </a:lnTo>
                <a:lnTo>
                  <a:pt x="1988820" y="832104"/>
                </a:lnTo>
                <a:lnTo>
                  <a:pt x="1985772" y="851916"/>
                </a:lnTo>
                <a:lnTo>
                  <a:pt x="1982724" y="871728"/>
                </a:lnTo>
                <a:lnTo>
                  <a:pt x="1979675" y="890016"/>
                </a:lnTo>
                <a:lnTo>
                  <a:pt x="1975103" y="909828"/>
                </a:lnTo>
                <a:lnTo>
                  <a:pt x="1970532" y="928116"/>
                </a:lnTo>
                <a:lnTo>
                  <a:pt x="1965960" y="947928"/>
                </a:lnTo>
                <a:lnTo>
                  <a:pt x="1959863" y="966216"/>
                </a:lnTo>
                <a:lnTo>
                  <a:pt x="1946148" y="1002792"/>
                </a:lnTo>
                <a:lnTo>
                  <a:pt x="1930908" y="1039368"/>
                </a:lnTo>
                <a:lnTo>
                  <a:pt x="1912620" y="1074420"/>
                </a:lnTo>
                <a:lnTo>
                  <a:pt x="1892808" y="1107948"/>
                </a:lnTo>
                <a:lnTo>
                  <a:pt x="1871472" y="1141476"/>
                </a:lnTo>
                <a:lnTo>
                  <a:pt x="1847087" y="1173480"/>
                </a:lnTo>
                <a:lnTo>
                  <a:pt x="1821180" y="1205484"/>
                </a:lnTo>
                <a:lnTo>
                  <a:pt x="1792224" y="1235964"/>
                </a:lnTo>
                <a:lnTo>
                  <a:pt x="1763268" y="1264920"/>
                </a:lnTo>
                <a:lnTo>
                  <a:pt x="1731263" y="1292352"/>
                </a:lnTo>
                <a:lnTo>
                  <a:pt x="1699260" y="1319784"/>
                </a:lnTo>
                <a:lnTo>
                  <a:pt x="1664208" y="1344168"/>
                </a:lnTo>
                <a:lnTo>
                  <a:pt x="1627632" y="1368552"/>
                </a:lnTo>
                <a:lnTo>
                  <a:pt x="1591056" y="1391412"/>
                </a:lnTo>
                <a:lnTo>
                  <a:pt x="1551432" y="1412748"/>
                </a:lnTo>
                <a:lnTo>
                  <a:pt x="1511808" y="1434084"/>
                </a:lnTo>
                <a:lnTo>
                  <a:pt x="1469136" y="1452372"/>
                </a:lnTo>
                <a:lnTo>
                  <a:pt x="1426463" y="1469136"/>
                </a:lnTo>
                <a:lnTo>
                  <a:pt x="1382268" y="1484376"/>
                </a:lnTo>
                <a:lnTo>
                  <a:pt x="1338072" y="1498092"/>
                </a:lnTo>
                <a:lnTo>
                  <a:pt x="1290827" y="1510284"/>
                </a:lnTo>
                <a:lnTo>
                  <a:pt x="1243584" y="1520952"/>
                </a:lnTo>
                <a:lnTo>
                  <a:pt x="1196339" y="1528572"/>
                </a:lnTo>
                <a:lnTo>
                  <a:pt x="1147572" y="1536192"/>
                </a:lnTo>
                <a:lnTo>
                  <a:pt x="1097280" y="1540764"/>
                </a:lnTo>
                <a:lnTo>
                  <a:pt x="1046987" y="1543812"/>
                </a:lnTo>
                <a:lnTo>
                  <a:pt x="995172" y="1545336"/>
                </a:lnTo>
                <a:lnTo>
                  <a:pt x="944880" y="1543812"/>
                </a:lnTo>
                <a:lnTo>
                  <a:pt x="894588" y="1540764"/>
                </a:lnTo>
                <a:lnTo>
                  <a:pt x="844296" y="1536192"/>
                </a:lnTo>
                <a:lnTo>
                  <a:pt x="795528" y="1530096"/>
                </a:lnTo>
                <a:lnTo>
                  <a:pt x="746759" y="1520952"/>
                </a:lnTo>
                <a:lnTo>
                  <a:pt x="699515" y="1510284"/>
                </a:lnTo>
                <a:lnTo>
                  <a:pt x="653796" y="1498092"/>
                </a:lnTo>
                <a:lnTo>
                  <a:pt x="609600" y="1484376"/>
                </a:lnTo>
                <a:lnTo>
                  <a:pt x="565403" y="1469136"/>
                </a:lnTo>
                <a:lnTo>
                  <a:pt x="521208" y="1452372"/>
                </a:lnTo>
                <a:lnTo>
                  <a:pt x="480059" y="1434084"/>
                </a:lnTo>
                <a:lnTo>
                  <a:pt x="440436" y="1412748"/>
                </a:lnTo>
                <a:lnTo>
                  <a:pt x="400812" y="1391412"/>
                </a:lnTo>
                <a:lnTo>
                  <a:pt x="362712" y="1368552"/>
                </a:lnTo>
                <a:lnTo>
                  <a:pt x="327659" y="1345692"/>
                </a:lnTo>
                <a:lnTo>
                  <a:pt x="292608" y="1319784"/>
                </a:lnTo>
                <a:lnTo>
                  <a:pt x="259080" y="1292352"/>
                </a:lnTo>
                <a:lnTo>
                  <a:pt x="228600" y="1264920"/>
                </a:lnTo>
                <a:lnTo>
                  <a:pt x="198120" y="1235964"/>
                </a:lnTo>
                <a:lnTo>
                  <a:pt x="170688" y="1205484"/>
                </a:lnTo>
                <a:lnTo>
                  <a:pt x="144780" y="1173480"/>
                </a:lnTo>
                <a:lnTo>
                  <a:pt x="120396" y="1141476"/>
                </a:lnTo>
                <a:lnTo>
                  <a:pt x="99059" y="1107948"/>
                </a:lnTo>
                <a:lnTo>
                  <a:pt x="79247" y="1074420"/>
                </a:lnTo>
                <a:lnTo>
                  <a:pt x="60959" y="1039368"/>
                </a:lnTo>
                <a:lnTo>
                  <a:pt x="45720" y="1002792"/>
                </a:lnTo>
                <a:lnTo>
                  <a:pt x="32003" y="966216"/>
                </a:lnTo>
                <a:lnTo>
                  <a:pt x="25908" y="947928"/>
                </a:lnTo>
                <a:lnTo>
                  <a:pt x="21336" y="928116"/>
                </a:lnTo>
                <a:lnTo>
                  <a:pt x="16764" y="909828"/>
                </a:lnTo>
                <a:lnTo>
                  <a:pt x="12192" y="890016"/>
                </a:lnTo>
                <a:lnTo>
                  <a:pt x="9144" y="871728"/>
                </a:lnTo>
                <a:lnTo>
                  <a:pt x="6096" y="851916"/>
                </a:lnTo>
                <a:lnTo>
                  <a:pt x="3047" y="832104"/>
                </a:lnTo>
                <a:lnTo>
                  <a:pt x="1524" y="812292"/>
                </a:lnTo>
                <a:lnTo>
                  <a:pt x="0" y="792480"/>
                </a:lnTo>
                <a:lnTo>
                  <a:pt x="0" y="772668"/>
                </a:lnTo>
                <a:close/>
                <a:moveTo>
                  <a:pt x="13715" y="792480"/>
                </a:moveTo>
                <a:lnTo>
                  <a:pt x="13715" y="792480"/>
                </a:lnTo>
                <a:lnTo>
                  <a:pt x="13715" y="812292"/>
                </a:lnTo>
                <a:lnTo>
                  <a:pt x="13715" y="812292"/>
                </a:lnTo>
                <a:lnTo>
                  <a:pt x="15240" y="830580"/>
                </a:lnTo>
                <a:lnTo>
                  <a:pt x="15240" y="830580"/>
                </a:lnTo>
                <a:lnTo>
                  <a:pt x="18288" y="850392"/>
                </a:lnTo>
                <a:lnTo>
                  <a:pt x="18288" y="850392"/>
                </a:lnTo>
                <a:lnTo>
                  <a:pt x="21336" y="868680"/>
                </a:lnTo>
                <a:lnTo>
                  <a:pt x="21336" y="868680"/>
                </a:lnTo>
                <a:lnTo>
                  <a:pt x="24384" y="888492"/>
                </a:lnTo>
                <a:lnTo>
                  <a:pt x="24384" y="888492"/>
                </a:lnTo>
                <a:lnTo>
                  <a:pt x="28956" y="906780"/>
                </a:lnTo>
                <a:lnTo>
                  <a:pt x="28956" y="906780"/>
                </a:lnTo>
                <a:lnTo>
                  <a:pt x="33528" y="925068"/>
                </a:lnTo>
                <a:lnTo>
                  <a:pt x="33528" y="925068"/>
                </a:lnTo>
                <a:lnTo>
                  <a:pt x="38100" y="943356"/>
                </a:lnTo>
                <a:lnTo>
                  <a:pt x="38100" y="943356"/>
                </a:lnTo>
                <a:lnTo>
                  <a:pt x="44196" y="961644"/>
                </a:lnTo>
                <a:lnTo>
                  <a:pt x="44196" y="961644"/>
                </a:lnTo>
                <a:lnTo>
                  <a:pt x="57912" y="998220"/>
                </a:lnTo>
                <a:lnTo>
                  <a:pt x="56388" y="998220"/>
                </a:lnTo>
                <a:lnTo>
                  <a:pt x="73152" y="1033272"/>
                </a:lnTo>
                <a:lnTo>
                  <a:pt x="73152" y="1033272"/>
                </a:lnTo>
                <a:lnTo>
                  <a:pt x="89915" y="1068324"/>
                </a:lnTo>
                <a:lnTo>
                  <a:pt x="89915" y="1068324"/>
                </a:lnTo>
                <a:lnTo>
                  <a:pt x="109728" y="1101852"/>
                </a:lnTo>
                <a:lnTo>
                  <a:pt x="109728" y="1101852"/>
                </a:lnTo>
                <a:lnTo>
                  <a:pt x="131064" y="1133856"/>
                </a:lnTo>
                <a:lnTo>
                  <a:pt x="131064" y="1133856"/>
                </a:lnTo>
                <a:lnTo>
                  <a:pt x="155447" y="1165860"/>
                </a:lnTo>
                <a:lnTo>
                  <a:pt x="155447" y="1165860"/>
                </a:lnTo>
                <a:lnTo>
                  <a:pt x="179832" y="1196340"/>
                </a:lnTo>
                <a:lnTo>
                  <a:pt x="179832" y="1196340"/>
                </a:lnTo>
                <a:lnTo>
                  <a:pt x="207264" y="1226820"/>
                </a:lnTo>
                <a:lnTo>
                  <a:pt x="207264" y="1226820"/>
                </a:lnTo>
                <a:lnTo>
                  <a:pt x="237744" y="1255776"/>
                </a:lnTo>
                <a:lnTo>
                  <a:pt x="236220" y="1255776"/>
                </a:lnTo>
                <a:lnTo>
                  <a:pt x="268224" y="1283208"/>
                </a:lnTo>
                <a:lnTo>
                  <a:pt x="268224" y="1283208"/>
                </a:lnTo>
                <a:lnTo>
                  <a:pt x="300228" y="1309116"/>
                </a:lnTo>
                <a:lnTo>
                  <a:pt x="300228" y="1309116"/>
                </a:lnTo>
                <a:lnTo>
                  <a:pt x="335280" y="1335024"/>
                </a:lnTo>
                <a:lnTo>
                  <a:pt x="333756" y="1335024"/>
                </a:lnTo>
                <a:lnTo>
                  <a:pt x="370332" y="1357884"/>
                </a:lnTo>
                <a:lnTo>
                  <a:pt x="370332" y="1357884"/>
                </a:lnTo>
                <a:lnTo>
                  <a:pt x="406908" y="1380744"/>
                </a:lnTo>
                <a:lnTo>
                  <a:pt x="406908" y="1380744"/>
                </a:lnTo>
                <a:lnTo>
                  <a:pt x="446532" y="1402080"/>
                </a:lnTo>
                <a:lnTo>
                  <a:pt x="445008" y="1402080"/>
                </a:lnTo>
                <a:lnTo>
                  <a:pt x="486156" y="1421892"/>
                </a:lnTo>
                <a:lnTo>
                  <a:pt x="486156" y="1421892"/>
                </a:lnTo>
                <a:lnTo>
                  <a:pt x="527303" y="1440180"/>
                </a:lnTo>
                <a:lnTo>
                  <a:pt x="527303" y="1440180"/>
                </a:lnTo>
                <a:lnTo>
                  <a:pt x="569976" y="1456944"/>
                </a:lnTo>
                <a:lnTo>
                  <a:pt x="568452" y="1456944"/>
                </a:lnTo>
                <a:lnTo>
                  <a:pt x="612647" y="1472184"/>
                </a:lnTo>
                <a:lnTo>
                  <a:pt x="612647" y="1472184"/>
                </a:lnTo>
                <a:lnTo>
                  <a:pt x="658368" y="1485900"/>
                </a:lnTo>
                <a:lnTo>
                  <a:pt x="656844" y="1485900"/>
                </a:lnTo>
                <a:lnTo>
                  <a:pt x="704088" y="1498092"/>
                </a:lnTo>
                <a:lnTo>
                  <a:pt x="702564" y="1498092"/>
                </a:lnTo>
                <a:lnTo>
                  <a:pt x="749808" y="1508760"/>
                </a:lnTo>
                <a:lnTo>
                  <a:pt x="749808" y="1508760"/>
                </a:lnTo>
                <a:lnTo>
                  <a:pt x="797052" y="1516380"/>
                </a:lnTo>
                <a:lnTo>
                  <a:pt x="797052" y="1516380"/>
                </a:lnTo>
                <a:lnTo>
                  <a:pt x="845820" y="1524000"/>
                </a:lnTo>
                <a:lnTo>
                  <a:pt x="845820" y="1524000"/>
                </a:lnTo>
                <a:lnTo>
                  <a:pt x="896112" y="1528572"/>
                </a:lnTo>
                <a:lnTo>
                  <a:pt x="894588" y="1528572"/>
                </a:lnTo>
                <a:lnTo>
                  <a:pt x="944880" y="1531620"/>
                </a:lnTo>
                <a:lnTo>
                  <a:pt x="944880" y="1531620"/>
                </a:lnTo>
                <a:lnTo>
                  <a:pt x="995172" y="1531620"/>
                </a:lnTo>
                <a:lnTo>
                  <a:pt x="995172" y="1531620"/>
                </a:lnTo>
                <a:lnTo>
                  <a:pt x="1046987" y="1531620"/>
                </a:lnTo>
                <a:lnTo>
                  <a:pt x="1046987" y="1531620"/>
                </a:lnTo>
                <a:lnTo>
                  <a:pt x="1095756" y="1528572"/>
                </a:lnTo>
                <a:lnTo>
                  <a:pt x="1095756" y="1528572"/>
                </a:lnTo>
                <a:lnTo>
                  <a:pt x="1146048" y="1524000"/>
                </a:lnTo>
                <a:lnTo>
                  <a:pt x="1146048" y="1524000"/>
                </a:lnTo>
                <a:lnTo>
                  <a:pt x="1194815" y="1516380"/>
                </a:lnTo>
                <a:lnTo>
                  <a:pt x="1193292" y="1516380"/>
                </a:lnTo>
                <a:lnTo>
                  <a:pt x="1242060" y="1508760"/>
                </a:lnTo>
                <a:lnTo>
                  <a:pt x="1242060" y="1508760"/>
                </a:lnTo>
                <a:lnTo>
                  <a:pt x="1289303" y="1498092"/>
                </a:lnTo>
                <a:lnTo>
                  <a:pt x="1287780" y="1498092"/>
                </a:lnTo>
                <a:lnTo>
                  <a:pt x="1333499" y="1485900"/>
                </a:lnTo>
                <a:lnTo>
                  <a:pt x="1333499" y="1485900"/>
                </a:lnTo>
                <a:lnTo>
                  <a:pt x="1379220" y="1472184"/>
                </a:lnTo>
                <a:lnTo>
                  <a:pt x="1379220" y="1472184"/>
                </a:lnTo>
                <a:lnTo>
                  <a:pt x="1421892" y="1456944"/>
                </a:lnTo>
                <a:lnTo>
                  <a:pt x="1421892" y="1456944"/>
                </a:lnTo>
                <a:lnTo>
                  <a:pt x="1464563" y="1440180"/>
                </a:lnTo>
                <a:lnTo>
                  <a:pt x="1464563" y="1440180"/>
                </a:lnTo>
                <a:lnTo>
                  <a:pt x="1505712" y="1421892"/>
                </a:lnTo>
                <a:lnTo>
                  <a:pt x="1505712" y="1421892"/>
                </a:lnTo>
                <a:lnTo>
                  <a:pt x="1545336" y="1402080"/>
                </a:lnTo>
                <a:lnTo>
                  <a:pt x="1545336" y="1402080"/>
                </a:lnTo>
                <a:lnTo>
                  <a:pt x="1584960" y="1380744"/>
                </a:lnTo>
                <a:lnTo>
                  <a:pt x="1584960" y="1380744"/>
                </a:lnTo>
                <a:lnTo>
                  <a:pt x="1621536" y="1357884"/>
                </a:lnTo>
                <a:lnTo>
                  <a:pt x="1621536" y="1357884"/>
                </a:lnTo>
                <a:lnTo>
                  <a:pt x="1656587" y="1335024"/>
                </a:lnTo>
                <a:lnTo>
                  <a:pt x="1656587" y="1335024"/>
                </a:lnTo>
                <a:lnTo>
                  <a:pt x="1691639" y="1309116"/>
                </a:lnTo>
                <a:lnTo>
                  <a:pt x="1691639" y="1309116"/>
                </a:lnTo>
                <a:lnTo>
                  <a:pt x="1723644" y="1283208"/>
                </a:lnTo>
                <a:lnTo>
                  <a:pt x="1723644" y="1283208"/>
                </a:lnTo>
                <a:lnTo>
                  <a:pt x="1754124" y="1255776"/>
                </a:lnTo>
                <a:lnTo>
                  <a:pt x="1754124" y="1255776"/>
                </a:lnTo>
                <a:lnTo>
                  <a:pt x="1784603" y="1226820"/>
                </a:lnTo>
                <a:lnTo>
                  <a:pt x="1783080" y="1226820"/>
                </a:lnTo>
                <a:lnTo>
                  <a:pt x="1812036" y="1196340"/>
                </a:lnTo>
                <a:lnTo>
                  <a:pt x="1810512" y="1196340"/>
                </a:lnTo>
                <a:lnTo>
                  <a:pt x="1836420" y="1165860"/>
                </a:lnTo>
                <a:lnTo>
                  <a:pt x="1836420" y="1165860"/>
                </a:lnTo>
                <a:lnTo>
                  <a:pt x="1860803" y="1133856"/>
                </a:lnTo>
                <a:lnTo>
                  <a:pt x="1860803" y="1133856"/>
                </a:lnTo>
                <a:lnTo>
                  <a:pt x="1882139" y="1101852"/>
                </a:lnTo>
                <a:lnTo>
                  <a:pt x="1882139" y="1101852"/>
                </a:lnTo>
                <a:lnTo>
                  <a:pt x="1901951" y="1068324"/>
                </a:lnTo>
                <a:lnTo>
                  <a:pt x="1901951" y="1068324"/>
                </a:lnTo>
                <a:lnTo>
                  <a:pt x="1918715" y="1033272"/>
                </a:lnTo>
                <a:lnTo>
                  <a:pt x="1918715" y="1033272"/>
                </a:lnTo>
                <a:lnTo>
                  <a:pt x="1933956" y="998220"/>
                </a:lnTo>
                <a:lnTo>
                  <a:pt x="1933956" y="998220"/>
                </a:lnTo>
                <a:lnTo>
                  <a:pt x="1947672" y="961644"/>
                </a:lnTo>
                <a:lnTo>
                  <a:pt x="1947672" y="961644"/>
                </a:lnTo>
                <a:lnTo>
                  <a:pt x="1953768" y="943356"/>
                </a:lnTo>
                <a:lnTo>
                  <a:pt x="1953768" y="943356"/>
                </a:lnTo>
                <a:lnTo>
                  <a:pt x="1958339" y="925068"/>
                </a:lnTo>
                <a:lnTo>
                  <a:pt x="1958339" y="925068"/>
                </a:lnTo>
                <a:lnTo>
                  <a:pt x="1962912" y="906780"/>
                </a:lnTo>
                <a:lnTo>
                  <a:pt x="1962912" y="906780"/>
                </a:lnTo>
                <a:lnTo>
                  <a:pt x="1967484" y="888492"/>
                </a:lnTo>
                <a:lnTo>
                  <a:pt x="1967484" y="888492"/>
                </a:lnTo>
                <a:lnTo>
                  <a:pt x="1970532" y="868680"/>
                </a:lnTo>
                <a:lnTo>
                  <a:pt x="1970532" y="868680"/>
                </a:lnTo>
                <a:lnTo>
                  <a:pt x="1973580" y="850392"/>
                </a:lnTo>
                <a:lnTo>
                  <a:pt x="1973580" y="850392"/>
                </a:lnTo>
                <a:lnTo>
                  <a:pt x="1975103" y="830580"/>
                </a:lnTo>
                <a:lnTo>
                  <a:pt x="1975103" y="830580"/>
                </a:lnTo>
                <a:lnTo>
                  <a:pt x="1976627" y="812292"/>
                </a:lnTo>
                <a:lnTo>
                  <a:pt x="1976627" y="812292"/>
                </a:lnTo>
                <a:lnTo>
                  <a:pt x="1978151" y="792480"/>
                </a:lnTo>
                <a:lnTo>
                  <a:pt x="1978151" y="792480"/>
                </a:lnTo>
                <a:lnTo>
                  <a:pt x="1978151" y="772668"/>
                </a:lnTo>
                <a:lnTo>
                  <a:pt x="1978151" y="772668"/>
                </a:lnTo>
                <a:lnTo>
                  <a:pt x="1978151" y="752856"/>
                </a:lnTo>
                <a:lnTo>
                  <a:pt x="1978151" y="752856"/>
                </a:lnTo>
                <a:lnTo>
                  <a:pt x="1976627" y="733044"/>
                </a:lnTo>
                <a:lnTo>
                  <a:pt x="1976627" y="734568"/>
                </a:lnTo>
                <a:lnTo>
                  <a:pt x="1975103" y="714756"/>
                </a:lnTo>
                <a:lnTo>
                  <a:pt x="1975103" y="714756"/>
                </a:lnTo>
                <a:lnTo>
                  <a:pt x="1973580" y="694944"/>
                </a:lnTo>
                <a:lnTo>
                  <a:pt x="1973580" y="694944"/>
                </a:lnTo>
                <a:lnTo>
                  <a:pt x="1970532" y="676656"/>
                </a:lnTo>
                <a:lnTo>
                  <a:pt x="1970532" y="676656"/>
                </a:lnTo>
                <a:lnTo>
                  <a:pt x="1967484" y="656844"/>
                </a:lnTo>
                <a:lnTo>
                  <a:pt x="1967484" y="656844"/>
                </a:lnTo>
                <a:lnTo>
                  <a:pt x="1962912" y="638556"/>
                </a:lnTo>
                <a:lnTo>
                  <a:pt x="1962912" y="638556"/>
                </a:lnTo>
                <a:lnTo>
                  <a:pt x="1958339" y="620268"/>
                </a:lnTo>
                <a:lnTo>
                  <a:pt x="1958339" y="620268"/>
                </a:lnTo>
                <a:lnTo>
                  <a:pt x="1953768" y="601980"/>
                </a:lnTo>
                <a:lnTo>
                  <a:pt x="1953768" y="601980"/>
                </a:lnTo>
                <a:lnTo>
                  <a:pt x="1947672" y="583692"/>
                </a:lnTo>
                <a:lnTo>
                  <a:pt x="1947672" y="583692"/>
                </a:lnTo>
                <a:lnTo>
                  <a:pt x="1933956" y="547116"/>
                </a:lnTo>
                <a:lnTo>
                  <a:pt x="1933956" y="547116"/>
                </a:lnTo>
                <a:lnTo>
                  <a:pt x="1918715" y="512064"/>
                </a:lnTo>
                <a:lnTo>
                  <a:pt x="1918715" y="512064"/>
                </a:lnTo>
                <a:lnTo>
                  <a:pt x="1901951" y="477012"/>
                </a:lnTo>
                <a:lnTo>
                  <a:pt x="1901951" y="478536"/>
                </a:lnTo>
                <a:lnTo>
                  <a:pt x="1882139" y="443484"/>
                </a:lnTo>
                <a:lnTo>
                  <a:pt x="1882139" y="443484"/>
                </a:lnTo>
                <a:lnTo>
                  <a:pt x="1860803" y="411480"/>
                </a:lnTo>
                <a:lnTo>
                  <a:pt x="1860803" y="411480"/>
                </a:lnTo>
                <a:lnTo>
                  <a:pt x="1836420" y="379476"/>
                </a:lnTo>
                <a:lnTo>
                  <a:pt x="1836420" y="379476"/>
                </a:lnTo>
                <a:lnTo>
                  <a:pt x="1810512" y="348996"/>
                </a:lnTo>
                <a:lnTo>
                  <a:pt x="1812036" y="348996"/>
                </a:lnTo>
                <a:lnTo>
                  <a:pt x="1783080" y="318516"/>
                </a:lnTo>
                <a:lnTo>
                  <a:pt x="1784603" y="318516"/>
                </a:lnTo>
                <a:lnTo>
                  <a:pt x="1754124" y="289560"/>
                </a:lnTo>
                <a:lnTo>
                  <a:pt x="1754124" y="289560"/>
                </a:lnTo>
                <a:lnTo>
                  <a:pt x="1723644" y="262128"/>
                </a:lnTo>
                <a:lnTo>
                  <a:pt x="1723644" y="262128"/>
                </a:lnTo>
                <a:lnTo>
                  <a:pt x="1691639" y="236220"/>
                </a:lnTo>
                <a:lnTo>
                  <a:pt x="1691639" y="236220"/>
                </a:lnTo>
                <a:lnTo>
                  <a:pt x="1656587" y="210312"/>
                </a:lnTo>
                <a:lnTo>
                  <a:pt x="1656587" y="210312"/>
                </a:lnTo>
                <a:lnTo>
                  <a:pt x="1621536" y="187452"/>
                </a:lnTo>
                <a:lnTo>
                  <a:pt x="1621536" y="187452"/>
                </a:lnTo>
                <a:lnTo>
                  <a:pt x="1584960" y="164592"/>
                </a:lnTo>
                <a:lnTo>
                  <a:pt x="1584960" y="164592"/>
                </a:lnTo>
                <a:lnTo>
                  <a:pt x="1545336" y="143256"/>
                </a:lnTo>
                <a:lnTo>
                  <a:pt x="1545336" y="143256"/>
                </a:lnTo>
                <a:lnTo>
                  <a:pt x="1505712" y="123444"/>
                </a:lnTo>
                <a:lnTo>
                  <a:pt x="1505712" y="123444"/>
                </a:lnTo>
                <a:lnTo>
                  <a:pt x="1464563" y="105156"/>
                </a:lnTo>
                <a:lnTo>
                  <a:pt x="1464563" y="105156"/>
                </a:lnTo>
                <a:lnTo>
                  <a:pt x="1421892" y="88392"/>
                </a:lnTo>
                <a:lnTo>
                  <a:pt x="1421892" y="88392"/>
                </a:lnTo>
                <a:lnTo>
                  <a:pt x="1379220" y="73152"/>
                </a:lnTo>
                <a:lnTo>
                  <a:pt x="1379220" y="73152"/>
                </a:lnTo>
                <a:lnTo>
                  <a:pt x="1333499" y="59436"/>
                </a:lnTo>
                <a:lnTo>
                  <a:pt x="1335024" y="59436"/>
                </a:lnTo>
                <a:lnTo>
                  <a:pt x="1287780" y="47244"/>
                </a:lnTo>
                <a:lnTo>
                  <a:pt x="1289303" y="47244"/>
                </a:lnTo>
                <a:lnTo>
                  <a:pt x="1242060" y="36576"/>
                </a:lnTo>
                <a:lnTo>
                  <a:pt x="1242060" y="36576"/>
                </a:lnTo>
                <a:lnTo>
                  <a:pt x="1193292" y="28956"/>
                </a:lnTo>
                <a:lnTo>
                  <a:pt x="1194815" y="28956"/>
                </a:lnTo>
                <a:lnTo>
                  <a:pt x="1146048" y="21336"/>
                </a:lnTo>
                <a:lnTo>
                  <a:pt x="1146048" y="21336"/>
                </a:lnTo>
                <a:lnTo>
                  <a:pt x="1095756" y="16764"/>
                </a:lnTo>
                <a:lnTo>
                  <a:pt x="1097280" y="16764"/>
                </a:lnTo>
                <a:lnTo>
                  <a:pt x="1046987" y="13716"/>
                </a:lnTo>
                <a:lnTo>
                  <a:pt x="1046987" y="13716"/>
                </a:lnTo>
                <a:lnTo>
                  <a:pt x="995172" y="12192"/>
                </a:lnTo>
                <a:lnTo>
                  <a:pt x="995172" y="12192"/>
                </a:lnTo>
                <a:lnTo>
                  <a:pt x="944880" y="13716"/>
                </a:lnTo>
                <a:lnTo>
                  <a:pt x="944880" y="13716"/>
                </a:lnTo>
                <a:lnTo>
                  <a:pt x="894588" y="16764"/>
                </a:lnTo>
                <a:lnTo>
                  <a:pt x="894588" y="16764"/>
                </a:lnTo>
                <a:lnTo>
                  <a:pt x="845820" y="21336"/>
                </a:lnTo>
                <a:lnTo>
                  <a:pt x="845820" y="21336"/>
                </a:lnTo>
                <a:lnTo>
                  <a:pt x="797052" y="28956"/>
                </a:lnTo>
                <a:lnTo>
                  <a:pt x="797052" y="28956"/>
                </a:lnTo>
                <a:lnTo>
                  <a:pt x="749808" y="36576"/>
                </a:lnTo>
                <a:lnTo>
                  <a:pt x="749808" y="36576"/>
                </a:lnTo>
                <a:lnTo>
                  <a:pt x="702564" y="47244"/>
                </a:lnTo>
                <a:lnTo>
                  <a:pt x="702564" y="47244"/>
                </a:lnTo>
                <a:lnTo>
                  <a:pt x="656844" y="59436"/>
                </a:lnTo>
                <a:lnTo>
                  <a:pt x="656844" y="59436"/>
                </a:lnTo>
                <a:lnTo>
                  <a:pt x="612647" y="73152"/>
                </a:lnTo>
                <a:lnTo>
                  <a:pt x="612647" y="73152"/>
                </a:lnTo>
                <a:lnTo>
                  <a:pt x="568452" y="88392"/>
                </a:lnTo>
                <a:lnTo>
                  <a:pt x="569976" y="88392"/>
                </a:lnTo>
                <a:lnTo>
                  <a:pt x="527303" y="105156"/>
                </a:lnTo>
                <a:lnTo>
                  <a:pt x="527303" y="105156"/>
                </a:lnTo>
                <a:lnTo>
                  <a:pt x="486156" y="123444"/>
                </a:lnTo>
                <a:lnTo>
                  <a:pt x="486156" y="123444"/>
                </a:lnTo>
                <a:lnTo>
                  <a:pt x="445008" y="143256"/>
                </a:lnTo>
                <a:lnTo>
                  <a:pt x="446532" y="143256"/>
                </a:lnTo>
                <a:lnTo>
                  <a:pt x="406908" y="164592"/>
                </a:lnTo>
                <a:lnTo>
                  <a:pt x="406908" y="164592"/>
                </a:lnTo>
                <a:lnTo>
                  <a:pt x="370332" y="187452"/>
                </a:lnTo>
                <a:lnTo>
                  <a:pt x="370332" y="187452"/>
                </a:lnTo>
                <a:lnTo>
                  <a:pt x="333756" y="210312"/>
                </a:lnTo>
                <a:lnTo>
                  <a:pt x="335280" y="210312"/>
                </a:lnTo>
                <a:lnTo>
                  <a:pt x="300228" y="236220"/>
                </a:lnTo>
                <a:lnTo>
                  <a:pt x="300228" y="236220"/>
                </a:lnTo>
                <a:lnTo>
                  <a:pt x="268224" y="262128"/>
                </a:lnTo>
                <a:lnTo>
                  <a:pt x="268224" y="262128"/>
                </a:lnTo>
                <a:lnTo>
                  <a:pt x="236220" y="289560"/>
                </a:lnTo>
                <a:lnTo>
                  <a:pt x="237744" y="289560"/>
                </a:lnTo>
                <a:lnTo>
                  <a:pt x="207264" y="318516"/>
                </a:lnTo>
                <a:lnTo>
                  <a:pt x="207264" y="318516"/>
                </a:lnTo>
                <a:lnTo>
                  <a:pt x="179832" y="348996"/>
                </a:lnTo>
                <a:lnTo>
                  <a:pt x="179832" y="348996"/>
                </a:lnTo>
                <a:lnTo>
                  <a:pt x="155447" y="379476"/>
                </a:lnTo>
                <a:lnTo>
                  <a:pt x="155447" y="379476"/>
                </a:lnTo>
                <a:lnTo>
                  <a:pt x="131064" y="411480"/>
                </a:lnTo>
                <a:lnTo>
                  <a:pt x="131064" y="411480"/>
                </a:lnTo>
                <a:lnTo>
                  <a:pt x="109728" y="443484"/>
                </a:lnTo>
                <a:lnTo>
                  <a:pt x="109728" y="443484"/>
                </a:lnTo>
                <a:lnTo>
                  <a:pt x="89915" y="478536"/>
                </a:lnTo>
                <a:lnTo>
                  <a:pt x="89915" y="477012"/>
                </a:lnTo>
                <a:lnTo>
                  <a:pt x="73152" y="512064"/>
                </a:lnTo>
                <a:lnTo>
                  <a:pt x="73152" y="512064"/>
                </a:lnTo>
                <a:lnTo>
                  <a:pt x="56388" y="547116"/>
                </a:lnTo>
                <a:lnTo>
                  <a:pt x="57912" y="547116"/>
                </a:lnTo>
                <a:lnTo>
                  <a:pt x="44196" y="583692"/>
                </a:lnTo>
                <a:lnTo>
                  <a:pt x="44196" y="583692"/>
                </a:lnTo>
                <a:lnTo>
                  <a:pt x="38100" y="601980"/>
                </a:lnTo>
                <a:lnTo>
                  <a:pt x="38100" y="601980"/>
                </a:lnTo>
                <a:lnTo>
                  <a:pt x="33528" y="620268"/>
                </a:lnTo>
                <a:lnTo>
                  <a:pt x="33528" y="620268"/>
                </a:lnTo>
                <a:lnTo>
                  <a:pt x="28956" y="638556"/>
                </a:lnTo>
                <a:lnTo>
                  <a:pt x="28956" y="638556"/>
                </a:lnTo>
                <a:lnTo>
                  <a:pt x="24384" y="656844"/>
                </a:lnTo>
                <a:lnTo>
                  <a:pt x="24384" y="656844"/>
                </a:lnTo>
                <a:lnTo>
                  <a:pt x="21336" y="676656"/>
                </a:lnTo>
                <a:lnTo>
                  <a:pt x="21336" y="676656"/>
                </a:lnTo>
                <a:lnTo>
                  <a:pt x="18288" y="694944"/>
                </a:lnTo>
                <a:lnTo>
                  <a:pt x="18288" y="694944"/>
                </a:lnTo>
                <a:lnTo>
                  <a:pt x="15240" y="714756"/>
                </a:lnTo>
                <a:lnTo>
                  <a:pt x="15240" y="714756"/>
                </a:lnTo>
                <a:lnTo>
                  <a:pt x="13715" y="734568"/>
                </a:lnTo>
                <a:lnTo>
                  <a:pt x="15240" y="733044"/>
                </a:lnTo>
                <a:lnTo>
                  <a:pt x="13715" y="752856"/>
                </a:lnTo>
                <a:lnTo>
                  <a:pt x="13715" y="752856"/>
                </a:lnTo>
                <a:lnTo>
                  <a:pt x="13715" y="772668"/>
                </a:lnTo>
                <a:lnTo>
                  <a:pt x="13715" y="772668"/>
                </a:lnTo>
                <a:lnTo>
                  <a:pt x="13715" y="792480"/>
                </a:ln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6229413" y="5093860"/>
            <a:ext cx="767930" cy="6241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400" b="1" spc="10" dirty="0">
                <a:solidFill>
                  <a:srgbClr val="FFFF00"/>
                </a:solidFill>
                <a:latin typeface="Arial"/>
                <a:cs typeface="Arial"/>
              </a:rPr>
              <a:t>TU</a:t>
            </a:r>
            <a:endParaRPr sz="44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6710479" y="6086219"/>
            <a:ext cx="1300887" cy="34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90" b="1" spc="10" dirty="0">
                <a:solidFill>
                  <a:srgbClr val="47494B"/>
                </a:solidFill>
                <a:latin typeface="Arial"/>
                <a:cs typeface="Arial"/>
              </a:rPr>
              <a:t>mismatch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34" name="object 1434"/>
          <p:cNvSpPr/>
          <p:nvPr/>
        </p:nvSpPr>
        <p:spPr>
          <a:xfrm>
            <a:off x="7007352" y="4578096"/>
            <a:ext cx="1991868" cy="1607820"/>
          </a:xfrm>
          <a:custGeom>
            <a:avLst/>
            <a:gdLst/>
            <a:ahLst/>
            <a:cxnLst/>
            <a:rect l="l" t="t" r="r" b="b"/>
            <a:pathLst>
              <a:path w="1991868" h="1607820">
                <a:moveTo>
                  <a:pt x="0" y="803148"/>
                </a:moveTo>
                <a:lnTo>
                  <a:pt x="1524" y="783336"/>
                </a:lnTo>
                <a:lnTo>
                  <a:pt x="1524" y="762000"/>
                </a:lnTo>
                <a:lnTo>
                  <a:pt x="3048" y="742188"/>
                </a:lnTo>
                <a:lnTo>
                  <a:pt x="6096" y="720852"/>
                </a:lnTo>
                <a:lnTo>
                  <a:pt x="9144" y="701040"/>
                </a:lnTo>
                <a:lnTo>
                  <a:pt x="12191" y="681228"/>
                </a:lnTo>
                <a:lnTo>
                  <a:pt x="16764" y="661416"/>
                </a:lnTo>
                <a:lnTo>
                  <a:pt x="21336" y="641604"/>
                </a:lnTo>
                <a:lnTo>
                  <a:pt x="25908" y="621792"/>
                </a:lnTo>
                <a:lnTo>
                  <a:pt x="32003" y="601980"/>
                </a:lnTo>
                <a:lnTo>
                  <a:pt x="45720" y="563880"/>
                </a:lnTo>
                <a:lnTo>
                  <a:pt x="60960" y="527304"/>
                </a:lnTo>
                <a:lnTo>
                  <a:pt x="79248" y="490728"/>
                </a:lnTo>
                <a:lnTo>
                  <a:pt x="99060" y="454152"/>
                </a:lnTo>
                <a:lnTo>
                  <a:pt x="120396" y="419100"/>
                </a:lnTo>
                <a:lnTo>
                  <a:pt x="144779" y="385572"/>
                </a:lnTo>
                <a:lnTo>
                  <a:pt x="170688" y="353568"/>
                </a:lnTo>
                <a:lnTo>
                  <a:pt x="198120" y="321564"/>
                </a:lnTo>
                <a:lnTo>
                  <a:pt x="228600" y="291084"/>
                </a:lnTo>
                <a:lnTo>
                  <a:pt x="259079" y="262128"/>
                </a:lnTo>
                <a:lnTo>
                  <a:pt x="292608" y="234696"/>
                </a:lnTo>
                <a:lnTo>
                  <a:pt x="327660" y="207264"/>
                </a:lnTo>
                <a:lnTo>
                  <a:pt x="362712" y="182880"/>
                </a:lnTo>
                <a:lnTo>
                  <a:pt x="400812" y="158496"/>
                </a:lnTo>
                <a:lnTo>
                  <a:pt x="440436" y="135636"/>
                </a:lnTo>
                <a:lnTo>
                  <a:pt x="480060" y="115824"/>
                </a:lnTo>
                <a:lnTo>
                  <a:pt x="521208" y="96012"/>
                </a:lnTo>
                <a:lnTo>
                  <a:pt x="565403" y="79248"/>
                </a:lnTo>
                <a:lnTo>
                  <a:pt x="608076" y="62484"/>
                </a:lnTo>
                <a:lnTo>
                  <a:pt x="653796" y="48768"/>
                </a:lnTo>
                <a:lnTo>
                  <a:pt x="699515" y="35052"/>
                </a:lnTo>
                <a:lnTo>
                  <a:pt x="746760" y="24384"/>
                </a:lnTo>
                <a:lnTo>
                  <a:pt x="795527" y="15240"/>
                </a:lnTo>
                <a:lnTo>
                  <a:pt x="844296" y="9144"/>
                </a:lnTo>
                <a:lnTo>
                  <a:pt x="894588" y="3048"/>
                </a:lnTo>
                <a:lnTo>
                  <a:pt x="944879" y="0"/>
                </a:lnTo>
                <a:lnTo>
                  <a:pt x="995172" y="0"/>
                </a:lnTo>
                <a:lnTo>
                  <a:pt x="1046988" y="0"/>
                </a:lnTo>
                <a:lnTo>
                  <a:pt x="1097279" y="3048"/>
                </a:lnTo>
                <a:lnTo>
                  <a:pt x="1147572" y="9144"/>
                </a:lnTo>
                <a:lnTo>
                  <a:pt x="1196339" y="15240"/>
                </a:lnTo>
                <a:lnTo>
                  <a:pt x="1245108" y="24384"/>
                </a:lnTo>
                <a:lnTo>
                  <a:pt x="1292351" y="35052"/>
                </a:lnTo>
                <a:lnTo>
                  <a:pt x="1338072" y="48768"/>
                </a:lnTo>
                <a:lnTo>
                  <a:pt x="1382268" y="62484"/>
                </a:lnTo>
                <a:lnTo>
                  <a:pt x="1426463" y="79248"/>
                </a:lnTo>
                <a:lnTo>
                  <a:pt x="1470660" y="96012"/>
                </a:lnTo>
                <a:lnTo>
                  <a:pt x="1511808" y="115824"/>
                </a:lnTo>
                <a:lnTo>
                  <a:pt x="1551432" y="135636"/>
                </a:lnTo>
                <a:lnTo>
                  <a:pt x="1591056" y="158496"/>
                </a:lnTo>
                <a:lnTo>
                  <a:pt x="1629156" y="182880"/>
                </a:lnTo>
                <a:lnTo>
                  <a:pt x="1664208" y="207264"/>
                </a:lnTo>
                <a:lnTo>
                  <a:pt x="1699260" y="234696"/>
                </a:lnTo>
                <a:lnTo>
                  <a:pt x="1732788" y="262128"/>
                </a:lnTo>
                <a:lnTo>
                  <a:pt x="1763268" y="291084"/>
                </a:lnTo>
                <a:lnTo>
                  <a:pt x="1793748" y="321564"/>
                </a:lnTo>
                <a:lnTo>
                  <a:pt x="1821180" y="353568"/>
                </a:lnTo>
                <a:lnTo>
                  <a:pt x="1847088" y="385572"/>
                </a:lnTo>
                <a:lnTo>
                  <a:pt x="1871472" y="419100"/>
                </a:lnTo>
                <a:lnTo>
                  <a:pt x="1892808" y="454152"/>
                </a:lnTo>
                <a:lnTo>
                  <a:pt x="1912620" y="490728"/>
                </a:lnTo>
                <a:lnTo>
                  <a:pt x="1930908" y="525780"/>
                </a:lnTo>
                <a:lnTo>
                  <a:pt x="1946148" y="563880"/>
                </a:lnTo>
                <a:lnTo>
                  <a:pt x="1959863" y="601980"/>
                </a:lnTo>
                <a:lnTo>
                  <a:pt x="1965960" y="621792"/>
                </a:lnTo>
                <a:lnTo>
                  <a:pt x="1970532" y="641604"/>
                </a:lnTo>
                <a:lnTo>
                  <a:pt x="1975104" y="661416"/>
                </a:lnTo>
                <a:lnTo>
                  <a:pt x="1979675" y="681228"/>
                </a:lnTo>
                <a:lnTo>
                  <a:pt x="1982724" y="701040"/>
                </a:lnTo>
                <a:lnTo>
                  <a:pt x="1985772" y="720852"/>
                </a:lnTo>
                <a:lnTo>
                  <a:pt x="1988820" y="740664"/>
                </a:lnTo>
                <a:lnTo>
                  <a:pt x="1990344" y="762000"/>
                </a:lnTo>
                <a:lnTo>
                  <a:pt x="1990344" y="783336"/>
                </a:lnTo>
                <a:lnTo>
                  <a:pt x="1991868" y="803148"/>
                </a:lnTo>
                <a:lnTo>
                  <a:pt x="1990344" y="824484"/>
                </a:lnTo>
                <a:lnTo>
                  <a:pt x="1990344" y="844296"/>
                </a:lnTo>
                <a:lnTo>
                  <a:pt x="1988820" y="865632"/>
                </a:lnTo>
                <a:lnTo>
                  <a:pt x="1985772" y="885444"/>
                </a:lnTo>
                <a:lnTo>
                  <a:pt x="1982724" y="906780"/>
                </a:lnTo>
                <a:lnTo>
                  <a:pt x="1979675" y="926592"/>
                </a:lnTo>
                <a:lnTo>
                  <a:pt x="1975104" y="946404"/>
                </a:lnTo>
                <a:lnTo>
                  <a:pt x="1970532" y="966216"/>
                </a:lnTo>
                <a:lnTo>
                  <a:pt x="1965960" y="986028"/>
                </a:lnTo>
                <a:lnTo>
                  <a:pt x="1959863" y="1004316"/>
                </a:lnTo>
                <a:lnTo>
                  <a:pt x="1946148" y="1042416"/>
                </a:lnTo>
                <a:lnTo>
                  <a:pt x="1930908" y="1080516"/>
                </a:lnTo>
                <a:lnTo>
                  <a:pt x="1912620" y="1117092"/>
                </a:lnTo>
                <a:lnTo>
                  <a:pt x="1892808" y="1152144"/>
                </a:lnTo>
                <a:lnTo>
                  <a:pt x="1871472" y="1187196"/>
                </a:lnTo>
                <a:lnTo>
                  <a:pt x="1847088" y="1220724"/>
                </a:lnTo>
                <a:lnTo>
                  <a:pt x="1821180" y="1254252"/>
                </a:lnTo>
                <a:lnTo>
                  <a:pt x="1793748" y="1284732"/>
                </a:lnTo>
                <a:lnTo>
                  <a:pt x="1763268" y="1315212"/>
                </a:lnTo>
                <a:lnTo>
                  <a:pt x="1732788" y="1344168"/>
                </a:lnTo>
                <a:lnTo>
                  <a:pt x="1699260" y="1373124"/>
                </a:lnTo>
                <a:lnTo>
                  <a:pt x="1664208" y="1399032"/>
                </a:lnTo>
                <a:lnTo>
                  <a:pt x="1629156" y="1424940"/>
                </a:lnTo>
                <a:lnTo>
                  <a:pt x="1591056" y="1447800"/>
                </a:lnTo>
                <a:lnTo>
                  <a:pt x="1551432" y="1470660"/>
                </a:lnTo>
                <a:lnTo>
                  <a:pt x="1511808" y="1491996"/>
                </a:lnTo>
                <a:lnTo>
                  <a:pt x="1470660" y="1510284"/>
                </a:lnTo>
                <a:lnTo>
                  <a:pt x="1426463" y="1528572"/>
                </a:lnTo>
                <a:lnTo>
                  <a:pt x="1382268" y="1543812"/>
                </a:lnTo>
                <a:lnTo>
                  <a:pt x="1338072" y="1559052"/>
                </a:lnTo>
                <a:lnTo>
                  <a:pt x="1292351" y="1571244"/>
                </a:lnTo>
                <a:lnTo>
                  <a:pt x="1245108" y="1581912"/>
                </a:lnTo>
                <a:lnTo>
                  <a:pt x="1196339" y="1591056"/>
                </a:lnTo>
                <a:lnTo>
                  <a:pt x="1147572" y="1598676"/>
                </a:lnTo>
                <a:lnTo>
                  <a:pt x="1097279" y="1603248"/>
                </a:lnTo>
                <a:lnTo>
                  <a:pt x="1046988" y="1606296"/>
                </a:lnTo>
                <a:lnTo>
                  <a:pt x="995172" y="1607820"/>
                </a:lnTo>
                <a:lnTo>
                  <a:pt x="944879" y="1606296"/>
                </a:lnTo>
                <a:lnTo>
                  <a:pt x="894588" y="1603248"/>
                </a:lnTo>
                <a:lnTo>
                  <a:pt x="844296" y="1598676"/>
                </a:lnTo>
                <a:lnTo>
                  <a:pt x="795527" y="1591056"/>
                </a:lnTo>
                <a:lnTo>
                  <a:pt x="748284" y="1581912"/>
                </a:lnTo>
                <a:lnTo>
                  <a:pt x="701039" y="1571244"/>
                </a:lnTo>
                <a:lnTo>
                  <a:pt x="653796" y="1559052"/>
                </a:lnTo>
                <a:lnTo>
                  <a:pt x="609600" y="1543812"/>
                </a:lnTo>
                <a:lnTo>
                  <a:pt x="565403" y="1528572"/>
                </a:lnTo>
                <a:lnTo>
                  <a:pt x="522732" y="1510284"/>
                </a:lnTo>
                <a:lnTo>
                  <a:pt x="480060" y="1491996"/>
                </a:lnTo>
                <a:lnTo>
                  <a:pt x="440436" y="1470660"/>
                </a:lnTo>
                <a:lnTo>
                  <a:pt x="400812" y="1447800"/>
                </a:lnTo>
                <a:lnTo>
                  <a:pt x="362712" y="1424940"/>
                </a:lnTo>
                <a:lnTo>
                  <a:pt x="327660" y="1399032"/>
                </a:lnTo>
                <a:lnTo>
                  <a:pt x="292608" y="1373124"/>
                </a:lnTo>
                <a:lnTo>
                  <a:pt x="259079" y="1344168"/>
                </a:lnTo>
                <a:lnTo>
                  <a:pt x="228600" y="1315212"/>
                </a:lnTo>
                <a:lnTo>
                  <a:pt x="198120" y="1284732"/>
                </a:lnTo>
                <a:lnTo>
                  <a:pt x="170688" y="1254252"/>
                </a:lnTo>
                <a:lnTo>
                  <a:pt x="144779" y="1220724"/>
                </a:lnTo>
                <a:lnTo>
                  <a:pt x="120396" y="1187196"/>
                </a:lnTo>
                <a:lnTo>
                  <a:pt x="99060" y="1152144"/>
                </a:lnTo>
                <a:lnTo>
                  <a:pt x="79248" y="1117092"/>
                </a:lnTo>
                <a:lnTo>
                  <a:pt x="60960" y="1080516"/>
                </a:lnTo>
                <a:lnTo>
                  <a:pt x="45720" y="1042416"/>
                </a:lnTo>
                <a:lnTo>
                  <a:pt x="32003" y="1004316"/>
                </a:lnTo>
                <a:lnTo>
                  <a:pt x="25908" y="986028"/>
                </a:lnTo>
                <a:lnTo>
                  <a:pt x="21336" y="966216"/>
                </a:lnTo>
                <a:lnTo>
                  <a:pt x="16764" y="946404"/>
                </a:lnTo>
                <a:lnTo>
                  <a:pt x="12191" y="926592"/>
                </a:lnTo>
                <a:lnTo>
                  <a:pt x="9144" y="906780"/>
                </a:lnTo>
                <a:lnTo>
                  <a:pt x="6096" y="885444"/>
                </a:lnTo>
                <a:lnTo>
                  <a:pt x="3048" y="865632"/>
                </a:lnTo>
                <a:lnTo>
                  <a:pt x="1524" y="844296"/>
                </a:lnTo>
                <a:lnTo>
                  <a:pt x="1524" y="824484"/>
                </a:lnTo>
                <a:lnTo>
                  <a:pt x="0" y="803148"/>
                </a:lnTo>
                <a:close/>
                <a:moveTo>
                  <a:pt x="13715" y="824484"/>
                </a:moveTo>
                <a:lnTo>
                  <a:pt x="13715" y="824484"/>
                </a:lnTo>
                <a:lnTo>
                  <a:pt x="15239" y="844296"/>
                </a:lnTo>
                <a:lnTo>
                  <a:pt x="15239" y="844296"/>
                </a:lnTo>
                <a:lnTo>
                  <a:pt x="16764" y="864108"/>
                </a:lnTo>
                <a:lnTo>
                  <a:pt x="16764" y="864108"/>
                </a:lnTo>
                <a:lnTo>
                  <a:pt x="18288" y="883920"/>
                </a:lnTo>
                <a:lnTo>
                  <a:pt x="18288" y="883920"/>
                </a:lnTo>
                <a:lnTo>
                  <a:pt x="21336" y="903732"/>
                </a:lnTo>
                <a:lnTo>
                  <a:pt x="21336" y="903732"/>
                </a:lnTo>
                <a:lnTo>
                  <a:pt x="24384" y="923544"/>
                </a:lnTo>
                <a:lnTo>
                  <a:pt x="24384" y="923544"/>
                </a:lnTo>
                <a:lnTo>
                  <a:pt x="28955" y="943356"/>
                </a:lnTo>
                <a:lnTo>
                  <a:pt x="28955" y="943356"/>
                </a:lnTo>
                <a:lnTo>
                  <a:pt x="33527" y="963168"/>
                </a:lnTo>
                <a:lnTo>
                  <a:pt x="33527" y="963168"/>
                </a:lnTo>
                <a:lnTo>
                  <a:pt x="38100" y="981456"/>
                </a:lnTo>
                <a:lnTo>
                  <a:pt x="38100" y="981456"/>
                </a:lnTo>
                <a:lnTo>
                  <a:pt x="44196" y="1001268"/>
                </a:lnTo>
                <a:lnTo>
                  <a:pt x="44196" y="1001268"/>
                </a:lnTo>
                <a:lnTo>
                  <a:pt x="57912" y="1039368"/>
                </a:lnTo>
                <a:lnTo>
                  <a:pt x="57912" y="1037844"/>
                </a:lnTo>
                <a:lnTo>
                  <a:pt x="73151" y="1075944"/>
                </a:lnTo>
                <a:lnTo>
                  <a:pt x="73151" y="1074420"/>
                </a:lnTo>
                <a:lnTo>
                  <a:pt x="89915" y="1110996"/>
                </a:lnTo>
                <a:lnTo>
                  <a:pt x="89915" y="1110996"/>
                </a:lnTo>
                <a:lnTo>
                  <a:pt x="109727" y="1146048"/>
                </a:lnTo>
                <a:lnTo>
                  <a:pt x="109727" y="1146048"/>
                </a:lnTo>
                <a:lnTo>
                  <a:pt x="131064" y="1179576"/>
                </a:lnTo>
                <a:lnTo>
                  <a:pt x="131064" y="1179576"/>
                </a:lnTo>
                <a:lnTo>
                  <a:pt x="155448" y="1213104"/>
                </a:lnTo>
                <a:lnTo>
                  <a:pt x="155448" y="1213104"/>
                </a:lnTo>
                <a:lnTo>
                  <a:pt x="181355" y="1245108"/>
                </a:lnTo>
                <a:lnTo>
                  <a:pt x="179832" y="1245108"/>
                </a:lnTo>
                <a:lnTo>
                  <a:pt x="208788" y="1277112"/>
                </a:lnTo>
                <a:lnTo>
                  <a:pt x="207264" y="1275588"/>
                </a:lnTo>
                <a:lnTo>
                  <a:pt x="237744" y="1306068"/>
                </a:lnTo>
                <a:lnTo>
                  <a:pt x="237744" y="1306068"/>
                </a:lnTo>
                <a:lnTo>
                  <a:pt x="268224" y="1335024"/>
                </a:lnTo>
                <a:lnTo>
                  <a:pt x="268224" y="1335024"/>
                </a:lnTo>
                <a:lnTo>
                  <a:pt x="300227" y="1362456"/>
                </a:lnTo>
                <a:lnTo>
                  <a:pt x="300227" y="1362456"/>
                </a:lnTo>
                <a:lnTo>
                  <a:pt x="335279" y="1388364"/>
                </a:lnTo>
                <a:lnTo>
                  <a:pt x="335279" y="1388364"/>
                </a:lnTo>
                <a:lnTo>
                  <a:pt x="370332" y="1414272"/>
                </a:lnTo>
                <a:lnTo>
                  <a:pt x="370332" y="1414272"/>
                </a:lnTo>
                <a:lnTo>
                  <a:pt x="406908" y="1437132"/>
                </a:lnTo>
                <a:lnTo>
                  <a:pt x="406908" y="1437132"/>
                </a:lnTo>
                <a:lnTo>
                  <a:pt x="446532" y="1459992"/>
                </a:lnTo>
                <a:lnTo>
                  <a:pt x="446532" y="1459992"/>
                </a:lnTo>
                <a:lnTo>
                  <a:pt x="486155" y="1479804"/>
                </a:lnTo>
                <a:lnTo>
                  <a:pt x="486155" y="1479804"/>
                </a:lnTo>
                <a:lnTo>
                  <a:pt x="527303" y="1499616"/>
                </a:lnTo>
                <a:lnTo>
                  <a:pt x="527303" y="1499616"/>
                </a:lnTo>
                <a:lnTo>
                  <a:pt x="569976" y="1516380"/>
                </a:lnTo>
                <a:lnTo>
                  <a:pt x="569976" y="1516380"/>
                </a:lnTo>
                <a:lnTo>
                  <a:pt x="612648" y="1533144"/>
                </a:lnTo>
                <a:lnTo>
                  <a:pt x="612648" y="1533144"/>
                </a:lnTo>
                <a:lnTo>
                  <a:pt x="658367" y="1546860"/>
                </a:lnTo>
                <a:lnTo>
                  <a:pt x="658367" y="1546860"/>
                </a:lnTo>
                <a:lnTo>
                  <a:pt x="704088" y="1559052"/>
                </a:lnTo>
                <a:lnTo>
                  <a:pt x="702563" y="1559052"/>
                </a:lnTo>
                <a:lnTo>
                  <a:pt x="749808" y="1569720"/>
                </a:lnTo>
                <a:lnTo>
                  <a:pt x="749808" y="1569720"/>
                </a:lnTo>
                <a:lnTo>
                  <a:pt x="798576" y="1578864"/>
                </a:lnTo>
                <a:lnTo>
                  <a:pt x="797051" y="1578864"/>
                </a:lnTo>
                <a:lnTo>
                  <a:pt x="845820" y="1586484"/>
                </a:lnTo>
                <a:lnTo>
                  <a:pt x="845820" y="1584960"/>
                </a:lnTo>
                <a:lnTo>
                  <a:pt x="896112" y="1591056"/>
                </a:lnTo>
                <a:lnTo>
                  <a:pt x="894588" y="1591056"/>
                </a:lnTo>
                <a:lnTo>
                  <a:pt x="944879" y="1594104"/>
                </a:lnTo>
                <a:lnTo>
                  <a:pt x="944879" y="1594104"/>
                </a:lnTo>
                <a:lnTo>
                  <a:pt x="996696" y="1594104"/>
                </a:lnTo>
                <a:lnTo>
                  <a:pt x="995172" y="1594104"/>
                </a:lnTo>
                <a:lnTo>
                  <a:pt x="1046988" y="1594104"/>
                </a:lnTo>
                <a:lnTo>
                  <a:pt x="1046988" y="1594104"/>
                </a:lnTo>
                <a:lnTo>
                  <a:pt x="1097279" y="1591056"/>
                </a:lnTo>
                <a:lnTo>
                  <a:pt x="1095755" y="1591056"/>
                </a:lnTo>
                <a:lnTo>
                  <a:pt x="1146048" y="1584960"/>
                </a:lnTo>
                <a:lnTo>
                  <a:pt x="1146048" y="1584960"/>
                </a:lnTo>
                <a:lnTo>
                  <a:pt x="1194815" y="1578864"/>
                </a:lnTo>
                <a:lnTo>
                  <a:pt x="1194815" y="1578864"/>
                </a:lnTo>
                <a:lnTo>
                  <a:pt x="1242060" y="1569720"/>
                </a:lnTo>
                <a:lnTo>
                  <a:pt x="1242060" y="1569720"/>
                </a:lnTo>
                <a:lnTo>
                  <a:pt x="1289303" y="1559052"/>
                </a:lnTo>
                <a:lnTo>
                  <a:pt x="1287779" y="1559052"/>
                </a:lnTo>
                <a:lnTo>
                  <a:pt x="1335024" y="1546860"/>
                </a:lnTo>
                <a:lnTo>
                  <a:pt x="1333500" y="1546860"/>
                </a:lnTo>
                <a:lnTo>
                  <a:pt x="1379220" y="1531620"/>
                </a:lnTo>
                <a:lnTo>
                  <a:pt x="1379220" y="1533144"/>
                </a:lnTo>
                <a:lnTo>
                  <a:pt x="1421892" y="1516380"/>
                </a:lnTo>
                <a:lnTo>
                  <a:pt x="1421892" y="1516380"/>
                </a:lnTo>
                <a:lnTo>
                  <a:pt x="1464563" y="1499616"/>
                </a:lnTo>
                <a:lnTo>
                  <a:pt x="1464563" y="1499616"/>
                </a:lnTo>
                <a:lnTo>
                  <a:pt x="1505712" y="1479804"/>
                </a:lnTo>
                <a:lnTo>
                  <a:pt x="1505712" y="1479804"/>
                </a:lnTo>
                <a:lnTo>
                  <a:pt x="1545336" y="1458468"/>
                </a:lnTo>
                <a:lnTo>
                  <a:pt x="1545336" y="1459992"/>
                </a:lnTo>
                <a:lnTo>
                  <a:pt x="1584960" y="1437132"/>
                </a:lnTo>
                <a:lnTo>
                  <a:pt x="1584960" y="1437132"/>
                </a:lnTo>
                <a:lnTo>
                  <a:pt x="1621536" y="1414272"/>
                </a:lnTo>
                <a:lnTo>
                  <a:pt x="1621536" y="1414272"/>
                </a:lnTo>
                <a:lnTo>
                  <a:pt x="1656588" y="1388364"/>
                </a:lnTo>
                <a:lnTo>
                  <a:pt x="1656588" y="1388364"/>
                </a:lnTo>
                <a:lnTo>
                  <a:pt x="1691640" y="1362456"/>
                </a:lnTo>
                <a:lnTo>
                  <a:pt x="1691640" y="1362456"/>
                </a:lnTo>
                <a:lnTo>
                  <a:pt x="1723644" y="1335024"/>
                </a:lnTo>
                <a:lnTo>
                  <a:pt x="1723644" y="1335024"/>
                </a:lnTo>
                <a:lnTo>
                  <a:pt x="1754124" y="1306068"/>
                </a:lnTo>
                <a:lnTo>
                  <a:pt x="1754124" y="1306068"/>
                </a:lnTo>
                <a:lnTo>
                  <a:pt x="1784604" y="1275588"/>
                </a:lnTo>
                <a:lnTo>
                  <a:pt x="1783080" y="1277112"/>
                </a:lnTo>
                <a:lnTo>
                  <a:pt x="1812036" y="1245108"/>
                </a:lnTo>
                <a:lnTo>
                  <a:pt x="1810512" y="1245108"/>
                </a:lnTo>
                <a:lnTo>
                  <a:pt x="1836420" y="1213104"/>
                </a:lnTo>
                <a:lnTo>
                  <a:pt x="1836420" y="1213104"/>
                </a:lnTo>
                <a:lnTo>
                  <a:pt x="1860804" y="1179576"/>
                </a:lnTo>
                <a:lnTo>
                  <a:pt x="1860804" y="1179576"/>
                </a:lnTo>
                <a:lnTo>
                  <a:pt x="1882140" y="1146048"/>
                </a:lnTo>
                <a:lnTo>
                  <a:pt x="1882140" y="1146048"/>
                </a:lnTo>
                <a:lnTo>
                  <a:pt x="1901951" y="1110996"/>
                </a:lnTo>
                <a:lnTo>
                  <a:pt x="1901951" y="1110996"/>
                </a:lnTo>
                <a:lnTo>
                  <a:pt x="1918716" y="1074420"/>
                </a:lnTo>
                <a:lnTo>
                  <a:pt x="1918716" y="1075944"/>
                </a:lnTo>
                <a:lnTo>
                  <a:pt x="1933956" y="1037844"/>
                </a:lnTo>
                <a:lnTo>
                  <a:pt x="1933956" y="1039368"/>
                </a:lnTo>
                <a:lnTo>
                  <a:pt x="1947672" y="1001268"/>
                </a:lnTo>
                <a:lnTo>
                  <a:pt x="1947672" y="1001268"/>
                </a:lnTo>
                <a:lnTo>
                  <a:pt x="1953768" y="981456"/>
                </a:lnTo>
                <a:lnTo>
                  <a:pt x="1953768" y="981456"/>
                </a:lnTo>
                <a:lnTo>
                  <a:pt x="1958340" y="963168"/>
                </a:lnTo>
                <a:lnTo>
                  <a:pt x="1958340" y="963168"/>
                </a:lnTo>
                <a:lnTo>
                  <a:pt x="1962912" y="943356"/>
                </a:lnTo>
                <a:lnTo>
                  <a:pt x="1962912" y="943356"/>
                </a:lnTo>
                <a:lnTo>
                  <a:pt x="1967484" y="923544"/>
                </a:lnTo>
                <a:lnTo>
                  <a:pt x="1967484" y="923544"/>
                </a:lnTo>
                <a:lnTo>
                  <a:pt x="1970532" y="903732"/>
                </a:lnTo>
                <a:lnTo>
                  <a:pt x="1970532" y="903732"/>
                </a:lnTo>
                <a:lnTo>
                  <a:pt x="1973580" y="883920"/>
                </a:lnTo>
                <a:lnTo>
                  <a:pt x="1973580" y="883920"/>
                </a:lnTo>
                <a:lnTo>
                  <a:pt x="1975104" y="864108"/>
                </a:lnTo>
                <a:lnTo>
                  <a:pt x="1975104" y="864108"/>
                </a:lnTo>
                <a:lnTo>
                  <a:pt x="1976628" y="844296"/>
                </a:lnTo>
                <a:lnTo>
                  <a:pt x="1976628" y="844296"/>
                </a:lnTo>
                <a:lnTo>
                  <a:pt x="1978151" y="822960"/>
                </a:lnTo>
                <a:lnTo>
                  <a:pt x="1978151" y="824484"/>
                </a:lnTo>
                <a:lnTo>
                  <a:pt x="1978151" y="803148"/>
                </a:lnTo>
                <a:lnTo>
                  <a:pt x="1978151" y="803148"/>
                </a:lnTo>
                <a:lnTo>
                  <a:pt x="1978151" y="783336"/>
                </a:lnTo>
                <a:lnTo>
                  <a:pt x="1978151" y="783336"/>
                </a:lnTo>
                <a:lnTo>
                  <a:pt x="1978151" y="762000"/>
                </a:lnTo>
                <a:lnTo>
                  <a:pt x="1978151" y="763524"/>
                </a:lnTo>
                <a:lnTo>
                  <a:pt x="1975104" y="742188"/>
                </a:lnTo>
                <a:lnTo>
                  <a:pt x="1975104" y="742188"/>
                </a:lnTo>
                <a:lnTo>
                  <a:pt x="1973580" y="722376"/>
                </a:lnTo>
                <a:lnTo>
                  <a:pt x="1973580" y="722376"/>
                </a:lnTo>
                <a:lnTo>
                  <a:pt x="1970532" y="702564"/>
                </a:lnTo>
                <a:lnTo>
                  <a:pt x="1970532" y="702564"/>
                </a:lnTo>
                <a:lnTo>
                  <a:pt x="1967484" y="682752"/>
                </a:lnTo>
                <a:lnTo>
                  <a:pt x="1967484" y="682752"/>
                </a:lnTo>
                <a:lnTo>
                  <a:pt x="1962912" y="662940"/>
                </a:lnTo>
                <a:lnTo>
                  <a:pt x="1962912" y="662940"/>
                </a:lnTo>
                <a:lnTo>
                  <a:pt x="1958340" y="644652"/>
                </a:lnTo>
                <a:lnTo>
                  <a:pt x="1958340" y="644652"/>
                </a:lnTo>
                <a:lnTo>
                  <a:pt x="1953768" y="624840"/>
                </a:lnTo>
                <a:lnTo>
                  <a:pt x="1953768" y="624840"/>
                </a:lnTo>
                <a:lnTo>
                  <a:pt x="1947672" y="606552"/>
                </a:lnTo>
                <a:lnTo>
                  <a:pt x="1947672" y="606552"/>
                </a:lnTo>
                <a:lnTo>
                  <a:pt x="1933956" y="568452"/>
                </a:lnTo>
                <a:lnTo>
                  <a:pt x="1933956" y="568452"/>
                </a:lnTo>
                <a:lnTo>
                  <a:pt x="1918716" y="531876"/>
                </a:lnTo>
                <a:lnTo>
                  <a:pt x="1918716" y="531876"/>
                </a:lnTo>
                <a:lnTo>
                  <a:pt x="1901951" y="495300"/>
                </a:lnTo>
                <a:lnTo>
                  <a:pt x="1901951" y="495300"/>
                </a:lnTo>
                <a:lnTo>
                  <a:pt x="1882140" y="460248"/>
                </a:lnTo>
                <a:lnTo>
                  <a:pt x="1882140" y="460248"/>
                </a:lnTo>
                <a:lnTo>
                  <a:pt x="1860804" y="426720"/>
                </a:lnTo>
                <a:lnTo>
                  <a:pt x="1860804" y="426720"/>
                </a:lnTo>
                <a:lnTo>
                  <a:pt x="1836420" y="393192"/>
                </a:lnTo>
                <a:lnTo>
                  <a:pt x="1836420" y="393192"/>
                </a:lnTo>
                <a:lnTo>
                  <a:pt x="1810512" y="361188"/>
                </a:lnTo>
                <a:lnTo>
                  <a:pt x="1812036" y="361188"/>
                </a:lnTo>
                <a:lnTo>
                  <a:pt x="1783080" y="330708"/>
                </a:lnTo>
                <a:lnTo>
                  <a:pt x="1784604" y="330708"/>
                </a:lnTo>
                <a:lnTo>
                  <a:pt x="1754124" y="300228"/>
                </a:lnTo>
                <a:lnTo>
                  <a:pt x="1754124" y="300228"/>
                </a:lnTo>
                <a:lnTo>
                  <a:pt x="1723644" y="271272"/>
                </a:lnTo>
                <a:lnTo>
                  <a:pt x="1723644" y="271272"/>
                </a:lnTo>
                <a:lnTo>
                  <a:pt x="1691640" y="243840"/>
                </a:lnTo>
                <a:lnTo>
                  <a:pt x="1691640" y="243840"/>
                </a:lnTo>
                <a:lnTo>
                  <a:pt x="1656588" y="217932"/>
                </a:lnTo>
                <a:lnTo>
                  <a:pt x="1656588" y="217932"/>
                </a:lnTo>
                <a:lnTo>
                  <a:pt x="1621536" y="193548"/>
                </a:lnTo>
                <a:lnTo>
                  <a:pt x="1621536" y="193548"/>
                </a:lnTo>
                <a:lnTo>
                  <a:pt x="1584960" y="169164"/>
                </a:lnTo>
                <a:lnTo>
                  <a:pt x="1584960" y="169164"/>
                </a:lnTo>
                <a:lnTo>
                  <a:pt x="1545336" y="147828"/>
                </a:lnTo>
                <a:lnTo>
                  <a:pt x="1545336" y="147828"/>
                </a:lnTo>
                <a:lnTo>
                  <a:pt x="1505712" y="126492"/>
                </a:lnTo>
                <a:lnTo>
                  <a:pt x="1505712" y="126492"/>
                </a:lnTo>
                <a:lnTo>
                  <a:pt x="1464563" y="108204"/>
                </a:lnTo>
                <a:lnTo>
                  <a:pt x="1464563" y="108204"/>
                </a:lnTo>
                <a:lnTo>
                  <a:pt x="1421892" y="89916"/>
                </a:lnTo>
                <a:lnTo>
                  <a:pt x="1421892" y="89916"/>
                </a:lnTo>
                <a:lnTo>
                  <a:pt x="1379220" y="74676"/>
                </a:lnTo>
                <a:lnTo>
                  <a:pt x="1379220" y="74676"/>
                </a:lnTo>
                <a:lnTo>
                  <a:pt x="1333500" y="59436"/>
                </a:lnTo>
                <a:lnTo>
                  <a:pt x="1335024" y="60960"/>
                </a:lnTo>
                <a:lnTo>
                  <a:pt x="1287779" y="47244"/>
                </a:lnTo>
                <a:lnTo>
                  <a:pt x="1289303" y="47244"/>
                </a:lnTo>
                <a:lnTo>
                  <a:pt x="1242060" y="36576"/>
                </a:lnTo>
                <a:lnTo>
                  <a:pt x="1242060" y="36576"/>
                </a:lnTo>
                <a:lnTo>
                  <a:pt x="1194815" y="27432"/>
                </a:lnTo>
                <a:lnTo>
                  <a:pt x="1194815" y="28956"/>
                </a:lnTo>
                <a:lnTo>
                  <a:pt x="1146048" y="21336"/>
                </a:lnTo>
                <a:lnTo>
                  <a:pt x="1146048" y="21336"/>
                </a:lnTo>
                <a:lnTo>
                  <a:pt x="1095755" y="16764"/>
                </a:lnTo>
                <a:lnTo>
                  <a:pt x="1097279" y="16764"/>
                </a:lnTo>
                <a:lnTo>
                  <a:pt x="1046988" y="13716"/>
                </a:lnTo>
                <a:lnTo>
                  <a:pt x="1046988" y="13716"/>
                </a:lnTo>
                <a:lnTo>
                  <a:pt x="995172" y="12192"/>
                </a:lnTo>
                <a:lnTo>
                  <a:pt x="995172" y="12192"/>
                </a:lnTo>
                <a:lnTo>
                  <a:pt x="944879" y="13716"/>
                </a:lnTo>
                <a:lnTo>
                  <a:pt x="944879" y="13716"/>
                </a:lnTo>
                <a:lnTo>
                  <a:pt x="894588" y="16764"/>
                </a:lnTo>
                <a:lnTo>
                  <a:pt x="894588" y="16764"/>
                </a:lnTo>
                <a:lnTo>
                  <a:pt x="845820" y="21336"/>
                </a:lnTo>
                <a:lnTo>
                  <a:pt x="845820" y="21336"/>
                </a:lnTo>
                <a:lnTo>
                  <a:pt x="797051" y="28956"/>
                </a:lnTo>
                <a:lnTo>
                  <a:pt x="797051" y="27432"/>
                </a:lnTo>
                <a:lnTo>
                  <a:pt x="749808" y="36576"/>
                </a:lnTo>
                <a:lnTo>
                  <a:pt x="749808" y="36576"/>
                </a:lnTo>
                <a:lnTo>
                  <a:pt x="702563" y="47244"/>
                </a:lnTo>
                <a:lnTo>
                  <a:pt x="702563" y="47244"/>
                </a:lnTo>
                <a:lnTo>
                  <a:pt x="656844" y="60960"/>
                </a:lnTo>
                <a:lnTo>
                  <a:pt x="658367" y="59436"/>
                </a:lnTo>
                <a:lnTo>
                  <a:pt x="612648" y="74676"/>
                </a:lnTo>
                <a:lnTo>
                  <a:pt x="612648" y="74676"/>
                </a:lnTo>
                <a:lnTo>
                  <a:pt x="568451" y="89916"/>
                </a:lnTo>
                <a:lnTo>
                  <a:pt x="569976" y="89916"/>
                </a:lnTo>
                <a:lnTo>
                  <a:pt x="527303" y="108204"/>
                </a:lnTo>
                <a:lnTo>
                  <a:pt x="527303" y="108204"/>
                </a:lnTo>
                <a:lnTo>
                  <a:pt x="486155" y="126492"/>
                </a:lnTo>
                <a:lnTo>
                  <a:pt x="486155" y="126492"/>
                </a:lnTo>
                <a:lnTo>
                  <a:pt x="446532" y="147828"/>
                </a:lnTo>
                <a:lnTo>
                  <a:pt x="446532" y="147828"/>
                </a:lnTo>
                <a:lnTo>
                  <a:pt x="406908" y="169164"/>
                </a:lnTo>
                <a:lnTo>
                  <a:pt x="406908" y="169164"/>
                </a:lnTo>
                <a:lnTo>
                  <a:pt x="370332" y="193548"/>
                </a:lnTo>
                <a:lnTo>
                  <a:pt x="370332" y="193548"/>
                </a:lnTo>
                <a:lnTo>
                  <a:pt x="333755" y="217932"/>
                </a:lnTo>
                <a:lnTo>
                  <a:pt x="335279" y="217932"/>
                </a:lnTo>
                <a:lnTo>
                  <a:pt x="300227" y="243840"/>
                </a:lnTo>
                <a:lnTo>
                  <a:pt x="300227" y="243840"/>
                </a:lnTo>
                <a:lnTo>
                  <a:pt x="268224" y="271272"/>
                </a:lnTo>
                <a:lnTo>
                  <a:pt x="268224" y="271272"/>
                </a:lnTo>
                <a:lnTo>
                  <a:pt x="237744" y="300228"/>
                </a:lnTo>
                <a:lnTo>
                  <a:pt x="237744" y="300228"/>
                </a:lnTo>
                <a:lnTo>
                  <a:pt x="207264" y="330708"/>
                </a:lnTo>
                <a:lnTo>
                  <a:pt x="208788" y="330708"/>
                </a:lnTo>
                <a:lnTo>
                  <a:pt x="179832" y="361188"/>
                </a:lnTo>
                <a:lnTo>
                  <a:pt x="181355" y="361188"/>
                </a:lnTo>
                <a:lnTo>
                  <a:pt x="155448" y="393192"/>
                </a:lnTo>
                <a:lnTo>
                  <a:pt x="155448" y="393192"/>
                </a:lnTo>
                <a:lnTo>
                  <a:pt x="131064" y="426720"/>
                </a:lnTo>
                <a:lnTo>
                  <a:pt x="131064" y="426720"/>
                </a:lnTo>
                <a:lnTo>
                  <a:pt x="109727" y="460248"/>
                </a:lnTo>
                <a:lnTo>
                  <a:pt x="109727" y="460248"/>
                </a:lnTo>
                <a:lnTo>
                  <a:pt x="89915" y="495300"/>
                </a:lnTo>
                <a:lnTo>
                  <a:pt x="89915" y="495300"/>
                </a:lnTo>
                <a:lnTo>
                  <a:pt x="73151" y="531876"/>
                </a:lnTo>
                <a:lnTo>
                  <a:pt x="73151" y="531876"/>
                </a:lnTo>
                <a:lnTo>
                  <a:pt x="57912" y="568452"/>
                </a:lnTo>
                <a:lnTo>
                  <a:pt x="57912" y="568452"/>
                </a:lnTo>
                <a:lnTo>
                  <a:pt x="44196" y="606552"/>
                </a:lnTo>
                <a:lnTo>
                  <a:pt x="44196" y="606552"/>
                </a:lnTo>
                <a:lnTo>
                  <a:pt x="38100" y="624840"/>
                </a:lnTo>
                <a:lnTo>
                  <a:pt x="38100" y="624840"/>
                </a:lnTo>
                <a:lnTo>
                  <a:pt x="33527" y="644652"/>
                </a:lnTo>
                <a:lnTo>
                  <a:pt x="33527" y="644652"/>
                </a:lnTo>
                <a:lnTo>
                  <a:pt x="28955" y="664464"/>
                </a:lnTo>
                <a:lnTo>
                  <a:pt x="28955" y="662940"/>
                </a:lnTo>
                <a:lnTo>
                  <a:pt x="24384" y="682752"/>
                </a:lnTo>
                <a:lnTo>
                  <a:pt x="24384" y="682752"/>
                </a:lnTo>
                <a:lnTo>
                  <a:pt x="21336" y="702564"/>
                </a:lnTo>
                <a:lnTo>
                  <a:pt x="21336" y="702564"/>
                </a:lnTo>
                <a:lnTo>
                  <a:pt x="18288" y="722376"/>
                </a:lnTo>
                <a:lnTo>
                  <a:pt x="18288" y="722376"/>
                </a:lnTo>
                <a:lnTo>
                  <a:pt x="16764" y="742188"/>
                </a:lnTo>
                <a:lnTo>
                  <a:pt x="16764" y="742188"/>
                </a:lnTo>
                <a:lnTo>
                  <a:pt x="15239" y="763524"/>
                </a:lnTo>
                <a:lnTo>
                  <a:pt x="15239" y="762000"/>
                </a:lnTo>
                <a:lnTo>
                  <a:pt x="13715" y="783336"/>
                </a:lnTo>
                <a:lnTo>
                  <a:pt x="13715" y="783336"/>
                </a:lnTo>
                <a:lnTo>
                  <a:pt x="13715" y="803148"/>
                </a:lnTo>
                <a:lnTo>
                  <a:pt x="13715" y="803148"/>
                </a:lnTo>
                <a:lnTo>
                  <a:pt x="13715" y="824484"/>
                </a:ln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7715408" y="5062109"/>
            <a:ext cx="700813" cy="6241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160" b="1" spc="10" dirty="0">
                <a:solidFill>
                  <a:srgbClr val="002060"/>
                </a:solidFill>
                <a:latin typeface="Arial"/>
                <a:cs typeface="Arial"/>
              </a:rPr>
              <a:t>TP</a:t>
            </a:r>
            <a:endParaRPr sz="41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164590" y="666194"/>
            <a:ext cx="7429235" cy="3962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50" b="1" spc="10" dirty="0">
                <a:solidFill>
                  <a:srgbClr val="002060"/>
                </a:solidFill>
                <a:latin typeface="Arial"/>
                <a:cs typeface="Arial"/>
              </a:rPr>
              <a:t>EVALUASI PEMBAGIAN TUGAS ORGANISASI ANDA</a:t>
            </a:r>
            <a:endParaRPr sz="2300">
              <a:latin typeface="Arial"/>
              <a:cs typeface="Arial"/>
            </a:endParaRPr>
          </a:p>
        </p:txBody>
      </p:sp>
      <p:sp>
        <p:nvSpPr>
          <p:cNvPr id="1435" name="object 1435"/>
          <p:cNvSpPr/>
          <p:nvPr/>
        </p:nvSpPr>
        <p:spPr>
          <a:xfrm>
            <a:off x="685800" y="6019800"/>
            <a:ext cx="2074164" cy="644652"/>
          </a:xfrm>
          <a:custGeom>
            <a:avLst/>
            <a:gdLst/>
            <a:ahLst/>
            <a:cxnLst/>
            <a:rect l="l" t="t" r="r" b="b"/>
            <a:pathLst>
              <a:path w="2074164" h="644652">
                <a:moveTo>
                  <a:pt x="0" y="644652"/>
                </a:moveTo>
                <a:lnTo>
                  <a:pt x="0" y="0"/>
                </a:lnTo>
                <a:lnTo>
                  <a:pt x="2074164" y="0"/>
                </a:lnTo>
                <a:lnTo>
                  <a:pt x="2074164" y="644652"/>
                </a:lnTo>
                <a:lnTo>
                  <a:pt x="0" y="644652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777239" y="6071997"/>
            <a:ext cx="1910881" cy="52943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232526"/>
                </a:solidFill>
                <a:latin typeface="Arial"/>
                <a:cs typeface="Arial"/>
              </a:rPr>
              <a:t>TU = </a:t>
            </a: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Tugas utama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60" b="1" spc="10" dirty="0">
                <a:solidFill>
                  <a:srgbClr val="232526"/>
                </a:solidFill>
                <a:latin typeface="Arial"/>
                <a:cs typeface="Arial"/>
              </a:rPr>
              <a:t>TP = </a:t>
            </a: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Tugas penunjang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36" name="object 1436"/>
          <p:cNvSpPr/>
          <p:nvPr/>
        </p:nvSpPr>
        <p:spPr>
          <a:xfrm>
            <a:off x="4863084" y="1752600"/>
            <a:ext cx="27432" cy="5369052"/>
          </a:xfrm>
          <a:custGeom>
            <a:avLst/>
            <a:gdLst/>
            <a:ahLst/>
            <a:cxnLst/>
            <a:rect l="l" t="t" r="r" b="b"/>
            <a:pathLst>
              <a:path w="27432" h="5369052">
                <a:moveTo>
                  <a:pt x="0" y="5369052"/>
                </a:moveTo>
                <a:lnTo>
                  <a:pt x="0" y="0"/>
                </a:lnTo>
                <a:lnTo>
                  <a:pt x="27432" y="0"/>
                </a:lnTo>
                <a:lnTo>
                  <a:pt x="27432" y="5369052"/>
                </a:lnTo>
                <a:lnTo>
                  <a:pt x="0" y="5369052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762000" y="1350264"/>
            <a:ext cx="8456676" cy="705612"/>
          </a:xfrm>
          <a:custGeom>
            <a:avLst/>
            <a:gdLst/>
            <a:ahLst/>
            <a:cxnLst/>
            <a:rect l="l" t="t" r="r" b="b"/>
            <a:pathLst>
              <a:path w="8456676" h="705612">
                <a:moveTo>
                  <a:pt x="0" y="705612"/>
                </a:moveTo>
                <a:lnTo>
                  <a:pt x="0" y="0"/>
                </a:lnTo>
                <a:lnTo>
                  <a:pt x="8456676" y="0"/>
                </a:lnTo>
                <a:lnTo>
                  <a:pt x="8456676" y="705612"/>
                </a:lnTo>
                <a:lnTo>
                  <a:pt x="0" y="705612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text 1"/>
          <p:cNvSpPr txBox="1"/>
          <p:nvPr/>
        </p:nvSpPr>
        <p:spPr>
          <a:xfrm>
            <a:off x="854106" y="1402509"/>
            <a:ext cx="8322158" cy="5888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47494B"/>
                </a:solidFill>
                <a:latin typeface="Arial"/>
                <a:cs typeface="Arial"/>
              </a:rPr>
              <a:t>Apakah setiap pegawai telah bekerja sesuai dengan jabatan yang diduduki dan</a:t>
            </a:r>
            <a:endParaRPr sz="1300">
              <a:latin typeface="Arial"/>
              <a:cs typeface="Arial"/>
            </a:endParaRPr>
          </a:p>
          <a:p>
            <a:pPr marL="1921764">
              <a:lnSpc>
                <a:spcPct val="100000"/>
              </a:lnSpc>
            </a:pPr>
            <a:r>
              <a:rPr sz="2000" b="1" spc="10" dirty="0">
                <a:solidFill>
                  <a:srgbClr val="47494B"/>
                </a:solidFill>
                <a:latin typeface="Arial"/>
                <a:cs typeface="Arial"/>
              </a:rPr>
              <a:t>sasaran kerja telah sesuai dengan standar.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5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856631" y="857250"/>
            <a:ext cx="167334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139440" y="773986"/>
            <a:ext cx="4407907" cy="6236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400" b="1" spc="10" dirty="0">
                <a:solidFill>
                  <a:srgbClr val="002060"/>
                </a:solidFill>
                <a:latin typeface="Arial"/>
                <a:cs typeface="Arial"/>
              </a:rPr>
              <a:t>DASAR HUKUM</a:t>
            </a:r>
            <a:endParaRPr sz="44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51560" y="2798063"/>
            <a:ext cx="7848600" cy="903732"/>
          </a:xfrm>
          <a:custGeom>
            <a:avLst/>
            <a:gdLst/>
            <a:ahLst/>
            <a:cxnLst/>
            <a:rect l="l" t="t" r="r" b="b"/>
            <a:pathLst>
              <a:path w="7848600" h="903732">
                <a:moveTo>
                  <a:pt x="0" y="903732"/>
                </a:moveTo>
                <a:lnTo>
                  <a:pt x="0" y="0"/>
                </a:lnTo>
                <a:lnTo>
                  <a:pt x="7848600" y="0"/>
                </a:lnTo>
                <a:lnTo>
                  <a:pt x="7848600" y="903732"/>
                </a:lnTo>
                <a:lnTo>
                  <a:pt x="0" y="90373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46987" y="2793492"/>
            <a:ext cx="7859268" cy="914400"/>
          </a:xfrm>
          <a:custGeom>
            <a:avLst/>
            <a:gdLst/>
            <a:ahLst/>
            <a:cxnLst/>
            <a:rect l="l" t="t" r="r" b="b"/>
            <a:pathLst>
              <a:path w="7859268" h="914400">
                <a:moveTo>
                  <a:pt x="0" y="0"/>
                </a:moveTo>
                <a:lnTo>
                  <a:pt x="7859269" y="0"/>
                </a:lnTo>
                <a:lnTo>
                  <a:pt x="7859269" y="914400"/>
                </a:lnTo>
                <a:lnTo>
                  <a:pt x="0" y="914400"/>
                </a:lnTo>
                <a:lnTo>
                  <a:pt x="0" y="0"/>
                </a:lnTo>
                <a:close/>
                <a:moveTo>
                  <a:pt x="9145" y="909828"/>
                </a:moveTo>
                <a:lnTo>
                  <a:pt x="4573" y="905256"/>
                </a:lnTo>
                <a:lnTo>
                  <a:pt x="7854697" y="905256"/>
                </a:lnTo>
                <a:lnTo>
                  <a:pt x="7850125" y="909828"/>
                </a:lnTo>
                <a:lnTo>
                  <a:pt x="7850125" y="4572"/>
                </a:lnTo>
                <a:lnTo>
                  <a:pt x="7854697" y="9144"/>
                </a:lnTo>
                <a:lnTo>
                  <a:pt x="4573" y="9144"/>
                </a:lnTo>
                <a:lnTo>
                  <a:pt x="9145" y="4572"/>
                </a:lnTo>
                <a:lnTo>
                  <a:pt x="9145" y="909828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1142365" y="2868803"/>
            <a:ext cx="7766000" cy="7424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b="1" spc="10" dirty="0">
                <a:solidFill>
                  <a:srgbClr val="47494B"/>
                </a:solidFill>
                <a:latin typeface="Arial"/>
                <a:cs typeface="Arial"/>
              </a:rPr>
              <a:t>1.  UU  No.  5  Tahun  2014  tentang  Aparaur</a:t>
            </a:r>
            <a:endParaRPr sz="2400">
              <a:latin typeface="Arial"/>
              <a:cs typeface="Arial"/>
            </a:endParaRPr>
          </a:p>
          <a:p>
            <a:pPr marL="542544">
              <a:lnSpc>
                <a:spcPct val="100000"/>
              </a:lnSpc>
            </a:pPr>
            <a:r>
              <a:rPr sz="2400" b="1" spc="10" dirty="0">
                <a:solidFill>
                  <a:srgbClr val="47494B"/>
                </a:solidFill>
                <a:latin typeface="Arial"/>
                <a:cs typeface="Arial"/>
              </a:rPr>
              <a:t>Sipil Negara (pasal 56)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71372" y="4546092"/>
            <a:ext cx="7860791" cy="903732"/>
          </a:xfrm>
          <a:custGeom>
            <a:avLst/>
            <a:gdLst/>
            <a:ahLst/>
            <a:cxnLst/>
            <a:rect l="l" t="t" r="r" b="b"/>
            <a:pathLst>
              <a:path w="7860791" h="903732">
                <a:moveTo>
                  <a:pt x="0" y="903732"/>
                </a:moveTo>
                <a:lnTo>
                  <a:pt x="0" y="0"/>
                </a:lnTo>
                <a:lnTo>
                  <a:pt x="7860791" y="0"/>
                </a:lnTo>
                <a:lnTo>
                  <a:pt x="7860791" y="903732"/>
                </a:lnTo>
                <a:lnTo>
                  <a:pt x="0" y="903732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65276" y="4541520"/>
            <a:ext cx="7872984" cy="914400"/>
          </a:xfrm>
          <a:custGeom>
            <a:avLst/>
            <a:gdLst/>
            <a:ahLst/>
            <a:cxnLst/>
            <a:rect l="l" t="t" r="r" b="b"/>
            <a:pathLst>
              <a:path w="7872984" h="914400">
                <a:moveTo>
                  <a:pt x="0" y="4572"/>
                </a:moveTo>
                <a:cubicBezTo>
                  <a:pt x="0" y="1524"/>
                  <a:pt x="3048" y="0"/>
                  <a:pt x="6096" y="0"/>
                </a:cubicBezTo>
                <a:lnTo>
                  <a:pt x="7868412" y="0"/>
                </a:lnTo>
                <a:cubicBezTo>
                  <a:pt x="7871460" y="0"/>
                  <a:pt x="7872984" y="1524"/>
                  <a:pt x="7872984" y="4572"/>
                </a:cubicBezTo>
                <a:lnTo>
                  <a:pt x="7872984" y="909828"/>
                </a:lnTo>
                <a:cubicBezTo>
                  <a:pt x="7872984" y="911352"/>
                  <a:pt x="7871460" y="914400"/>
                  <a:pt x="7868412" y="914400"/>
                </a:cubicBezTo>
                <a:lnTo>
                  <a:pt x="6096" y="914400"/>
                </a:lnTo>
                <a:cubicBezTo>
                  <a:pt x="3048" y="914400"/>
                  <a:pt x="0" y="911352"/>
                  <a:pt x="0" y="909828"/>
                </a:cubicBezTo>
                <a:close/>
                <a:moveTo>
                  <a:pt x="10668" y="909828"/>
                </a:moveTo>
                <a:lnTo>
                  <a:pt x="6096" y="903732"/>
                </a:lnTo>
                <a:lnTo>
                  <a:pt x="7868412" y="903732"/>
                </a:lnTo>
                <a:lnTo>
                  <a:pt x="7863839" y="909828"/>
                </a:lnTo>
                <a:lnTo>
                  <a:pt x="7863839" y="4572"/>
                </a:lnTo>
                <a:lnTo>
                  <a:pt x="7868412" y="9144"/>
                </a:lnTo>
                <a:lnTo>
                  <a:pt x="6096" y="9144"/>
                </a:lnTo>
                <a:lnTo>
                  <a:pt x="10668" y="4572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1161415" y="4616641"/>
            <a:ext cx="7778497" cy="7424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b="1" spc="10" dirty="0">
                <a:solidFill>
                  <a:srgbClr val="47494B"/>
                </a:solidFill>
                <a:latin typeface="Arial"/>
                <a:cs typeface="Arial"/>
              </a:rPr>
              <a:t>2.  PP No. 11 Tahun 2017 tentang Manajemen</a:t>
            </a:r>
            <a:endParaRPr sz="2400">
              <a:latin typeface="Arial"/>
              <a:cs typeface="Arial"/>
            </a:endParaRPr>
          </a:p>
          <a:p>
            <a:pPr marL="542544">
              <a:lnSpc>
                <a:spcPct val="100000"/>
              </a:lnSpc>
            </a:pPr>
            <a:r>
              <a:rPr sz="2400" b="1" spc="10" dirty="0">
                <a:solidFill>
                  <a:srgbClr val="47494B"/>
                </a:solidFill>
                <a:latin typeface="Arial"/>
                <a:cs typeface="Arial"/>
              </a:rPr>
              <a:t>Pegawai Negeri Sipil (pasal 5 &amp; 6)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46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46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46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pic>
        <p:nvPicPr>
          <p:cNvPr id="46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15" y="2711196"/>
            <a:ext cx="1944623" cy="758952"/>
          </a:xfrm>
          <a:prstGeom prst="rect">
            <a:avLst/>
          </a:prstGeom>
        </p:spPr>
      </p:pic>
      <p:pic>
        <p:nvPicPr>
          <p:cNvPr id="46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1081"/>
            <a:ext cx="9150100" cy="1615463"/>
          </a:xfrm>
          <a:prstGeom prst="rect">
            <a:avLst/>
          </a:prstGeom>
        </p:spPr>
      </p:pic>
      <p:pic>
        <p:nvPicPr>
          <p:cNvPr id="466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547339"/>
            <a:ext cx="9150100" cy="1767861"/>
          </a:xfrm>
          <a:prstGeom prst="rect">
            <a:avLst/>
          </a:prstGeom>
        </p:spPr>
      </p:pic>
      <p:sp>
        <p:nvSpPr>
          <p:cNvPr id="1438" name="object 1438"/>
          <p:cNvSpPr/>
          <p:nvPr/>
        </p:nvSpPr>
        <p:spPr>
          <a:xfrm>
            <a:off x="0" y="0"/>
            <a:ext cx="3148584" cy="3479292"/>
          </a:xfrm>
          <a:custGeom>
            <a:avLst/>
            <a:gdLst/>
            <a:ahLst/>
            <a:cxnLst/>
            <a:rect l="l" t="t" r="r" b="b"/>
            <a:pathLst>
              <a:path w="3148584" h="3479292">
                <a:moveTo>
                  <a:pt x="0" y="0"/>
                </a:moveTo>
                <a:moveTo>
                  <a:pt x="1185672" y="2700528"/>
                </a:moveTo>
                <a:lnTo>
                  <a:pt x="3148584" y="2700528"/>
                </a:lnTo>
                <a:lnTo>
                  <a:pt x="3148584" y="3479292"/>
                </a:lnTo>
                <a:lnTo>
                  <a:pt x="1185672" y="3479292"/>
                </a:lnTo>
                <a:lnTo>
                  <a:pt x="1185672" y="2700528"/>
                </a:lnTo>
                <a:close/>
                <a:moveTo>
                  <a:pt x="1194815" y="3474720"/>
                </a:moveTo>
                <a:lnTo>
                  <a:pt x="1190244" y="3470148"/>
                </a:lnTo>
                <a:lnTo>
                  <a:pt x="3144012" y="3470148"/>
                </a:lnTo>
                <a:lnTo>
                  <a:pt x="3139440" y="3474720"/>
                </a:lnTo>
                <a:lnTo>
                  <a:pt x="3139440" y="2705100"/>
                </a:lnTo>
                <a:lnTo>
                  <a:pt x="3144012" y="2711196"/>
                </a:lnTo>
                <a:lnTo>
                  <a:pt x="1190244" y="2711196"/>
                </a:lnTo>
                <a:lnTo>
                  <a:pt x="1194815" y="2705100"/>
                </a:lnTo>
                <a:lnTo>
                  <a:pt x="1194815" y="3474720"/>
                </a:lnTo>
                <a:close/>
              </a:path>
            </a:pathLst>
          </a:custGeom>
          <a:solidFill>
            <a:srgbClr val="FF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67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64" y="6472428"/>
            <a:ext cx="1967484" cy="669036"/>
          </a:xfrm>
          <a:prstGeom prst="rect">
            <a:avLst/>
          </a:prstGeom>
        </p:spPr>
      </p:pic>
      <p:sp>
        <p:nvSpPr>
          <p:cNvPr id="1439" name="object 1439"/>
          <p:cNvSpPr/>
          <p:nvPr/>
        </p:nvSpPr>
        <p:spPr>
          <a:xfrm>
            <a:off x="6751319" y="6463284"/>
            <a:ext cx="1985772" cy="687324"/>
          </a:xfrm>
          <a:custGeom>
            <a:avLst/>
            <a:gdLst/>
            <a:ahLst/>
            <a:cxnLst/>
            <a:rect l="l" t="t" r="r" b="b"/>
            <a:pathLst>
              <a:path w="1985772" h="687324">
                <a:moveTo>
                  <a:pt x="0" y="0"/>
                </a:moveTo>
                <a:lnTo>
                  <a:pt x="1985773" y="0"/>
                </a:lnTo>
                <a:lnTo>
                  <a:pt x="1985773" y="687324"/>
                </a:lnTo>
                <a:lnTo>
                  <a:pt x="0" y="687324"/>
                </a:lnTo>
                <a:lnTo>
                  <a:pt x="0" y="0"/>
                </a:lnTo>
                <a:close/>
                <a:moveTo>
                  <a:pt x="9145" y="682752"/>
                </a:moveTo>
                <a:lnTo>
                  <a:pt x="4572" y="678180"/>
                </a:lnTo>
                <a:lnTo>
                  <a:pt x="1981201" y="678180"/>
                </a:lnTo>
                <a:lnTo>
                  <a:pt x="1976629" y="682752"/>
                </a:lnTo>
                <a:lnTo>
                  <a:pt x="1976629" y="4572"/>
                </a:lnTo>
                <a:lnTo>
                  <a:pt x="1981201" y="9144"/>
                </a:lnTo>
                <a:lnTo>
                  <a:pt x="4572" y="9144"/>
                </a:lnTo>
                <a:lnTo>
                  <a:pt x="9145" y="4572"/>
                </a:lnTo>
                <a:lnTo>
                  <a:pt x="9145" y="6827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68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84" y="4357116"/>
            <a:ext cx="2010156" cy="792480"/>
          </a:xfrm>
          <a:prstGeom prst="rect">
            <a:avLst/>
          </a:prstGeom>
        </p:spPr>
      </p:pic>
      <p:sp>
        <p:nvSpPr>
          <p:cNvPr id="1440" name="object 1440"/>
          <p:cNvSpPr/>
          <p:nvPr/>
        </p:nvSpPr>
        <p:spPr>
          <a:xfrm>
            <a:off x="1120140" y="4347972"/>
            <a:ext cx="2028444" cy="810768"/>
          </a:xfrm>
          <a:custGeom>
            <a:avLst/>
            <a:gdLst/>
            <a:ahLst/>
            <a:cxnLst/>
            <a:rect l="l" t="t" r="r" b="b"/>
            <a:pathLst>
              <a:path w="2028444" h="810768">
                <a:moveTo>
                  <a:pt x="0" y="0"/>
                </a:moveTo>
                <a:lnTo>
                  <a:pt x="2028444" y="0"/>
                </a:lnTo>
                <a:lnTo>
                  <a:pt x="2028444" y="810768"/>
                </a:lnTo>
                <a:lnTo>
                  <a:pt x="0" y="810768"/>
                </a:lnTo>
                <a:lnTo>
                  <a:pt x="0" y="0"/>
                </a:lnTo>
                <a:close/>
                <a:moveTo>
                  <a:pt x="9144" y="806196"/>
                </a:moveTo>
                <a:lnTo>
                  <a:pt x="4572" y="801624"/>
                </a:lnTo>
                <a:lnTo>
                  <a:pt x="2023872" y="801624"/>
                </a:lnTo>
                <a:lnTo>
                  <a:pt x="2019300" y="806196"/>
                </a:lnTo>
                <a:lnTo>
                  <a:pt x="2019300" y="4572"/>
                </a:lnTo>
                <a:lnTo>
                  <a:pt x="2023872" y="9144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806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69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67" y="1813560"/>
            <a:ext cx="1984247" cy="839724"/>
          </a:xfrm>
          <a:prstGeom prst="rect">
            <a:avLst/>
          </a:prstGeom>
        </p:spPr>
      </p:pic>
      <p:sp>
        <p:nvSpPr>
          <p:cNvPr id="1441" name="object 1441"/>
          <p:cNvSpPr/>
          <p:nvPr/>
        </p:nvSpPr>
        <p:spPr>
          <a:xfrm>
            <a:off x="6781800" y="1804416"/>
            <a:ext cx="2004060" cy="858012"/>
          </a:xfrm>
          <a:custGeom>
            <a:avLst/>
            <a:gdLst/>
            <a:ahLst/>
            <a:cxnLst/>
            <a:rect l="l" t="t" r="r" b="b"/>
            <a:pathLst>
              <a:path w="2004060" h="858012">
                <a:moveTo>
                  <a:pt x="0" y="0"/>
                </a:moveTo>
                <a:lnTo>
                  <a:pt x="2004060" y="0"/>
                </a:lnTo>
                <a:lnTo>
                  <a:pt x="2004060" y="858012"/>
                </a:lnTo>
                <a:lnTo>
                  <a:pt x="0" y="858012"/>
                </a:lnTo>
                <a:lnTo>
                  <a:pt x="0" y="0"/>
                </a:lnTo>
                <a:close/>
                <a:moveTo>
                  <a:pt x="10667" y="853440"/>
                </a:moveTo>
                <a:lnTo>
                  <a:pt x="6096" y="848868"/>
                </a:lnTo>
                <a:lnTo>
                  <a:pt x="1999488" y="848868"/>
                </a:lnTo>
                <a:lnTo>
                  <a:pt x="1994915" y="853440"/>
                </a:lnTo>
                <a:lnTo>
                  <a:pt x="1994915" y="4572"/>
                </a:lnTo>
                <a:lnTo>
                  <a:pt x="1999488" y="9144"/>
                </a:lnTo>
                <a:lnTo>
                  <a:pt x="6096" y="9144"/>
                </a:lnTo>
                <a:lnTo>
                  <a:pt x="10667" y="4572"/>
                </a:lnTo>
                <a:lnTo>
                  <a:pt x="10667" y="8534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70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48" y="5026152"/>
            <a:ext cx="1976628" cy="829056"/>
          </a:xfrm>
          <a:prstGeom prst="rect">
            <a:avLst/>
          </a:prstGeom>
        </p:spPr>
      </p:pic>
      <p:sp>
        <p:nvSpPr>
          <p:cNvPr id="1442" name="object 1442"/>
          <p:cNvSpPr/>
          <p:nvPr/>
        </p:nvSpPr>
        <p:spPr>
          <a:xfrm>
            <a:off x="6774179" y="5017008"/>
            <a:ext cx="1997964" cy="847344"/>
          </a:xfrm>
          <a:custGeom>
            <a:avLst/>
            <a:gdLst/>
            <a:ahLst/>
            <a:cxnLst/>
            <a:rect l="l" t="t" r="r" b="b"/>
            <a:pathLst>
              <a:path w="1997964" h="847344">
                <a:moveTo>
                  <a:pt x="0" y="0"/>
                </a:moveTo>
                <a:lnTo>
                  <a:pt x="1997965" y="0"/>
                </a:lnTo>
                <a:lnTo>
                  <a:pt x="1997965" y="847344"/>
                </a:lnTo>
                <a:lnTo>
                  <a:pt x="0" y="847344"/>
                </a:lnTo>
                <a:lnTo>
                  <a:pt x="0" y="0"/>
                </a:lnTo>
                <a:close/>
                <a:moveTo>
                  <a:pt x="10669" y="842772"/>
                </a:moveTo>
                <a:lnTo>
                  <a:pt x="4573" y="838200"/>
                </a:lnTo>
                <a:lnTo>
                  <a:pt x="1993393" y="838200"/>
                </a:lnTo>
                <a:lnTo>
                  <a:pt x="1987297" y="842772"/>
                </a:lnTo>
                <a:lnTo>
                  <a:pt x="1987297" y="4572"/>
                </a:lnTo>
                <a:lnTo>
                  <a:pt x="1993393" y="9144"/>
                </a:lnTo>
                <a:lnTo>
                  <a:pt x="4573" y="9144"/>
                </a:lnTo>
                <a:lnTo>
                  <a:pt x="10669" y="4572"/>
                </a:lnTo>
                <a:lnTo>
                  <a:pt x="10669" y="842772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71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84" y="5888736"/>
            <a:ext cx="1981200" cy="702564"/>
          </a:xfrm>
          <a:prstGeom prst="rect">
            <a:avLst/>
          </a:prstGeom>
        </p:spPr>
      </p:pic>
      <p:sp>
        <p:nvSpPr>
          <p:cNvPr id="1443" name="object 1443"/>
          <p:cNvSpPr/>
          <p:nvPr/>
        </p:nvSpPr>
        <p:spPr>
          <a:xfrm>
            <a:off x="1120140" y="5879592"/>
            <a:ext cx="1999488" cy="722376"/>
          </a:xfrm>
          <a:custGeom>
            <a:avLst/>
            <a:gdLst/>
            <a:ahLst/>
            <a:cxnLst/>
            <a:rect l="l" t="t" r="r" b="b"/>
            <a:pathLst>
              <a:path w="1999488" h="722376">
                <a:moveTo>
                  <a:pt x="0" y="0"/>
                </a:moveTo>
                <a:lnTo>
                  <a:pt x="1999488" y="0"/>
                </a:lnTo>
                <a:lnTo>
                  <a:pt x="1999488" y="722376"/>
                </a:lnTo>
                <a:lnTo>
                  <a:pt x="0" y="722376"/>
                </a:lnTo>
                <a:lnTo>
                  <a:pt x="0" y="0"/>
                </a:lnTo>
                <a:close/>
                <a:moveTo>
                  <a:pt x="9144" y="717804"/>
                </a:moveTo>
                <a:lnTo>
                  <a:pt x="4572" y="711708"/>
                </a:lnTo>
                <a:lnTo>
                  <a:pt x="1994916" y="711708"/>
                </a:lnTo>
                <a:lnTo>
                  <a:pt x="1990344" y="717804"/>
                </a:lnTo>
                <a:lnTo>
                  <a:pt x="1990344" y="4572"/>
                </a:lnTo>
                <a:lnTo>
                  <a:pt x="1994916" y="9144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717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72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28" y="3467100"/>
            <a:ext cx="2013204" cy="669036"/>
          </a:xfrm>
          <a:prstGeom prst="rect">
            <a:avLst/>
          </a:prstGeom>
        </p:spPr>
      </p:pic>
      <p:sp>
        <p:nvSpPr>
          <p:cNvPr id="1444" name="object 1444"/>
          <p:cNvSpPr/>
          <p:nvPr/>
        </p:nvSpPr>
        <p:spPr>
          <a:xfrm>
            <a:off x="6768084" y="3457956"/>
            <a:ext cx="2031492" cy="687324"/>
          </a:xfrm>
          <a:custGeom>
            <a:avLst/>
            <a:gdLst/>
            <a:ahLst/>
            <a:cxnLst/>
            <a:rect l="l" t="t" r="r" b="b"/>
            <a:pathLst>
              <a:path w="2031492" h="687324">
                <a:moveTo>
                  <a:pt x="0" y="0"/>
                </a:moveTo>
                <a:lnTo>
                  <a:pt x="2031492" y="0"/>
                </a:lnTo>
                <a:lnTo>
                  <a:pt x="2031492" y="687324"/>
                </a:lnTo>
                <a:lnTo>
                  <a:pt x="0" y="687324"/>
                </a:lnTo>
                <a:lnTo>
                  <a:pt x="0" y="0"/>
                </a:lnTo>
                <a:close/>
                <a:moveTo>
                  <a:pt x="9144" y="682751"/>
                </a:moveTo>
                <a:lnTo>
                  <a:pt x="4571" y="678180"/>
                </a:lnTo>
                <a:lnTo>
                  <a:pt x="2026919" y="678180"/>
                </a:lnTo>
                <a:lnTo>
                  <a:pt x="2022348" y="682751"/>
                </a:lnTo>
                <a:lnTo>
                  <a:pt x="2022348" y="4572"/>
                </a:lnTo>
                <a:lnTo>
                  <a:pt x="2026919" y="9144"/>
                </a:lnTo>
                <a:lnTo>
                  <a:pt x="4571" y="9144"/>
                </a:lnTo>
                <a:lnTo>
                  <a:pt x="9144" y="4572"/>
                </a:lnTo>
                <a:lnTo>
                  <a:pt x="9144" y="682751"/>
                </a:lnTo>
                <a:close/>
              </a:path>
            </a:pathLst>
          </a:custGeom>
          <a:solidFill>
            <a:srgbClr val="FF6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1920240" y="527510"/>
            <a:ext cx="6662946" cy="3962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50" b="1" spc="10" dirty="0">
                <a:solidFill>
                  <a:srgbClr val="7030A0"/>
                </a:solidFill>
                <a:latin typeface="Arial"/>
                <a:cs typeface="Arial"/>
              </a:rPr>
              <a:t>HILANGKAN BUDAYA TIDAK PRODUKTIF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73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96" y="1159764"/>
            <a:ext cx="1911096" cy="862584"/>
          </a:xfrm>
          <a:prstGeom prst="rect">
            <a:avLst/>
          </a:prstGeom>
        </p:spPr>
      </p:pic>
      <p:pic>
        <p:nvPicPr>
          <p:cNvPr id="474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470916"/>
            <a:ext cx="541072" cy="61722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3961764" y="1317841"/>
            <a:ext cx="2135962" cy="4837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47494B"/>
                </a:solidFill>
                <a:latin typeface="Arial Rounded MT Bold"/>
                <a:cs typeface="Arial Rounded MT Bold"/>
              </a:rPr>
              <a:t>1.  TIDAK DATANG</a:t>
            </a:r>
            <a:endParaRPr sz="1500">
              <a:latin typeface="Arial Rounded MT Bold"/>
              <a:cs typeface="Arial Rounded MT Bold"/>
            </a:endParaRPr>
          </a:p>
          <a:p>
            <a:pPr marL="358140">
              <a:lnSpc>
                <a:spcPct val="100000"/>
              </a:lnSpc>
            </a:pPr>
            <a:r>
              <a:rPr sz="1800" b="1" spc="10" dirty="0">
                <a:solidFill>
                  <a:srgbClr val="47494B"/>
                </a:solidFill>
                <a:latin typeface="Arial Rounded MT Bold"/>
                <a:cs typeface="Arial Rounded MT Bold"/>
              </a:rPr>
              <a:t>TERLAMBAT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725227" y="2099780"/>
            <a:ext cx="2069744" cy="530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7030A0"/>
                </a:solidFill>
                <a:latin typeface="Arial Rounded MT Bold"/>
                <a:cs typeface="Arial Rounded MT Bold"/>
              </a:rPr>
              <a:t>2. TIDAK PULANG</a:t>
            </a:r>
            <a:endParaRPr sz="1500">
              <a:latin typeface="Arial Rounded MT Bold"/>
              <a:cs typeface="Arial Rounded MT Bold"/>
            </a:endParaRPr>
          </a:p>
          <a:p>
            <a:pPr marL="271272">
              <a:lnSpc>
                <a:spcPct val="100000"/>
              </a:lnSpc>
            </a:pPr>
            <a:r>
              <a:rPr sz="1800" b="1" spc="10" dirty="0">
                <a:solidFill>
                  <a:srgbClr val="7030A0"/>
                </a:solidFill>
                <a:latin typeface="Arial Rounded MT Bold"/>
                <a:cs typeface="Arial Rounded MT Bold"/>
              </a:rPr>
              <a:t>CEPAT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229927" y="2726842"/>
            <a:ext cx="2939567" cy="13247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2E7153"/>
                </a:solidFill>
                <a:latin typeface="Arial Rounded MT Bold"/>
                <a:cs typeface="Arial Rounded MT Bold"/>
              </a:rPr>
              <a:t>3 TIDAK MENINGGALKAN</a:t>
            </a:r>
            <a:endParaRPr sz="1600">
              <a:latin typeface="Arial Rounded MT Bold"/>
              <a:cs typeface="Arial Rounded MT Bold"/>
            </a:endParaRPr>
          </a:p>
          <a:p>
            <a:pPr marL="271272">
              <a:lnSpc>
                <a:spcPct val="100000"/>
              </a:lnSpc>
            </a:pPr>
            <a:r>
              <a:rPr sz="1800" b="1" spc="10" dirty="0">
                <a:solidFill>
                  <a:srgbClr val="2E7153"/>
                </a:solidFill>
                <a:latin typeface="Arial Rounded MT Bold"/>
                <a:cs typeface="Arial Rounded MT Bold"/>
              </a:rPr>
              <a:t>KANTOR TANPA</a:t>
            </a:r>
            <a:endParaRPr sz="1800">
              <a:latin typeface="Arial Rounded MT Bold"/>
              <a:cs typeface="Arial Rounded MT Bold"/>
            </a:endParaRPr>
          </a:p>
          <a:p>
            <a:pPr marL="271272">
              <a:lnSpc>
                <a:spcPct val="100000"/>
              </a:lnSpc>
            </a:pPr>
            <a:r>
              <a:rPr sz="1800" b="1" spc="10" dirty="0">
                <a:solidFill>
                  <a:srgbClr val="2E7153"/>
                </a:solidFill>
                <a:latin typeface="Arial Rounded MT Bold"/>
                <a:cs typeface="Arial Rounded MT Bold"/>
              </a:rPr>
              <a:t>KETERANGAN</a:t>
            </a:r>
            <a:endParaRPr sz="1800">
              <a:latin typeface="Arial Rounded MT Bold"/>
              <a:cs typeface="Arial Rounded MT Bold"/>
            </a:endParaRPr>
          </a:p>
          <a:p>
            <a:pPr marL="197485">
              <a:lnSpc>
                <a:spcPct val="100000"/>
              </a:lnSpc>
            </a:pPr>
            <a:r>
              <a:rPr sz="1530" b="1" spc="10" dirty="0">
                <a:solidFill>
                  <a:srgbClr val="164E50"/>
                </a:solidFill>
                <a:latin typeface="Arial Rounded MT Bold"/>
                <a:cs typeface="Arial Rounded MT Bold"/>
              </a:rPr>
              <a:t>4.  TIDAK MENUNDA</a:t>
            </a:r>
            <a:endParaRPr sz="1500">
              <a:latin typeface="Arial Rounded MT Bold"/>
              <a:cs typeface="Arial Rounded MT Bold"/>
            </a:endParaRPr>
          </a:p>
          <a:p>
            <a:pPr marL="555625">
              <a:lnSpc>
                <a:spcPct val="100000"/>
              </a:lnSpc>
            </a:pPr>
            <a:r>
              <a:rPr sz="1800" b="1" spc="10" dirty="0">
                <a:solidFill>
                  <a:srgbClr val="164E50"/>
                </a:solidFill>
                <a:latin typeface="Arial Rounded MT Bold"/>
                <a:cs typeface="Arial Rounded MT Bold"/>
              </a:rPr>
              <a:t>PEKERJAAN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464878" y="4395305"/>
            <a:ext cx="3165119" cy="530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1E8ED5"/>
                </a:solidFill>
                <a:latin typeface="Arial Rounded MT Bold"/>
                <a:cs typeface="Arial Rounded MT Bold"/>
              </a:rPr>
              <a:t>5. TIDAK BEKERJA DI LUAR</a:t>
            </a:r>
            <a:endParaRPr sz="1500">
              <a:latin typeface="Arial Rounded MT Bold"/>
              <a:cs typeface="Arial Rounded MT Bold"/>
            </a:endParaRPr>
          </a:p>
          <a:p>
            <a:pPr marL="271271">
              <a:lnSpc>
                <a:spcPct val="100000"/>
              </a:lnSpc>
            </a:pPr>
            <a:r>
              <a:rPr sz="1800" b="1" spc="10" dirty="0">
                <a:solidFill>
                  <a:srgbClr val="1E8ED5"/>
                </a:solidFill>
                <a:latin typeface="Arial Rounded MT Bold"/>
                <a:cs typeface="Arial Rounded MT Bold"/>
              </a:rPr>
              <a:t>TUGAS POKOK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626803" y="6675272"/>
            <a:ext cx="3016604" cy="2642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1E8ED5"/>
                </a:solidFill>
                <a:latin typeface="Arial Rounded MT Bold"/>
                <a:cs typeface="Arial Rounded MT Bold"/>
              </a:rPr>
              <a:t>8. TIDAK BISA KOMPUTER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049077" y="5109680"/>
            <a:ext cx="1821865" cy="530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343537"/>
                </a:solidFill>
                <a:latin typeface="Arial Rounded MT Bold"/>
                <a:cs typeface="Arial Rounded MT Bold"/>
              </a:rPr>
              <a:t>6. TIDAK PURA-</a:t>
            </a:r>
            <a:endParaRPr sz="1500">
              <a:latin typeface="Arial Rounded MT Bold"/>
              <a:cs typeface="Arial Rounded MT Bold"/>
            </a:endParaRPr>
          </a:p>
          <a:p>
            <a:pPr marL="271272">
              <a:lnSpc>
                <a:spcPct val="100000"/>
              </a:lnSpc>
            </a:pPr>
            <a:r>
              <a:rPr sz="1800" b="1" spc="10" dirty="0">
                <a:solidFill>
                  <a:srgbClr val="343537"/>
                </a:solidFill>
                <a:latin typeface="Arial Rounded MT Bold"/>
                <a:cs typeface="Arial Rounded MT Bold"/>
              </a:rPr>
              <a:t>PURA SIBUK</a:t>
            </a:r>
            <a:endParaRPr sz="1800">
              <a:latin typeface="Arial Rounded MT Bold"/>
              <a:cs typeface="Arial Rounded MT 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601402" y="5840628"/>
            <a:ext cx="2730017" cy="4837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227577"/>
                </a:solidFill>
                <a:latin typeface="Arial Rounded MT Bold"/>
                <a:cs typeface="Arial Rounded MT Bold"/>
              </a:rPr>
              <a:t>7.  TIDAK BACA KORAN</a:t>
            </a:r>
            <a:endParaRPr sz="1500">
              <a:latin typeface="Arial Rounded MT Bold"/>
              <a:cs typeface="Arial Rounded MT Bold"/>
            </a:endParaRPr>
          </a:p>
          <a:p>
            <a:pPr marL="355092">
              <a:lnSpc>
                <a:spcPct val="100000"/>
              </a:lnSpc>
            </a:pPr>
            <a:r>
              <a:rPr sz="1800" b="1" spc="10" dirty="0">
                <a:solidFill>
                  <a:srgbClr val="227577"/>
                </a:solidFill>
                <a:latin typeface="Arial Rounded MT Bold"/>
                <a:cs typeface="Arial Rounded MT Bold"/>
              </a:rPr>
              <a:t>DI JAM KANTOR</a:t>
            </a:r>
            <a:endParaRPr sz="1800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47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47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47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445" name="object 1445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41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51" name="object 1451"/>
          <p:cNvSpPr/>
          <p:nvPr/>
        </p:nvSpPr>
        <p:spPr>
          <a:xfrm>
            <a:off x="982980" y="4242816"/>
            <a:ext cx="3922776" cy="2491740"/>
          </a:xfrm>
          <a:custGeom>
            <a:avLst/>
            <a:gdLst/>
            <a:ahLst/>
            <a:cxnLst/>
            <a:rect l="l" t="t" r="r" b="b"/>
            <a:pathLst>
              <a:path w="3922776" h="2491740">
                <a:moveTo>
                  <a:pt x="0" y="2491740"/>
                </a:moveTo>
                <a:lnTo>
                  <a:pt x="0" y="0"/>
                </a:lnTo>
                <a:lnTo>
                  <a:pt x="3922776" y="0"/>
                </a:lnTo>
                <a:lnTo>
                  <a:pt x="3922776" y="2491740"/>
                </a:lnTo>
                <a:lnTo>
                  <a:pt x="0" y="249174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324039" y="4595717"/>
            <a:ext cx="3570732" cy="34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b="1" spc="10" dirty="0">
                <a:solidFill>
                  <a:srgbClr val="FFFF00"/>
                </a:solidFill>
                <a:latin typeface="Arial"/>
                <a:cs typeface="Arial"/>
              </a:rPr>
              <a:t>JAB.  PIMPINAN TINGGI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762950" y="5327237"/>
            <a:ext cx="3133039" cy="34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b="1" spc="10" dirty="0">
                <a:solidFill>
                  <a:srgbClr val="FFFF00"/>
                </a:solidFill>
                <a:latin typeface="Arial"/>
                <a:cs typeface="Arial"/>
              </a:rPr>
              <a:t>JAB.  ADMINISTRASI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936687" y="6058757"/>
            <a:ext cx="2960218" cy="3401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b="1" spc="10" dirty="0">
                <a:solidFill>
                  <a:srgbClr val="FFFF00"/>
                </a:solidFill>
                <a:latin typeface="Arial"/>
                <a:cs typeface="Arial"/>
              </a:rPr>
              <a:t>JAB.  FUNGSIONAL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52" name="object 1452"/>
          <p:cNvSpPr/>
          <p:nvPr/>
        </p:nvSpPr>
        <p:spPr>
          <a:xfrm>
            <a:off x="4572000" y="3602736"/>
            <a:ext cx="533400" cy="495300"/>
          </a:xfrm>
          <a:custGeom>
            <a:avLst/>
            <a:gdLst/>
            <a:ahLst/>
            <a:cxnLst/>
            <a:rect l="l" t="t" r="r" b="b"/>
            <a:pathLst>
              <a:path w="533400" h="495300">
                <a:moveTo>
                  <a:pt x="0" y="248412"/>
                </a:moveTo>
                <a:lnTo>
                  <a:pt x="134112" y="248412"/>
                </a:lnTo>
                <a:lnTo>
                  <a:pt x="134112" y="0"/>
                </a:lnTo>
                <a:lnTo>
                  <a:pt x="400812" y="0"/>
                </a:lnTo>
                <a:lnTo>
                  <a:pt x="400812" y="248412"/>
                </a:lnTo>
                <a:lnTo>
                  <a:pt x="533400" y="248412"/>
                </a:lnTo>
                <a:lnTo>
                  <a:pt x="266700" y="49530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4556760" y="3596639"/>
            <a:ext cx="565403" cy="510540"/>
          </a:xfrm>
          <a:custGeom>
            <a:avLst/>
            <a:gdLst/>
            <a:ahLst/>
            <a:cxnLst/>
            <a:rect l="l" t="t" r="r" b="b"/>
            <a:pathLst>
              <a:path w="565403" h="510540">
                <a:moveTo>
                  <a:pt x="0" y="246888"/>
                </a:moveTo>
                <a:lnTo>
                  <a:pt x="149352" y="246888"/>
                </a:lnTo>
                <a:lnTo>
                  <a:pt x="143256" y="254509"/>
                </a:lnTo>
                <a:lnTo>
                  <a:pt x="143256" y="0"/>
                </a:lnTo>
                <a:lnTo>
                  <a:pt x="422147" y="0"/>
                </a:lnTo>
                <a:lnTo>
                  <a:pt x="422147" y="254509"/>
                </a:lnTo>
                <a:lnTo>
                  <a:pt x="416052" y="246888"/>
                </a:lnTo>
                <a:lnTo>
                  <a:pt x="565403" y="246888"/>
                </a:lnTo>
                <a:lnTo>
                  <a:pt x="281940" y="510541"/>
                </a:lnTo>
                <a:lnTo>
                  <a:pt x="0" y="246888"/>
                </a:lnTo>
                <a:close/>
                <a:moveTo>
                  <a:pt x="286512" y="496825"/>
                </a:moveTo>
                <a:lnTo>
                  <a:pt x="278891" y="496825"/>
                </a:lnTo>
                <a:lnTo>
                  <a:pt x="545591" y="248412"/>
                </a:lnTo>
                <a:lnTo>
                  <a:pt x="548640" y="260605"/>
                </a:lnTo>
                <a:lnTo>
                  <a:pt x="409956" y="260605"/>
                </a:lnTo>
                <a:lnTo>
                  <a:pt x="409956" y="6097"/>
                </a:lnTo>
                <a:lnTo>
                  <a:pt x="416052" y="12193"/>
                </a:lnTo>
                <a:lnTo>
                  <a:pt x="149352" y="12193"/>
                </a:lnTo>
                <a:lnTo>
                  <a:pt x="155447" y="6097"/>
                </a:lnTo>
                <a:lnTo>
                  <a:pt x="155447" y="260605"/>
                </a:lnTo>
                <a:lnTo>
                  <a:pt x="15240" y="260605"/>
                </a:lnTo>
                <a:lnTo>
                  <a:pt x="19812" y="248412"/>
                </a:lnTo>
                <a:lnTo>
                  <a:pt x="286512" y="496825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6278880" y="3852671"/>
            <a:ext cx="2863596" cy="922020"/>
          </a:xfrm>
          <a:custGeom>
            <a:avLst/>
            <a:gdLst/>
            <a:ahLst/>
            <a:cxnLst/>
            <a:rect l="l" t="t" r="r" b="b"/>
            <a:pathLst>
              <a:path w="2863596" h="922020">
                <a:moveTo>
                  <a:pt x="0" y="922021"/>
                </a:moveTo>
                <a:lnTo>
                  <a:pt x="0" y="0"/>
                </a:lnTo>
                <a:lnTo>
                  <a:pt x="2863596" y="0"/>
                </a:lnTo>
                <a:lnTo>
                  <a:pt x="2863596" y="922021"/>
                </a:lnTo>
                <a:lnTo>
                  <a:pt x="0" y="922021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6274307" y="3846576"/>
            <a:ext cx="2875788" cy="934212"/>
          </a:xfrm>
          <a:custGeom>
            <a:avLst/>
            <a:gdLst/>
            <a:ahLst/>
            <a:cxnLst/>
            <a:rect l="l" t="t" r="r" b="b"/>
            <a:pathLst>
              <a:path w="2875788" h="934212">
                <a:moveTo>
                  <a:pt x="0" y="6095"/>
                </a:moveTo>
                <a:cubicBezTo>
                  <a:pt x="0" y="3048"/>
                  <a:pt x="3049" y="0"/>
                  <a:pt x="4573" y="0"/>
                </a:cubicBezTo>
                <a:lnTo>
                  <a:pt x="2869693" y="0"/>
                </a:lnTo>
                <a:cubicBezTo>
                  <a:pt x="2872741" y="0"/>
                  <a:pt x="2875789" y="3048"/>
                  <a:pt x="2875789" y="6095"/>
                </a:cubicBezTo>
                <a:lnTo>
                  <a:pt x="2875789" y="929640"/>
                </a:lnTo>
                <a:cubicBezTo>
                  <a:pt x="2875789" y="932688"/>
                  <a:pt x="2872741" y="934212"/>
                  <a:pt x="2869693" y="934212"/>
                </a:cubicBezTo>
                <a:lnTo>
                  <a:pt x="4573" y="934212"/>
                </a:lnTo>
                <a:cubicBezTo>
                  <a:pt x="3049" y="934212"/>
                  <a:pt x="0" y="932688"/>
                  <a:pt x="0" y="929640"/>
                </a:cubicBezTo>
                <a:close/>
                <a:moveTo>
                  <a:pt x="9144" y="929640"/>
                </a:moveTo>
                <a:lnTo>
                  <a:pt x="4573" y="925068"/>
                </a:lnTo>
                <a:lnTo>
                  <a:pt x="2869693" y="925068"/>
                </a:lnTo>
                <a:lnTo>
                  <a:pt x="2865120" y="929640"/>
                </a:lnTo>
                <a:lnTo>
                  <a:pt x="2865120" y="6095"/>
                </a:lnTo>
                <a:lnTo>
                  <a:pt x="2869693" y="10668"/>
                </a:lnTo>
                <a:lnTo>
                  <a:pt x="4573" y="10668"/>
                </a:lnTo>
                <a:lnTo>
                  <a:pt x="9144" y="6095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6370003" y="3903471"/>
            <a:ext cx="1212648" cy="8037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232526"/>
                </a:solidFill>
                <a:latin typeface="Arial"/>
                <a:cs typeface="Arial"/>
              </a:rPr>
              <a:t>JPT Utama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232526"/>
                </a:solidFill>
                <a:latin typeface="Arial"/>
                <a:cs typeface="Arial"/>
              </a:rPr>
              <a:t>JPT Madya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232526"/>
                </a:solidFill>
                <a:latin typeface="Arial"/>
                <a:cs typeface="Arial"/>
              </a:rPr>
              <a:t>JPT Pratama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002207" y="3903471"/>
            <a:ext cx="576073" cy="8037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3527">
              <a:lnSpc>
                <a:spcPct val="100000"/>
              </a:lnSpc>
            </a:pPr>
            <a:r>
              <a:rPr sz="1680" b="1" spc="10" dirty="0">
                <a:solidFill>
                  <a:srgbClr val="232526"/>
                </a:solidFill>
                <a:latin typeface="Arial"/>
                <a:cs typeface="Arial"/>
              </a:rPr>
              <a:t>(es I)</a:t>
            </a:r>
            <a:endParaRPr sz="1600">
              <a:latin typeface="Arial"/>
              <a:cs typeface="Arial"/>
            </a:endParaRPr>
          </a:p>
          <a:p>
            <a:pPr marL="48767">
              <a:lnSpc>
                <a:spcPct val="100000"/>
              </a:lnSpc>
            </a:pPr>
            <a:r>
              <a:rPr sz="1680" b="1" spc="10" dirty="0">
                <a:solidFill>
                  <a:srgbClr val="232526"/>
                </a:solidFill>
                <a:latin typeface="Arial"/>
                <a:cs typeface="Arial"/>
              </a:rPr>
              <a:t>(es I)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40" b="1" spc="10" dirty="0">
                <a:solidFill>
                  <a:srgbClr val="232526"/>
                </a:solidFill>
                <a:latin typeface="Arial"/>
                <a:cs typeface="Arial"/>
              </a:rPr>
              <a:t>(es II)</a:t>
            </a:r>
            <a:endParaRPr sz="1700">
              <a:latin typeface="Arial"/>
              <a:cs typeface="Arial"/>
            </a:endParaRPr>
          </a:p>
        </p:txBody>
      </p:sp>
      <p:sp>
        <p:nvSpPr>
          <p:cNvPr id="1456" name="object 1456"/>
          <p:cNvSpPr/>
          <p:nvPr/>
        </p:nvSpPr>
        <p:spPr>
          <a:xfrm>
            <a:off x="4898136" y="4306824"/>
            <a:ext cx="1245108" cy="496824"/>
          </a:xfrm>
          <a:custGeom>
            <a:avLst/>
            <a:gdLst/>
            <a:ahLst/>
            <a:cxnLst/>
            <a:rect l="l" t="t" r="r" b="b"/>
            <a:pathLst>
              <a:path w="1245108" h="496824">
                <a:moveTo>
                  <a:pt x="18288" y="496824"/>
                </a:moveTo>
                <a:lnTo>
                  <a:pt x="1199388" y="99060"/>
                </a:lnTo>
                <a:lnTo>
                  <a:pt x="1182624" y="44196"/>
                </a:lnTo>
                <a:lnTo>
                  <a:pt x="0" y="441960"/>
                </a:lnTo>
                <a:close/>
                <a:moveTo>
                  <a:pt x="1082039" y="239268"/>
                </a:moveTo>
                <a:lnTo>
                  <a:pt x="1245108" y="53340"/>
                </a:lnTo>
                <a:lnTo>
                  <a:pt x="1002792" y="3048"/>
                </a:lnTo>
                <a:cubicBezTo>
                  <a:pt x="987552" y="0"/>
                  <a:pt x="972312" y="10668"/>
                  <a:pt x="969264" y="25908"/>
                </a:cubicBezTo>
                <a:cubicBezTo>
                  <a:pt x="964692" y="41148"/>
                  <a:pt x="975360" y="56388"/>
                  <a:pt x="990600" y="59436"/>
                </a:cubicBezTo>
                <a:lnTo>
                  <a:pt x="1185671" y="99060"/>
                </a:lnTo>
                <a:lnTo>
                  <a:pt x="1168908" y="51816"/>
                </a:lnTo>
                <a:lnTo>
                  <a:pt x="1039368" y="201168"/>
                </a:lnTo>
                <a:cubicBezTo>
                  <a:pt x="1028700" y="213360"/>
                  <a:pt x="1030224" y="231648"/>
                  <a:pt x="1040892" y="242316"/>
                </a:cubicBezTo>
                <a:cubicBezTo>
                  <a:pt x="1053083" y="252984"/>
                  <a:pt x="1071371" y="251460"/>
                  <a:pt x="1082039" y="239268"/>
                </a:cubicBez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6278880" y="5064252"/>
            <a:ext cx="2863596" cy="923544"/>
          </a:xfrm>
          <a:custGeom>
            <a:avLst/>
            <a:gdLst/>
            <a:ahLst/>
            <a:cxnLst/>
            <a:rect l="l" t="t" r="r" b="b"/>
            <a:pathLst>
              <a:path w="2863596" h="923544">
                <a:moveTo>
                  <a:pt x="0" y="923544"/>
                </a:moveTo>
                <a:lnTo>
                  <a:pt x="0" y="0"/>
                </a:lnTo>
                <a:lnTo>
                  <a:pt x="2863596" y="0"/>
                </a:lnTo>
                <a:lnTo>
                  <a:pt x="2863596" y="923544"/>
                </a:lnTo>
                <a:lnTo>
                  <a:pt x="0" y="923544"/>
                </a:lnTo>
                <a:close/>
              </a:path>
            </a:pathLst>
          </a:custGeom>
          <a:solidFill>
            <a:srgbClr val="ACD1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6274307" y="5059680"/>
            <a:ext cx="2875788" cy="934212"/>
          </a:xfrm>
          <a:custGeom>
            <a:avLst/>
            <a:gdLst/>
            <a:ahLst/>
            <a:cxnLst/>
            <a:rect l="l" t="t" r="r" b="b"/>
            <a:pathLst>
              <a:path w="2875788" h="934212">
                <a:moveTo>
                  <a:pt x="0" y="4572"/>
                </a:moveTo>
                <a:cubicBezTo>
                  <a:pt x="0" y="3048"/>
                  <a:pt x="3049" y="0"/>
                  <a:pt x="4573" y="0"/>
                </a:cubicBezTo>
                <a:lnTo>
                  <a:pt x="2869693" y="0"/>
                </a:lnTo>
                <a:cubicBezTo>
                  <a:pt x="2872741" y="0"/>
                  <a:pt x="2875789" y="3048"/>
                  <a:pt x="2875789" y="4572"/>
                </a:cubicBezTo>
                <a:lnTo>
                  <a:pt x="2875789" y="929640"/>
                </a:lnTo>
                <a:cubicBezTo>
                  <a:pt x="2875789" y="931164"/>
                  <a:pt x="2872741" y="934212"/>
                  <a:pt x="2869693" y="934212"/>
                </a:cubicBezTo>
                <a:lnTo>
                  <a:pt x="4573" y="934212"/>
                </a:lnTo>
                <a:cubicBezTo>
                  <a:pt x="3049" y="934212"/>
                  <a:pt x="0" y="931164"/>
                  <a:pt x="0" y="929640"/>
                </a:cubicBezTo>
                <a:close/>
                <a:moveTo>
                  <a:pt x="9144" y="929640"/>
                </a:moveTo>
                <a:lnTo>
                  <a:pt x="4573" y="925068"/>
                </a:lnTo>
                <a:lnTo>
                  <a:pt x="2869693" y="925068"/>
                </a:lnTo>
                <a:lnTo>
                  <a:pt x="2865120" y="929640"/>
                </a:lnTo>
                <a:lnTo>
                  <a:pt x="2865120" y="4572"/>
                </a:lnTo>
                <a:lnTo>
                  <a:pt x="2869693" y="10668"/>
                </a:lnTo>
                <a:lnTo>
                  <a:pt x="4573" y="10668"/>
                </a:lnTo>
                <a:lnTo>
                  <a:pt x="9144" y="4572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6370003" y="5116322"/>
            <a:ext cx="1368858" cy="5294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232526"/>
                </a:solidFill>
                <a:latin typeface="Arial"/>
                <a:cs typeface="Arial"/>
              </a:rPr>
              <a:t>Administrator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232526"/>
                </a:solidFill>
                <a:latin typeface="Arial"/>
                <a:cs typeface="Arial"/>
              </a:rPr>
              <a:t>Pengawas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043355" y="5116322"/>
            <a:ext cx="647625" cy="5294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619">
              <a:lnSpc>
                <a:spcPct val="100000"/>
              </a:lnSpc>
            </a:pPr>
            <a:r>
              <a:rPr sz="1740" b="1" spc="10" dirty="0">
                <a:solidFill>
                  <a:srgbClr val="232526"/>
                </a:solidFill>
                <a:latin typeface="Arial"/>
                <a:cs typeface="Arial"/>
              </a:rPr>
              <a:t>(es III)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232526"/>
                </a:solidFill>
                <a:latin typeface="Arial"/>
                <a:cs typeface="Arial"/>
              </a:rPr>
              <a:t>(es IV)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6370003" y="5664962"/>
            <a:ext cx="1001725" cy="2551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232526"/>
                </a:solidFill>
                <a:latin typeface="Arial"/>
                <a:cs typeface="Arial"/>
              </a:rPr>
              <a:t>Pelaksana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631874" y="5664962"/>
            <a:ext cx="1075335" cy="2551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232526"/>
                </a:solidFill>
                <a:latin typeface="Arial"/>
                <a:cs typeface="Arial"/>
              </a:rPr>
              <a:t>(JFU&amp;es V)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59" name="object 1459"/>
          <p:cNvSpPr/>
          <p:nvPr/>
        </p:nvSpPr>
        <p:spPr>
          <a:xfrm>
            <a:off x="6278880" y="6286500"/>
            <a:ext cx="2863596" cy="644652"/>
          </a:xfrm>
          <a:custGeom>
            <a:avLst/>
            <a:gdLst/>
            <a:ahLst/>
            <a:cxnLst/>
            <a:rect l="l" t="t" r="r" b="b"/>
            <a:pathLst>
              <a:path w="2863596" h="644652">
                <a:moveTo>
                  <a:pt x="0" y="644652"/>
                </a:moveTo>
                <a:lnTo>
                  <a:pt x="0" y="0"/>
                </a:lnTo>
                <a:lnTo>
                  <a:pt x="2863596" y="0"/>
                </a:lnTo>
                <a:lnTo>
                  <a:pt x="2863596" y="644652"/>
                </a:lnTo>
                <a:lnTo>
                  <a:pt x="0" y="64465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6274307" y="6281928"/>
            <a:ext cx="2875788" cy="656844"/>
          </a:xfrm>
          <a:custGeom>
            <a:avLst/>
            <a:gdLst/>
            <a:ahLst/>
            <a:cxnLst/>
            <a:rect l="l" t="t" r="r" b="b"/>
            <a:pathLst>
              <a:path w="2875788" h="656844">
                <a:moveTo>
                  <a:pt x="0" y="4572"/>
                </a:moveTo>
                <a:cubicBezTo>
                  <a:pt x="0" y="3048"/>
                  <a:pt x="3049" y="0"/>
                  <a:pt x="4573" y="0"/>
                </a:cubicBezTo>
                <a:lnTo>
                  <a:pt x="2869693" y="0"/>
                </a:lnTo>
                <a:cubicBezTo>
                  <a:pt x="2872741" y="0"/>
                  <a:pt x="2875789" y="3048"/>
                  <a:pt x="2875789" y="4572"/>
                </a:cubicBezTo>
                <a:lnTo>
                  <a:pt x="2875789" y="650748"/>
                </a:lnTo>
                <a:cubicBezTo>
                  <a:pt x="2875789" y="653796"/>
                  <a:pt x="2872741" y="656844"/>
                  <a:pt x="2869693" y="656844"/>
                </a:cubicBezTo>
                <a:lnTo>
                  <a:pt x="4573" y="656844"/>
                </a:lnTo>
                <a:cubicBezTo>
                  <a:pt x="3049" y="656844"/>
                  <a:pt x="0" y="653796"/>
                  <a:pt x="0" y="650748"/>
                </a:cubicBezTo>
                <a:close/>
                <a:moveTo>
                  <a:pt x="9144" y="650748"/>
                </a:moveTo>
                <a:lnTo>
                  <a:pt x="4573" y="646176"/>
                </a:lnTo>
                <a:lnTo>
                  <a:pt x="2869693" y="646176"/>
                </a:lnTo>
                <a:lnTo>
                  <a:pt x="2865120" y="650748"/>
                </a:lnTo>
                <a:lnTo>
                  <a:pt x="2865120" y="4572"/>
                </a:lnTo>
                <a:lnTo>
                  <a:pt x="2869693" y="10668"/>
                </a:lnTo>
                <a:lnTo>
                  <a:pt x="4573" y="10668"/>
                </a:lnTo>
                <a:lnTo>
                  <a:pt x="9144" y="4572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6370003" y="6338697"/>
            <a:ext cx="1324202" cy="52943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232526"/>
                </a:solidFill>
                <a:latin typeface="Arial"/>
                <a:cs typeface="Arial"/>
              </a:rPr>
              <a:t>Keahlian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232526"/>
                </a:solidFill>
                <a:latin typeface="Arial"/>
                <a:cs typeface="Arial"/>
              </a:rPr>
              <a:t>Keterampilan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61" name="object 1461"/>
          <p:cNvSpPr/>
          <p:nvPr/>
        </p:nvSpPr>
        <p:spPr>
          <a:xfrm>
            <a:off x="1365504" y="672084"/>
            <a:ext cx="7257288" cy="1036320"/>
          </a:xfrm>
          <a:custGeom>
            <a:avLst/>
            <a:gdLst/>
            <a:ahLst/>
            <a:cxnLst/>
            <a:rect l="l" t="t" r="r" b="b"/>
            <a:pathLst>
              <a:path w="7257288" h="1036320">
                <a:moveTo>
                  <a:pt x="0" y="0"/>
                </a:moveTo>
                <a:lnTo>
                  <a:pt x="7257288" y="0"/>
                </a:lnTo>
                <a:lnTo>
                  <a:pt x="7257288" y="1036320"/>
                </a:lnTo>
                <a:lnTo>
                  <a:pt x="0" y="1036320"/>
                </a:lnTo>
                <a:lnTo>
                  <a:pt x="0" y="0"/>
                </a:lnTo>
                <a:close/>
                <a:moveTo>
                  <a:pt x="28956" y="1022604"/>
                </a:moveTo>
                <a:lnTo>
                  <a:pt x="15240" y="1008888"/>
                </a:lnTo>
                <a:lnTo>
                  <a:pt x="7242048" y="1008888"/>
                </a:lnTo>
                <a:lnTo>
                  <a:pt x="7228332" y="1022604"/>
                </a:lnTo>
                <a:lnTo>
                  <a:pt x="7228332" y="13716"/>
                </a:lnTo>
                <a:lnTo>
                  <a:pt x="7242048" y="28956"/>
                </a:lnTo>
                <a:lnTo>
                  <a:pt x="15240" y="28956"/>
                </a:lnTo>
                <a:lnTo>
                  <a:pt x="28956" y="13716"/>
                </a:lnTo>
                <a:lnTo>
                  <a:pt x="28956" y="102260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2084260" y="820695"/>
            <a:ext cx="5897847" cy="7197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60" spc="10" dirty="0">
                <a:solidFill>
                  <a:srgbClr val="C00000"/>
                </a:solidFill>
                <a:latin typeface="Berlin Sans FB"/>
                <a:cs typeface="Berlin Sans FB"/>
              </a:rPr>
              <a:t>MENENTUKAN ASUMSI DASAR JABATAN</a:t>
            </a:r>
            <a:endParaRPr sz="2300">
              <a:latin typeface="Berlin Sans FB"/>
              <a:cs typeface="Berlin Sans FB"/>
            </a:endParaRPr>
          </a:p>
          <a:p>
            <a:pPr marL="670560">
              <a:lnSpc>
                <a:spcPct val="100000"/>
              </a:lnSpc>
            </a:pPr>
            <a:r>
              <a:rPr sz="2600" spc="10" dirty="0">
                <a:solidFill>
                  <a:srgbClr val="C00000"/>
                </a:solidFill>
                <a:latin typeface="Berlin Sans FB"/>
                <a:cs typeface="Berlin Sans FB"/>
              </a:rPr>
              <a:t>DI LINGKUNGAN INSTANSINYA</a:t>
            </a:r>
            <a:endParaRPr sz="2600">
              <a:latin typeface="Berlin Sans FB"/>
              <a:cs typeface="Berlin Sans FB"/>
            </a:endParaRPr>
          </a:p>
        </p:txBody>
      </p:sp>
      <p:sp>
        <p:nvSpPr>
          <p:cNvPr id="1462" name="object 1462"/>
          <p:cNvSpPr/>
          <p:nvPr/>
        </p:nvSpPr>
        <p:spPr>
          <a:xfrm>
            <a:off x="2362200" y="1828800"/>
            <a:ext cx="4799076" cy="1705356"/>
          </a:xfrm>
          <a:custGeom>
            <a:avLst/>
            <a:gdLst/>
            <a:ahLst/>
            <a:cxnLst/>
            <a:rect l="l" t="t" r="r" b="b"/>
            <a:pathLst>
              <a:path w="4799076" h="1705356">
                <a:moveTo>
                  <a:pt x="0" y="1705356"/>
                </a:moveTo>
                <a:lnTo>
                  <a:pt x="0" y="0"/>
                </a:lnTo>
                <a:lnTo>
                  <a:pt x="4799076" y="0"/>
                </a:lnTo>
                <a:lnTo>
                  <a:pt x="4799076" y="1705356"/>
                </a:lnTo>
                <a:lnTo>
                  <a:pt x="0" y="1705356"/>
                </a:lnTo>
                <a:close/>
              </a:path>
            </a:pathLst>
          </a:custGeom>
          <a:solidFill>
            <a:srgbClr val="2323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2357628" y="1824228"/>
            <a:ext cx="4811268" cy="1716023"/>
          </a:xfrm>
          <a:custGeom>
            <a:avLst/>
            <a:gdLst/>
            <a:ahLst/>
            <a:cxnLst/>
            <a:rect l="l" t="t" r="r" b="b"/>
            <a:pathLst>
              <a:path w="4811268" h="1716023">
                <a:moveTo>
                  <a:pt x="0" y="0"/>
                </a:moveTo>
                <a:lnTo>
                  <a:pt x="4811268" y="0"/>
                </a:lnTo>
                <a:lnTo>
                  <a:pt x="4811268" y="1716023"/>
                </a:lnTo>
                <a:lnTo>
                  <a:pt x="0" y="1716023"/>
                </a:lnTo>
                <a:lnTo>
                  <a:pt x="0" y="0"/>
                </a:lnTo>
                <a:close/>
                <a:moveTo>
                  <a:pt x="10668" y="1711452"/>
                </a:moveTo>
                <a:lnTo>
                  <a:pt x="4572" y="1706880"/>
                </a:lnTo>
                <a:lnTo>
                  <a:pt x="4805172" y="1706880"/>
                </a:lnTo>
                <a:lnTo>
                  <a:pt x="4800600" y="1711452"/>
                </a:lnTo>
                <a:lnTo>
                  <a:pt x="4800600" y="4572"/>
                </a:lnTo>
                <a:lnTo>
                  <a:pt x="4805172" y="10668"/>
                </a:lnTo>
                <a:lnTo>
                  <a:pt x="4572" y="10668"/>
                </a:lnTo>
                <a:lnTo>
                  <a:pt x="10668" y="4572"/>
                </a:lnTo>
                <a:lnTo>
                  <a:pt x="10668" y="17114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2906902" y="1842721"/>
            <a:ext cx="3789186" cy="3962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60" b="1" spc="10" dirty="0">
                <a:solidFill>
                  <a:srgbClr val="FFFF00"/>
                </a:solidFill>
                <a:latin typeface="Arial"/>
                <a:cs typeface="Arial"/>
              </a:rPr>
              <a:t>APARATUR SIPIL NEGARA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682240" y="2833561"/>
            <a:ext cx="864108" cy="5102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180" b="1" spc="10" dirty="0">
                <a:solidFill>
                  <a:srgbClr val="FFFF00"/>
                </a:solidFill>
                <a:latin typeface="Arial"/>
                <a:cs typeface="Arial"/>
              </a:rPr>
              <a:t>PNS</a:t>
            </a:r>
            <a:endParaRPr sz="31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5953539" y="2908031"/>
            <a:ext cx="963558" cy="4541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720" b="1" spc="10" dirty="0">
                <a:solidFill>
                  <a:srgbClr val="FFFF00"/>
                </a:solidFill>
                <a:latin typeface="Arial"/>
                <a:cs typeface="Arial"/>
              </a:rPr>
              <a:t>PPPK</a:t>
            </a:r>
            <a:endParaRPr sz="2700">
              <a:latin typeface="Arial"/>
              <a:cs typeface="Arial"/>
            </a:endParaRPr>
          </a:p>
        </p:txBody>
      </p:sp>
      <p:sp>
        <p:nvSpPr>
          <p:cNvPr id="1464" name="object 1464"/>
          <p:cNvSpPr/>
          <p:nvPr/>
        </p:nvSpPr>
        <p:spPr>
          <a:xfrm>
            <a:off x="4038600" y="2350008"/>
            <a:ext cx="1586484" cy="1033272"/>
          </a:xfrm>
          <a:custGeom>
            <a:avLst/>
            <a:gdLst/>
            <a:ahLst/>
            <a:cxnLst/>
            <a:rect l="l" t="t" r="r" b="b"/>
            <a:pathLst>
              <a:path w="1586484" h="1033272">
                <a:moveTo>
                  <a:pt x="0" y="775716"/>
                </a:moveTo>
                <a:lnTo>
                  <a:pt x="259080" y="516636"/>
                </a:lnTo>
                <a:lnTo>
                  <a:pt x="259080" y="748284"/>
                </a:lnTo>
                <a:lnTo>
                  <a:pt x="768096" y="748284"/>
                </a:lnTo>
                <a:lnTo>
                  <a:pt x="768096" y="259080"/>
                </a:lnTo>
                <a:lnTo>
                  <a:pt x="534924" y="259080"/>
                </a:lnTo>
                <a:lnTo>
                  <a:pt x="794004" y="0"/>
                </a:lnTo>
                <a:lnTo>
                  <a:pt x="1051560" y="259080"/>
                </a:lnTo>
                <a:lnTo>
                  <a:pt x="819912" y="259080"/>
                </a:lnTo>
                <a:lnTo>
                  <a:pt x="819912" y="748284"/>
                </a:lnTo>
                <a:lnTo>
                  <a:pt x="1328928" y="748284"/>
                </a:lnTo>
                <a:lnTo>
                  <a:pt x="1328928" y="516636"/>
                </a:lnTo>
                <a:lnTo>
                  <a:pt x="1586484" y="775716"/>
                </a:lnTo>
                <a:lnTo>
                  <a:pt x="1328928" y="1033272"/>
                </a:lnTo>
                <a:lnTo>
                  <a:pt x="1328928" y="801624"/>
                </a:lnTo>
                <a:lnTo>
                  <a:pt x="259080" y="801624"/>
                </a:lnTo>
                <a:lnTo>
                  <a:pt x="259080" y="1033272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4030980" y="2340864"/>
            <a:ext cx="1603248" cy="1057656"/>
          </a:xfrm>
          <a:custGeom>
            <a:avLst/>
            <a:gdLst/>
            <a:ahLst/>
            <a:cxnLst/>
            <a:rect l="l" t="t" r="r" b="b"/>
            <a:pathLst>
              <a:path w="1603248" h="1057656">
                <a:moveTo>
                  <a:pt x="0" y="784860"/>
                </a:moveTo>
                <a:lnTo>
                  <a:pt x="272796" y="510540"/>
                </a:lnTo>
                <a:lnTo>
                  <a:pt x="272796" y="757428"/>
                </a:lnTo>
                <a:lnTo>
                  <a:pt x="266700" y="751332"/>
                </a:lnTo>
                <a:lnTo>
                  <a:pt x="775716" y="751332"/>
                </a:lnTo>
                <a:lnTo>
                  <a:pt x="768096" y="757428"/>
                </a:lnTo>
                <a:lnTo>
                  <a:pt x="768096" y="268224"/>
                </a:lnTo>
                <a:lnTo>
                  <a:pt x="775716" y="274320"/>
                </a:lnTo>
                <a:lnTo>
                  <a:pt x="527304" y="274320"/>
                </a:lnTo>
                <a:lnTo>
                  <a:pt x="801624" y="0"/>
                </a:lnTo>
                <a:lnTo>
                  <a:pt x="1074420" y="274320"/>
                </a:lnTo>
                <a:lnTo>
                  <a:pt x="827532" y="274320"/>
                </a:lnTo>
                <a:lnTo>
                  <a:pt x="833627" y="268224"/>
                </a:lnTo>
                <a:lnTo>
                  <a:pt x="833627" y="757428"/>
                </a:lnTo>
                <a:lnTo>
                  <a:pt x="827532" y="751332"/>
                </a:lnTo>
                <a:lnTo>
                  <a:pt x="1336548" y="751332"/>
                </a:lnTo>
                <a:lnTo>
                  <a:pt x="1328927" y="757428"/>
                </a:lnTo>
                <a:lnTo>
                  <a:pt x="1328927" y="510540"/>
                </a:lnTo>
                <a:lnTo>
                  <a:pt x="1603248" y="784860"/>
                </a:lnTo>
                <a:lnTo>
                  <a:pt x="1328927" y="1057656"/>
                </a:lnTo>
                <a:lnTo>
                  <a:pt x="1328927" y="810768"/>
                </a:lnTo>
                <a:lnTo>
                  <a:pt x="1336548" y="816864"/>
                </a:lnTo>
                <a:lnTo>
                  <a:pt x="266700" y="816864"/>
                </a:lnTo>
                <a:lnTo>
                  <a:pt x="272796" y="810768"/>
                </a:lnTo>
                <a:lnTo>
                  <a:pt x="272796" y="1057656"/>
                </a:lnTo>
                <a:lnTo>
                  <a:pt x="0" y="784860"/>
                </a:lnTo>
                <a:close/>
                <a:moveTo>
                  <a:pt x="271271" y="1037844"/>
                </a:moveTo>
                <a:lnTo>
                  <a:pt x="260604" y="1042416"/>
                </a:lnTo>
                <a:lnTo>
                  <a:pt x="260604" y="804672"/>
                </a:lnTo>
                <a:lnTo>
                  <a:pt x="1342644" y="804672"/>
                </a:lnTo>
                <a:lnTo>
                  <a:pt x="1342644" y="1042416"/>
                </a:lnTo>
                <a:lnTo>
                  <a:pt x="1331976" y="1037844"/>
                </a:lnTo>
                <a:lnTo>
                  <a:pt x="1589532" y="780288"/>
                </a:lnTo>
                <a:lnTo>
                  <a:pt x="1589532" y="789432"/>
                </a:lnTo>
                <a:lnTo>
                  <a:pt x="1331976" y="530352"/>
                </a:lnTo>
                <a:lnTo>
                  <a:pt x="1342644" y="525780"/>
                </a:lnTo>
                <a:lnTo>
                  <a:pt x="1342644" y="765048"/>
                </a:lnTo>
                <a:lnTo>
                  <a:pt x="821436" y="765048"/>
                </a:lnTo>
                <a:lnTo>
                  <a:pt x="821436" y="262128"/>
                </a:lnTo>
                <a:lnTo>
                  <a:pt x="1059180" y="262128"/>
                </a:lnTo>
                <a:lnTo>
                  <a:pt x="1054608" y="272796"/>
                </a:lnTo>
                <a:lnTo>
                  <a:pt x="797052" y="13716"/>
                </a:lnTo>
                <a:lnTo>
                  <a:pt x="806196" y="13716"/>
                </a:lnTo>
                <a:lnTo>
                  <a:pt x="547116" y="272796"/>
                </a:lnTo>
                <a:lnTo>
                  <a:pt x="542544" y="262128"/>
                </a:lnTo>
                <a:lnTo>
                  <a:pt x="781812" y="262128"/>
                </a:lnTo>
                <a:lnTo>
                  <a:pt x="781812" y="765048"/>
                </a:lnTo>
                <a:lnTo>
                  <a:pt x="260604" y="765048"/>
                </a:lnTo>
                <a:lnTo>
                  <a:pt x="260604" y="525780"/>
                </a:lnTo>
                <a:lnTo>
                  <a:pt x="271271" y="530352"/>
                </a:lnTo>
                <a:lnTo>
                  <a:pt x="12191" y="789432"/>
                </a:lnTo>
                <a:lnTo>
                  <a:pt x="12191" y="780288"/>
                </a:lnTo>
                <a:lnTo>
                  <a:pt x="271271" y="1037844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4907280" y="5393436"/>
            <a:ext cx="1235964" cy="265176"/>
          </a:xfrm>
          <a:custGeom>
            <a:avLst/>
            <a:gdLst/>
            <a:ahLst/>
            <a:cxnLst/>
            <a:rect l="l" t="t" r="r" b="b"/>
            <a:pathLst>
              <a:path w="1235964" h="265176">
                <a:moveTo>
                  <a:pt x="1524" y="70104"/>
                </a:moveTo>
                <a:lnTo>
                  <a:pt x="1179576" y="109728"/>
                </a:lnTo>
                <a:lnTo>
                  <a:pt x="1178052" y="166116"/>
                </a:lnTo>
                <a:lnTo>
                  <a:pt x="0" y="126492"/>
                </a:lnTo>
                <a:close/>
                <a:moveTo>
                  <a:pt x="1025652" y="7620"/>
                </a:moveTo>
                <a:lnTo>
                  <a:pt x="1235964" y="140208"/>
                </a:lnTo>
                <a:lnTo>
                  <a:pt x="1018032" y="257556"/>
                </a:lnTo>
                <a:cubicBezTo>
                  <a:pt x="1004316" y="265176"/>
                  <a:pt x="986027" y="259080"/>
                  <a:pt x="978408" y="245364"/>
                </a:cubicBezTo>
                <a:cubicBezTo>
                  <a:pt x="972312" y="231648"/>
                  <a:pt x="976883" y="214884"/>
                  <a:pt x="990600" y="207264"/>
                </a:cubicBezTo>
                <a:lnTo>
                  <a:pt x="1165860" y="112776"/>
                </a:lnTo>
                <a:lnTo>
                  <a:pt x="1164336" y="161544"/>
                </a:lnTo>
                <a:lnTo>
                  <a:pt x="995171" y="56388"/>
                </a:lnTo>
                <a:cubicBezTo>
                  <a:pt x="982980" y="47244"/>
                  <a:pt x="978408" y="30480"/>
                  <a:pt x="986027" y="16764"/>
                </a:cubicBezTo>
                <a:cubicBezTo>
                  <a:pt x="995171" y="3048"/>
                  <a:pt x="1013460" y="0"/>
                  <a:pt x="1025652" y="7620"/>
                </a:cubicBez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4899660" y="6231636"/>
            <a:ext cx="1243584" cy="435864"/>
          </a:xfrm>
          <a:custGeom>
            <a:avLst/>
            <a:gdLst/>
            <a:ahLst/>
            <a:cxnLst/>
            <a:rect l="l" t="t" r="r" b="b"/>
            <a:pathLst>
              <a:path w="1243584" h="435864">
                <a:moveTo>
                  <a:pt x="15240" y="0"/>
                </a:moveTo>
                <a:lnTo>
                  <a:pt x="1196340" y="326136"/>
                </a:lnTo>
                <a:lnTo>
                  <a:pt x="1181100" y="381000"/>
                </a:lnTo>
                <a:lnTo>
                  <a:pt x="0" y="54864"/>
                </a:lnTo>
                <a:close/>
                <a:moveTo>
                  <a:pt x="1069847" y="190500"/>
                </a:moveTo>
                <a:lnTo>
                  <a:pt x="1243584" y="368808"/>
                </a:lnTo>
                <a:lnTo>
                  <a:pt x="1004316" y="431292"/>
                </a:lnTo>
                <a:cubicBezTo>
                  <a:pt x="989076" y="435864"/>
                  <a:pt x="972312" y="426720"/>
                  <a:pt x="969264" y="411480"/>
                </a:cubicBezTo>
                <a:cubicBezTo>
                  <a:pt x="964691" y="396240"/>
                  <a:pt x="973836" y="381000"/>
                  <a:pt x="989076" y="376428"/>
                </a:cubicBezTo>
                <a:lnTo>
                  <a:pt x="1181100" y="326136"/>
                </a:lnTo>
                <a:lnTo>
                  <a:pt x="1167384" y="373380"/>
                </a:lnTo>
                <a:lnTo>
                  <a:pt x="1030224" y="231648"/>
                </a:lnTo>
                <a:cubicBezTo>
                  <a:pt x="1018032" y="219456"/>
                  <a:pt x="1018032" y="201168"/>
                  <a:pt x="1030224" y="190500"/>
                </a:cubicBezTo>
                <a:cubicBezTo>
                  <a:pt x="1040891" y="179832"/>
                  <a:pt x="1059180" y="179832"/>
                  <a:pt x="1069847" y="190500"/>
                </a:cubicBezTo>
                <a:close/>
              </a:path>
            </a:pathLst>
          </a:custGeom>
          <a:solidFill>
            <a:srgbClr val="FF33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7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48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48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48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468" name="object 1468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42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74" name="object 1474"/>
          <p:cNvSpPr/>
          <p:nvPr/>
        </p:nvSpPr>
        <p:spPr>
          <a:xfrm>
            <a:off x="6182868" y="2231136"/>
            <a:ext cx="3121152" cy="4738116"/>
          </a:xfrm>
          <a:custGeom>
            <a:avLst/>
            <a:gdLst/>
            <a:ahLst/>
            <a:cxnLst/>
            <a:rect l="l" t="t" r="r" b="b"/>
            <a:pathLst>
              <a:path w="3121152" h="4738116">
                <a:moveTo>
                  <a:pt x="0" y="4738116"/>
                </a:moveTo>
                <a:lnTo>
                  <a:pt x="0" y="0"/>
                </a:lnTo>
                <a:lnTo>
                  <a:pt x="3121152" y="0"/>
                </a:lnTo>
                <a:lnTo>
                  <a:pt x="3121152" y="4738116"/>
                </a:lnTo>
                <a:lnTo>
                  <a:pt x="0" y="473811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6167628" y="2217420"/>
            <a:ext cx="3151632" cy="4768596"/>
          </a:xfrm>
          <a:custGeom>
            <a:avLst/>
            <a:gdLst/>
            <a:ahLst/>
            <a:cxnLst/>
            <a:rect l="l" t="t" r="r" b="b"/>
            <a:pathLst>
              <a:path w="3151632" h="4768596">
                <a:moveTo>
                  <a:pt x="0" y="0"/>
                </a:moveTo>
                <a:lnTo>
                  <a:pt x="3151632" y="0"/>
                </a:lnTo>
                <a:lnTo>
                  <a:pt x="3151632" y="4768596"/>
                </a:lnTo>
                <a:lnTo>
                  <a:pt x="0" y="4768596"/>
                </a:lnTo>
                <a:lnTo>
                  <a:pt x="0" y="0"/>
                </a:lnTo>
                <a:close/>
                <a:moveTo>
                  <a:pt x="28956" y="4753356"/>
                </a:moveTo>
                <a:lnTo>
                  <a:pt x="15240" y="4739640"/>
                </a:lnTo>
                <a:lnTo>
                  <a:pt x="3137916" y="4739640"/>
                </a:lnTo>
                <a:lnTo>
                  <a:pt x="3122675" y="4753356"/>
                </a:lnTo>
                <a:lnTo>
                  <a:pt x="3122675" y="13716"/>
                </a:lnTo>
                <a:lnTo>
                  <a:pt x="3137916" y="27432"/>
                </a:lnTo>
                <a:lnTo>
                  <a:pt x="15240" y="27432"/>
                </a:lnTo>
                <a:lnTo>
                  <a:pt x="28956" y="13716"/>
                </a:lnTo>
                <a:lnTo>
                  <a:pt x="28956" y="4753356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3657600" y="559307"/>
            <a:ext cx="2624328" cy="582168"/>
          </a:xfrm>
          <a:custGeom>
            <a:avLst/>
            <a:gdLst/>
            <a:ahLst/>
            <a:cxnLst/>
            <a:rect l="l" t="t" r="r" b="b"/>
            <a:pathLst>
              <a:path w="2624328" h="582168">
                <a:moveTo>
                  <a:pt x="0" y="582169"/>
                </a:moveTo>
                <a:lnTo>
                  <a:pt x="0" y="0"/>
                </a:lnTo>
                <a:lnTo>
                  <a:pt x="2624328" y="0"/>
                </a:lnTo>
                <a:lnTo>
                  <a:pt x="2624328" y="582169"/>
                </a:lnTo>
                <a:lnTo>
                  <a:pt x="0" y="582169"/>
                </a:lnTo>
                <a:close/>
              </a:path>
            </a:pathLst>
          </a:custGeom>
          <a:solidFill>
            <a:srgbClr val="F79B4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749039" y="617267"/>
            <a:ext cx="2507367" cy="4541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60" b="1" spc="10" dirty="0">
                <a:solidFill>
                  <a:srgbClr val="47494B"/>
                </a:solidFill>
                <a:latin typeface="Arial"/>
                <a:cs typeface="Arial"/>
              </a:rPr>
              <a:t>PETA JABATAN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77" name="object 1477"/>
          <p:cNvSpPr/>
          <p:nvPr/>
        </p:nvSpPr>
        <p:spPr>
          <a:xfrm>
            <a:off x="853439" y="1705356"/>
            <a:ext cx="4570476" cy="2429256"/>
          </a:xfrm>
          <a:custGeom>
            <a:avLst/>
            <a:gdLst/>
            <a:ahLst/>
            <a:cxnLst/>
            <a:rect l="l" t="t" r="r" b="b"/>
            <a:pathLst>
              <a:path w="4570476" h="2429256">
                <a:moveTo>
                  <a:pt x="0" y="2429256"/>
                </a:moveTo>
                <a:lnTo>
                  <a:pt x="0" y="0"/>
                </a:lnTo>
                <a:lnTo>
                  <a:pt x="4570477" y="0"/>
                </a:lnTo>
                <a:lnTo>
                  <a:pt x="4570477" y="2429256"/>
                </a:lnTo>
                <a:lnTo>
                  <a:pt x="0" y="2429256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848867" y="1700784"/>
            <a:ext cx="4581144" cy="2439923"/>
          </a:xfrm>
          <a:custGeom>
            <a:avLst/>
            <a:gdLst/>
            <a:ahLst/>
            <a:cxnLst/>
            <a:rect l="l" t="t" r="r" b="b"/>
            <a:pathLst>
              <a:path w="4581144" h="2439923">
                <a:moveTo>
                  <a:pt x="0" y="4572"/>
                </a:moveTo>
                <a:cubicBezTo>
                  <a:pt x="0" y="1524"/>
                  <a:pt x="1525" y="0"/>
                  <a:pt x="4572" y="0"/>
                </a:cubicBezTo>
                <a:lnTo>
                  <a:pt x="4576573" y="0"/>
                </a:lnTo>
                <a:cubicBezTo>
                  <a:pt x="4579621" y="0"/>
                  <a:pt x="4581145" y="1524"/>
                  <a:pt x="4581145" y="4572"/>
                </a:cubicBezTo>
                <a:lnTo>
                  <a:pt x="4581145" y="2435352"/>
                </a:lnTo>
                <a:cubicBezTo>
                  <a:pt x="4581145" y="2438399"/>
                  <a:pt x="4579621" y="2439923"/>
                  <a:pt x="4576573" y="2439923"/>
                </a:cubicBezTo>
                <a:lnTo>
                  <a:pt x="4572" y="2439923"/>
                </a:lnTo>
                <a:cubicBezTo>
                  <a:pt x="1525" y="2439923"/>
                  <a:pt x="0" y="2438399"/>
                  <a:pt x="0" y="2435352"/>
                </a:cubicBezTo>
                <a:close/>
                <a:moveTo>
                  <a:pt x="9145" y="2435352"/>
                </a:moveTo>
                <a:lnTo>
                  <a:pt x="4572" y="2430780"/>
                </a:lnTo>
                <a:lnTo>
                  <a:pt x="4576573" y="2430780"/>
                </a:lnTo>
                <a:lnTo>
                  <a:pt x="4572001" y="2435352"/>
                </a:lnTo>
                <a:lnTo>
                  <a:pt x="4572001" y="4572"/>
                </a:lnTo>
                <a:lnTo>
                  <a:pt x="4576573" y="9144"/>
                </a:lnTo>
                <a:lnTo>
                  <a:pt x="4572" y="9144"/>
                </a:lnTo>
                <a:lnTo>
                  <a:pt x="9145" y="4572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943927" y="1755442"/>
            <a:ext cx="1122604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FFFF00"/>
                </a:solidFill>
                <a:latin typeface="Arial"/>
                <a:cs typeface="Arial"/>
              </a:rPr>
              <a:t>JABATAN INTI :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943927" y="2121202"/>
            <a:ext cx="17616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a.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306639" y="2121202"/>
            <a:ext cx="4066098" cy="6257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79" b="1" spc="10" dirty="0">
                <a:solidFill>
                  <a:srgbClr val="FFFF00"/>
                </a:solidFill>
                <a:latin typeface="Arial"/>
                <a:cs typeface="Arial"/>
              </a:rPr>
              <a:t>Merupakan pelaksana tugas pokok suatu organisasi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FFFF00"/>
                </a:solidFill>
                <a:latin typeface="Arial"/>
                <a:cs typeface="Arial"/>
              </a:rPr>
              <a:t>(jika  jabatan  ini  tidak  ada  atau  tidak  diisi  maka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organisasi tidak berfungsi)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43927" y="2913682"/>
            <a:ext cx="18365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b.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306639" y="2913682"/>
            <a:ext cx="2301509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79" b="1" spc="10" dirty="0">
                <a:solidFill>
                  <a:srgbClr val="FFFF00"/>
                </a:solidFill>
                <a:latin typeface="Arial"/>
                <a:cs typeface="Arial"/>
              </a:rPr>
              <a:t>Memberikan layanan langsung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943927" y="3279442"/>
            <a:ext cx="16243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FFFF00"/>
                </a:solidFill>
                <a:latin typeface="Arial"/>
                <a:cs typeface="Arial"/>
              </a:rPr>
              <a:t>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306639" y="3279442"/>
            <a:ext cx="2705870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FFFF00"/>
                </a:solidFill>
                <a:latin typeface="Arial"/>
                <a:cs typeface="Arial"/>
              </a:rPr>
              <a:t>Pekerjaan bersifat teknis substanstif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943927" y="3645202"/>
            <a:ext cx="183657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d.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306639" y="3645202"/>
            <a:ext cx="4067068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FFFF00"/>
                </a:solidFill>
                <a:latin typeface="Arial"/>
                <a:cs typeface="Arial"/>
              </a:rPr>
              <a:t>Pelaksanaan tugas tidak dapat/sulit diganti oleh orang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lain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79" name="object 1479"/>
          <p:cNvSpPr/>
          <p:nvPr/>
        </p:nvSpPr>
        <p:spPr>
          <a:xfrm>
            <a:off x="853439" y="4317492"/>
            <a:ext cx="4570476" cy="2430780"/>
          </a:xfrm>
          <a:custGeom>
            <a:avLst/>
            <a:gdLst/>
            <a:ahLst/>
            <a:cxnLst/>
            <a:rect l="l" t="t" r="r" b="b"/>
            <a:pathLst>
              <a:path w="4570476" h="2430780">
                <a:moveTo>
                  <a:pt x="0" y="2430780"/>
                </a:moveTo>
                <a:lnTo>
                  <a:pt x="0" y="0"/>
                </a:lnTo>
                <a:lnTo>
                  <a:pt x="4570477" y="0"/>
                </a:lnTo>
                <a:lnTo>
                  <a:pt x="4570477" y="2430780"/>
                </a:lnTo>
                <a:lnTo>
                  <a:pt x="0" y="243078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848867" y="4312920"/>
            <a:ext cx="4581144" cy="2441448"/>
          </a:xfrm>
          <a:custGeom>
            <a:avLst/>
            <a:gdLst/>
            <a:ahLst/>
            <a:cxnLst/>
            <a:rect l="l" t="t" r="r" b="b"/>
            <a:pathLst>
              <a:path w="4581144" h="2441448">
                <a:moveTo>
                  <a:pt x="0" y="4572"/>
                </a:moveTo>
                <a:cubicBezTo>
                  <a:pt x="0" y="1524"/>
                  <a:pt x="1525" y="0"/>
                  <a:pt x="4572" y="0"/>
                </a:cubicBezTo>
                <a:lnTo>
                  <a:pt x="4576573" y="0"/>
                </a:lnTo>
                <a:cubicBezTo>
                  <a:pt x="4579621" y="0"/>
                  <a:pt x="4581145" y="1524"/>
                  <a:pt x="4581145" y="4572"/>
                </a:cubicBezTo>
                <a:lnTo>
                  <a:pt x="4581145" y="2436876"/>
                </a:lnTo>
                <a:cubicBezTo>
                  <a:pt x="4581145" y="2438400"/>
                  <a:pt x="4579621" y="2441448"/>
                  <a:pt x="4576573" y="2441448"/>
                </a:cubicBezTo>
                <a:lnTo>
                  <a:pt x="4572" y="2441448"/>
                </a:lnTo>
                <a:cubicBezTo>
                  <a:pt x="1525" y="2441448"/>
                  <a:pt x="0" y="2438400"/>
                  <a:pt x="0" y="2436876"/>
                </a:cubicBezTo>
                <a:close/>
                <a:moveTo>
                  <a:pt x="9145" y="2436876"/>
                </a:moveTo>
                <a:lnTo>
                  <a:pt x="4572" y="2430780"/>
                </a:lnTo>
                <a:lnTo>
                  <a:pt x="4576573" y="2430780"/>
                </a:lnTo>
                <a:lnTo>
                  <a:pt x="4572001" y="2436876"/>
                </a:lnTo>
                <a:lnTo>
                  <a:pt x="4572001" y="4572"/>
                </a:lnTo>
                <a:lnTo>
                  <a:pt x="4576573" y="9144"/>
                </a:lnTo>
                <a:lnTo>
                  <a:pt x="4572" y="9144"/>
                </a:lnTo>
                <a:lnTo>
                  <a:pt x="9145" y="4572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943927" y="4366880"/>
            <a:ext cx="178859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FFFF00"/>
                </a:solidFill>
                <a:latin typeface="Arial"/>
                <a:cs typeface="Arial"/>
              </a:rPr>
              <a:t>JABATAN PENUNJANG :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943927" y="4732640"/>
            <a:ext cx="17616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a.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306639" y="4732640"/>
            <a:ext cx="892609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FFFF00"/>
                </a:solidFill>
                <a:latin typeface="Arial"/>
                <a:cs typeface="Arial"/>
              </a:rPr>
              <a:t>Merupakan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303336" y="4732640"/>
            <a:ext cx="49658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FFFF00"/>
                </a:solidFill>
                <a:latin typeface="Arial"/>
                <a:cs typeface="Arial"/>
              </a:rPr>
              <a:t>bukan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2902268" y="4732640"/>
            <a:ext cx="78223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FFFF00"/>
                </a:solidFill>
                <a:latin typeface="Arial"/>
                <a:cs typeface="Arial"/>
              </a:rPr>
              <a:t>pelaksana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3787711" y="4732640"/>
            <a:ext cx="436854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FFFF00"/>
                </a:solidFill>
                <a:latin typeface="Arial"/>
                <a:cs typeface="Arial"/>
              </a:rPr>
              <a:t>tugas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4327208" y="4732640"/>
            <a:ext cx="49373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FFFF00"/>
                </a:solidFill>
                <a:latin typeface="Arial"/>
                <a:cs typeface="Arial"/>
              </a:rPr>
              <a:t>pokok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306639" y="4732640"/>
            <a:ext cx="4066243" cy="6257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617975">
              <a:lnSpc>
                <a:spcPct val="100000"/>
              </a:lnSpc>
            </a:pPr>
            <a:r>
              <a:rPr sz="1310" b="1" spc="10" dirty="0">
                <a:solidFill>
                  <a:srgbClr val="FFFF00"/>
                </a:solidFill>
                <a:latin typeface="Arial"/>
                <a:cs typeface="Arial"/>
              </a:rPr>
              <a:t>suatu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FFFF00"/>
                </a:solidFill>
                <a:latin typeface="Arial"/>
                <a:cs typeface="Arial"/>
              </a:rPr>
              <a:t>organisasi (jika jabatan ini tidak ada atau tidak diisi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maka organisasi masih dapat berfungsi)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943927" y="5525120"/>
            <a:ext cx="18365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b.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306639" y="5525120"/>
            <a:ext cx="273089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FFFF00"/>
                </a:solidFill>
                <a:latin typeface="Arial"/>
                <a:cs typeface="Arial"/>
              </a:rPr>
              <a:t>Tidak memberikan layanan lengsung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943927" y="5890880"/>
            <a:ext cx="16243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FFFF00"/>
                </a:solidFill>
                <a:latin typeface="Arial"/>
                <a:cs typeface="Arial"/>
              </a:rPr>
              <a:t>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1306639" y="5890880"/>
            <a:ext cx="238914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FFFF00"/>
                </a:solidFill>
                <a:latin typeface="Arial"/>
                <a:cs typeface="Arial"/>
              </a:rPr>
              <a:t>Pekerjaan bersifat Administrasi.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943927" y="6256640"/>
            <a:ext cx="18365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00"/>
                </a:solidFill>
                <a:latin typeface="Arial"/>
                <a:cs typeface="Arial"/>
              </a:rPr>
              <a:t>d.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306639" y="6256640"/>
            <a:ext cx="354766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FFFF00"/>
                </a:solidFill>
                <a:latin typeface="Arial"/>
                <a:cs typeface="Arial"/>
              </a:rPr>
              <a:t>Pelaksanaan tugas dapat diganti oleh orang lain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81" name="object 1481"/>
          <p:cNvSpPr/>
          <p:nvPr/>
        </p:nvSpPr>
        <p:spPr>
          <a:xfrm>
            <a:off x="5442204" y="2519172"/>
            <a:ext cx="576071" cy="1007364"/>
          </a:xfrm>
          <a:custGeom>
            <a:avLst/>
            <a:gdLst/>
            <a:ahLst/>
            <a:cxnLst/>
            <a:rect l="l" t="t" r="r" b="b"/>
            <a:pathLst>
              <a:path w="576071" h="1007364">
                <a:moveTo>
                  <a:pt x="0" y="251460"/>
                </a:moveTo>
                <a:lnTo>
                  <a:pt x="288036" y="251460"/>
                </a:lnTo>
                <a:lnTo>
                  <a:pt x="288036" y="0"/>
                </a:lnTo>
                <a:lnTo>
                  <a:pt x="576071" y="502920"/>
                </a:lnTo>
                <a:lnTo>
                  <a:pt x="288036" y="1007364"/>
                </a:lnTo>
                <a:lnTo>
                  <a:pt x="288036" y="755904"/>
                </a:lnTo>
                <a:lnTo>
                  <a:pt x="0" y="755904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5436107" y="2494788"/>
            <a:ext cx="589788" cy="1056132"/>
          </a:xfrm>
          <a:custGeom>
            <a:avLst/>
            <a:gdLst/>
            <a:ahLst/>
            <a:cxnLst/>
            <a:rect l="l" t="t" r="r" b="b"/>
            <a:pathLst>
              <a:path w="589788" h="1056132">
                <a:moveTo>
                  <a:pt x="0" y="269748"/>
                </a:moveTo>
                <a:lnTo>
                  <a:pt x="294133" y="269748"/>
                </a:lnTo>
                <a:lnTo>
                  <a:pt x="288037" y="275844"/>
                </a:lnTo>
                <a:lnTo>
                  <a:pt x="288037" y="0"/>
                </a:lnTo>
                <a:lnTo>
                  <a:pt x="589789" y="527304"/>
                </a:lnTo>
                <a:lnTo>
                  <a:pt x="288037" y="1056132"/>
                </a:lnTo>
                <a:lnTo>
                  <a:pt x="288037" y="780288"/>
                </a:lnTo>
                <a:lnTo>
                  <a:pt x="294133" y="786384"/>
                </a:lnTo>
                <a:lnTo>
                  <a:pt x="0" y="786384"/>
                </a:lnTo>
                <a:lnTo>
                  <a:pt x="0" y="269748"/>
                </a:lnTo>
                <a:close/>
                <a:moveTo>
                  <a:pt x="12193" y="780288"/>
                </a:moveTo>
                <a:lnTo>
                  <a:pt x="6097" y="772668"/>
                </a:lnTo>
                <a:lnTo>
                  <a:pt x="301753" y="772668"/>
                </a:lnTo>
                <a:lnTo>
                  <a:pt x="301753" y="1031748"/>
                </a:lnTo>
                <a:lnTo>
                  <a:pt x="289561" y="1028700"/>
                </a:lnTo>
                <a:lnTo>
                  <a:pt x="577597" y="524256"/>
                </a:lnTo>
                <a:lnTo>
                  <a:pt x="577597" y="530352"/>
                </a:lnTo>
                <a:lnTo>
                  <a:pt x="289561" y="27432"/>
                </a:lnTo>
                <a:lnTo>
                  <a:pt x="301753" y="24384"/>
                </a:lnTo>
                <a:lnTo>
                  <a:pt x="301753" y="281940"/>
                </a:lnTo>
                <a:lnTo>
                  <a:pt x="6097" y="281940"/>
                </a:lnTo>
                <a:lnTo>
                  <a:pt x="12193" y="275844"/>
                </a:lnTo>
                <a:lnTo>
                  <a:pt x="12193" y="780288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5423916" y="5207508"/>
            <a:ext cx="614172" cy="1127760"/>
          </a:xfrm>
          <a:custGeom>
            <a:avLst/>
            <a:gdLst/>
            <a:ahLst/>
            <a:cxnLst/>
            <a:rect l="l" t="t" r="r" b="b"/>
            <a:pathLst>
              <a:path w="614172" h="1127760">
                <a:moveTo>
                  <a:pt x="0" y="281940"/>
                </a:moveTo>
                <a:lnTo>
                  <a:pt x="306324" y="281940"/>
                </a:lnTo>
                <a:lnTo>
                  <a:pt x="306324" y="0"/>
                </a:lnTo>
                <a:lnTo>
                  <a:pt x="614172" y="563880"/>
                </a:lnTo>
                <a:lnTo>
                  <a:pt x="306324" y="1127760"/>
                </a:lnTo>
                <a:lnTo>
                  <a:pt x="306324" y="845820"/>
                </a:lnTo>
                <a:lnTo>
                  <a:pt x="0" y="84582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5417819" y="5183124"/>
            <a:ext cx="627888" cy="1176528"/>
          </a:xfrm>
          <a:custGeom>
            <a:avLst/>
            <a:gdLst/>
            <a:ahLst/>
            <a:cxnLst/>
            <a:rect l="l" t="t" r="r" b="b"/>
            <a:pathLst>
              <a:path w="627888" h="1176528">
                <a:moveTo>
                  <a:pt x="0" y="300228"/>
                </a:moveTo>
                <a:lnTo>
                  <a:pt x="312421" y="300228"/>
                </a:lnTo>
                <a:lnTo>
                  <a:pt x="306325" y="306324"/>
                </a:lnTo>
                <a:lnTo>
                  <a:pt x="306325" y="0"/>
                </a:lnTo>
                <a:lnTo>
                  <a:pt x="627888" y="588264"/>
                </a:lnTo>
                <a:lnTo>
                  <a:pt x="306325" y="1176528"/>
                </a:lnTo>
                <a:lnTo>
                  <a:pt x="306325" y="870204"/>
                </a:lnTo>
                <a:lnTo>
                  <a:pt x="312421" y="876300"/>
                </a:lnTo>
                <a:lnTo>
                  <a:pt x="0" y="876300"/>
                </a:lnTo>
                <a:lnTo>
                  <a:pt x="0" y="300228"/>
                </a:lnTo>
                <a:close/>
                <a:moveTo>
                  <a:pt x="12193" y="870204"/>
                </a:moveTo>
                <a:lnTo>
                  <a:pt x="6097" y="864108"/>
                </a:lnTo>
                <a:lnTo>
                  <a:pt x="320041" y="864108"/>
                </a:lnTo>
                <a:lnTo>
                  <a:pt x="320041" y="1152144"/>
                </a:lnTo>
                <a:lnTo>
                  <a:pt x="307849" y="1149096"/>
                </a:lnTo>
                <a:lnTo>
                  <a:pt x="614173" y="585216"/>
                </a:lnTo>
                <a:lnTo>
                  <a:pt x="614173" y="591312"/>
                </a:lnTo>
                <a:lnTo>
                  <a:pt x="307849" y="27432"/>
                </a:lnTo>
                <a:lnTo>
                  <a:pt x="320041" y="24384"/>
                </a:lnTo>
                <a:lnTo>
                  <a:pt x="320041" y="312420"/>
                </a:lnTo>
                <a:lnTo>
                  <a:pt x="6097" y="312420"/>
                </a:lnTo>
                <a:lnTo>
                  <a:pt x="12193" y="306324"/>
                </a:lnTo>
                <a:lnTo>
                  <a:pt x="12193" y="870204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5896356" y="1290828"/>
            <a:ext cx="1440180" cy="583692"/>
          </a:xfrm>
          <a:custGeom>
            <a:avLst/>
            <a:gdLst/>
            <a:ahLst/>
            <a:cxnLst/>
            <a:rect l="l" t="t" r="r" b="b"/>
            <a:pathLst>
              <a:path w="1440180" h="583692">
                <a:moveTo>
                  <a:pt x="0" y="583692"/>
                </a:moveTo>
                <a:lnTo>
                  <a:pt x="0" y="0"/>
                </a:lnTo>
                <a:lnTo>
                  <a:pt x="1440180" y="0"/>
                </a:lnTo>
                <a:lnTo>
                  <a:pt x="1440180" y="583692"/>
                </a:lnTo>
                <a:lnTo>
                  <a:pt x="0" y="583692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5891784" y="1286256"/>
            <a:ext cx="1450847" cy="594360"/>
          </a:xfrm>
          <a:custGeom>
            <a:avLst/>
            <a:gdLst/>
            <a:ahLst/>
            <a:cxnLst/>
            <a:rect l="l" t="t" r="r" b="b"/>
            <a:pathLst>
              <a:path w="1450847" h="594360">
                <a:moveTo>
                  <a:pt x="0" y="0"/>
                </a:moveTo>
                <a:lnTo>
                  <a:pt x="1450847" y="0"/>
                </a:lnTo>
                <a:lnTo>
                  <a:pt x="1450847" y="594360"/>
                </a:lnTo>
                <a:lnTo>
                  <a:pt x="0" y="594360"/>
                </a:lnTo>
                <a:lnTo>
                  <a:pt x="0" y="0"/>
                </a:lnTo>
                <a:close/>
                <a:moveTo>
                  <a:pt x="9144" y="589788"/>
                </a:moveTo>
                <a:lnTo>
                  <a:pt x="4572" y="585216"/>
                </a:lnTo>
                <a:lnTo>
                  <a:pt x="1446276" y="585216"/>
                </a:lnTo>
                <a:lnTo>
                  <a:pt x="1441704" y="589788"/>
                </a:lnTo>
                <a:lnTo>
                  <a:pt x="1441704" y="4572"/>
                </a:lnTo>
                <a:lnTo>
                  <a:pt x="1446276" y="9144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589788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text 1"/>
          <p:cNvSpPr txBox="1"/>
          <p:nvPr/>
        </p:nvSpPr>
        <p:spPr>
          <a:xfrm>
            <a:off x="6055106" y="1343422"/>
            <a:ext cx="1166899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56031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Contoh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00"/>
                </a:solidFill>
                <a:latin typeface="Arial"/>
                <a:cs typeface="Arial"/>
              </a:rPr>
              <a:t>Kepegawaian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87" name="object 1487"/>
          <p:cNvSpPr/>
          <p:nvPr/>
        </p:nvSpPr>
        <p:spPr>
          <a:xfrm>
            <a:off x="6263640" y="2513076"/>
            <a:ext cx="2746248" cy="533400"/>
          </a:xfrm>
          <a:custGeom>
            <a:avLst/>
            <a:gdLst/>
            <a:ahLst/>
            <a:cxnLst/>
            <a:rect l="l" t="t" r="r" b="b"/>
            <a:pathLst>
              <a:path w="2746248" h="533400">
                <a:moveTo>
                  <a:pt x="0" y="0"/>
                </a:moveTo>
                <a:lnTo>
                  <a:pt x="2746248" y="0"/>
                </a:lnTo>
                <a:lnTo>
                  <a:pt x="2746248" y="533400"/>
                </a:lnTo>
                <a:lnTo>
                  <a:pt x="0" y="533400"/>
                </a:lnTo>
                <a:lnTo>
                  <a:pt x="0" y="0"/>
                </a:lnTo>
                <a:close/>
                <a:moveTo>
                  <a:pt x="9144" y="528828"/>
                </a:moveTo>
                <a:lnTo>
                  <a:pt x="4572" y="524256"/>
                </a:lnTo>
                <a:lnTo>
                  <a:pt x="2741675" y="524256"/>
                </a:lnTo>
                <a:lnTo>
                  <a:pt x="2737104" y="528828"/>
                </a:lnTo>
                <a:lnTo>
                  <a:pt x="2737104" y="6096"/>
                </a:lnTo>
                <a:lnTo>
                  <a:pt x="2741675" y="10668"/>
                </a:lnTo>
                <a:lnTo>
                  <a:pt x="4572" y="10668"/>
                </a:lnTo>
                <a:lnTo>
                  <a:pt x="9144" y="6096"/>
                </a:lnTo>
                <a:lnTo>
                  <a:pt x="9144" y="528828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text 1"/>
          <p:cNvSpPr txBox="1"/>
          <p:nvPr/>
        </p:nvSpPr>
        <p:spPr>
          <a:xfrm>
            <a:off x="6358890" y="2568242"/>
            <a:ext cx="1985786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Analis Kepegawaian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310" b="1" spc="10" dirty="0">
                <a:solidFill>
                  <a:srgbClr val="47494B"/>
                </a:solidFill>
                <a:latin typeface="Arial"/>
                <a:cs typeface="Arial"/>
              </a:rPr>
              <a:t>Assesor SDM Aparatur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88" name="object 1488"/>
          <p:cNvSpPr/>
          <p:nvPr/>
        </p:nvSpPr>
        <p:spPr>
          <a:xfrm>
            <a:off x="6263640" y="3438144"/>
            <a:ext cx="2906268" cy="3331464"/>
          </a:xfrm>
          <a:custGeom>
            <a:avLst/>
            <a:gdLst/>
            <a:ahLst/>
            <a:cxnLst/>
            <a:rect l="l" t="t" r="r" b="b"/>
            <a:pathLst>
              <a:path w="2906268" h="3331464">
                <a:moveTo>
                  <a:pt x="0" y="0"/>
                </a:moveTo>
                <a:lnTo>
                  <a:pt x="2906268" y="0"/>
                </a:lnTo>
                <a:lnTo>
                  <a:pt x="2906268" y="3331464"/>
                </a:lnTo>
                <a:lnTo>
                  <a:pt x="0" y="3331464"/>
                </a:lnTo>
                <a:lnTo>
                  <a:pt x="0" y="0"/>
                </a:lnTo>
                <a:close/>
                <a:moveTo>
                  <a:pt x="9144" y="3326892"/>
                </a:moveTo>
                <a:lnTo>
                  <a:pt x="4572" y="3322320"/>
                </a:lnTo>
                <a:lnTo>
                  <a:pt x="2901696" y="3322320"/>
                </a:lnTo>
                <a:lnTo>
                  <a:pt x="2897124" y="3326892"/>
                </a:lnTo>
                <a:lnTo>
                  <a:pt x="2897124" y="4572"/>
                </a:lnTo>
                <a:lnTo>
                  <a:pt x="2901696" y="9144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3326892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text 1"/>
          <p:cNvSpPr txBox="1"/>
          <p:nvPr/>
        </p:nvSpPr>
        <p:spPr>
          <a:xfrm>
            <a:off x="6358890" y="3492167"/>
            <a:ext cx="2356969" cy="21192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Pranata Komputer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Arsiparis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Sekretaris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Bendahara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Pengelola Keuangan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310" b="1" spc="10" dirty="0">
                <a:solidFill>
                  <a:srgbClr val="47494B"/>
                </a:solidFill>
                <a:latin typeface="Arial"/>
                <a:cs typeface="Arial"/>
              </a:rPr>
              <a:t>Pengadministrasi Keuangan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Pengadministrasi umum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Pengadministrasi surat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Petugas keamanan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47494B"/>
                </a:solidFill>
                <a:latin typeface="Wingdings"/>
                <a:cs typeface="Wingdings"/>
              </a:rPr>
              <a:t> </a:t>
            </a: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Pengemudi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6358890" y="5633387"/>
            <a:ext cx="1791097" cy="83907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FF0000"/>
                </a:solidFill>
                <a:latin typeface="Wingdings"/>
                <a:cs typeface="Wingdings"/>
              </a:rPr>
              <a:t> </a:t>
            </a:r>
            <a:r>
              <a:rPr sz="1400" spc="10" dirty="0">
                <a:solidFill>
                  <a:srgbClr val="FF0000"/>
                </a:solidFill>
                <a:latin typeface="Arial"/>
                <a:cs typeface="Arial"/>
              </a:rPr>
              <a:t>Operator Komputer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FF0000"/>
                </a:solidFill>
                <a:latin typeface="Wingdings"/>
                <a:cs typeface="Wingdings"/>
              </a:rPr>
              <a:t> </a:t>
            </a:r>
            <a:r>
              <a:rPr sz="1400" spc="10" dirty="0">
                <a:solidFill>
                  <a:srgbClr val="FF0000"/>
                </a:solidFill>
                <a:latin typeface="Arial"/>
                <a:cs typeface="Arial"/>
              </a:rPr>
              <a:t>Caraka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FF0000"/>
                </a:solidFill>
                <a:latin typeface="Wingdings"/>
                <a:cs typeface="Wingdings"/>
              </a:rPr>
              <a:t> </a:t>
            </a:r>
            <a:r>
              <a:rPr sz="1400" spc="10" dirty="0">
                <a:solidFill>
                  <a:srgbClr val="FF0000"/>
                </a:solidFill>
                <a:latin typeface="Arial"/>
                <a:cs typeface="Arial"/>
              </a:rPr>
              <a:t>Agendaris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FF0000"/>
                </a:solidFill>
                <a:latin typeface="Wingdings"/>
                <a:cs typeface="Wingdings"/>
              </a:rPr>
              <a:t> </a:t>
            </a:r>
            <a:r>
              <a:rPr sz="1400" spc="10" dirty="0">
                <a:solidFill>
                  <a:srgbClr val="FF0000"/>
                </a:solidFill>
                <a:latin typeface="Arial"/>
                <a:cs typeface="Arial"/>
              </a:rPr>
              <a:t>Penerima  Tamu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89" name="object 1489"/>
          <p:cNvSpPr/>
          <p:nvPr/>
        </p:nvSpPr>
        <p:spPr>
          <a:xfrm>
            <a:off x="6182868" y="1894332"/>
            <a:ext cx="870204" cy="350520"/>
          </a:xfrm>
          <a:custGeom>
            <a:avLst/>
            <a:gdLst/>
            <a:ahLst/>
            <a:cxnLst/>
            <a:rect l="l" t="t" r="r" b="b"/>
            <a:pathLst>
              <a:path w="870204" h="350520">
                <a:moveTo>
                  <a:pt x="0" y="175260"/>
                </a:moveTo>
                <a:lnTo>
                  <a:pt x="216407" y="175260"/>
                </a:lnTo>
                <a:lnTo>
                  <a:pt x="216407" y="0"/>
                </a:lnTo>
                <a:lnTo>
                  <a:pt x="652272" y="0"/>
                </a:lnTo>
                <a:lnTo>
                  <a:pt x="652272" y="175260"/>
                </a:lnTo>
                <a:lnTo>
                  <a:pt x="870204" y="175260"/>
                </a:lnTo>
                <a:lnTo>
                  <a:pt x="434339" y="35052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6149340" y="1888236"/>
            <a:ext cx="935736" cy="364236"/>
          </a:xfrm>
          <a:custGeom>
            <a:avLst/>
            <a:gdLst/>
            <a:ahLst/>
            <a:cxnLst/>
            <a:rect l="l" t="t" r="r" b="b"/>
            <a:pathLst>
              <a:path w="935736" h="364236">
                <a:moveTo>
                  <a:pt x="0" y="175260"/>
                </a:moveTo>
                <a:lnTo>
                  <a:pt x="249935" y="175260"/>
                </a:lnTo>
                <a:lnTo>
                  <a:pt x="243840" y="181356"/>
                </a:lnTo>
                <a:lnTo>
                  <a:pt x="243840" y="0"/>
                </a:lnTo>
                <a:lnTo>
                  <a:pt x="691896" y="0"/>
                </a:lnTo>
                <a:lnTo>
                  <a:pt x="691896" y="181356"/>
                </a:lnTo>
                <a:lnTo>
                  <a:pt x="685800" y="175260"/>
                </a:lnTo>
                <a:lnTo>
                  <a:pt x="935736" y="175260"/>
                </a:lnTo>
                <a:lnTo>
                  <a:pt x="467867" y="364236"/>
                </a:lnTo>
                <a:lnTo>
                  <a:pt x="0" y="175260"/>
                </a:lnTo>
                <a:close/>
                <a:moveTo>
                  <a:pt x="470915" y="352044"/>
                </a:moveTo>
                <a:lnTo>
                  <a:pt x="466344" y="352044"/>
                </a:lnTo>
                <a:lnTo>
                  <a:pt x="900684" y="175260"/>
                </a:lnTo>
                <a:lnTo>
                  <a:pt x="903732" y="187452"/>
                </a:lnTo>
                <a:lnTo>
                  <a:pt x="679703" y="187452"/>
                </a:lnTo>
                <a:lnTo>
                  <a:pt x="679703" y="6096"/>
                </a:lnTo>
                <a:lnTo>
                  <a:pt x="685800" y="12192"/>
                </a:lnTo>
                <a:lnTo>
                  <a:pt x="249935" y="12192"/>
                </a:lnTo>
                <a:lnTo>
                  <a:pt x="257556" y="6096"/>
                </a:lnTo>
                <a:lnTo>
                  <a:pt x="257556" y="187452"/>
                </a:lnTo>
                <a:lnTo>
                  <a:pt x="33528" y="187452"/>
                </a:lnTo>
                <a:lnTo>
                  <a:pt x="35052" y="175260"/>
                </a:lnTo>
                <a:lnTo>
                  <a:pt x="470915" y="352044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8025384" y="5715000"/>
            <a:ext cx="195071" cy="771144"/>
          </a:xfrm>
          <a:custGeom>
            <a:avLst/>
            <a:gdLst/>
            <a:ahLst/>
            <a:cxnLst/>
            <a:rect l="l" t="t" r="r" b="b"/>
            <a:pathLst>
              <a:path w="195071" h="771144">
                <a:moveTo>
                  <a:pt x="0" y="0"/>
                </a:moveTo>
                <a:lnTo>
                  <a:pt x="16764" y="1524"/>
                </a:lnTo>
                <a:lnTo>
                  <a:pt x="33528" y="1524"/>
                </a:lnTo>
                <a:lnTo>
                  <a:pt x="48768" y="3048"/>
                </a:lnTo>
                <a:lnTo>
                  <a:pt x="60959" y="4572"/>
                </a:lnTo>
                <a:lnTo>
                  <a:pt x="67056" y="6096"/>
                </a:lnTo>
                <a:lnTo>
                  <a:pt x="71628" y="7620"/>
                </a:lnTo>
                <a:lnTo>
                  <a:pt x="76200" y="7620"/>
                </a:lnTo>
                <a:lnTo>
                  <a:pt x="79247" y="9144"/>
                </a:lnTo>
                <a:lnTo>
                  <a:pt x="82295" y="10668"/>
                </a:lnTo>
                <a:lnTo>
                  <a:pt x="85344" y="12192"/>
                </a:lnTo>
                <a:lnTo>
                  <a:pt x="86868" y="15240"/>
                </a:lnTo>
                <a:lnTo>
                  <a:pt x="88392" y="18288"/>
                </a:lnTo>
                <a:lnTo>
                  <a:pt x="88392" y="371856"/>
                </a:lnTo>
                <a:lnTo>
                  <a:pt x="88392" y="370332"/>
                </a:lnTo>
                <a:lnTo>
                  <a:pt x="88392" y="371856"/>
                </a:lnTo>
                <a:lnTo>
                  <a:pt x="88392" y="370332"/>
                </a:lnTo>
                <a:lnTo>
                  <a:pt x="89916" y="371856"/>
                </a:lnTo>
                <a:lnTo>
                  <a:pt x="88392" y="371856"/>
                </a:lnTo>
                <a:lnTo>
                  <a:pt x="89916" y="373380"/>
                </a:lnTo>
                <a:lnTo>
                  <a:pt x="89916" y="373380"/>
                </a:lnTo>
                <a:lnTo>
                  <a:pt x="92964" y="374904"/>
                </a:lnTo>
                <a:lnTo>
                  <a:pt x="92964" y="373380"/>
                </a:lnTo>
                <a:lnTo>
                  <a:pt x="96012" y="374904"/>
                </a:lnTo>
                <a:lnTo>
                  <a:pt x="96012" y="374904"/>
                </a:lnTo>
                <a:lnTo>
                  <a:pt x="100583" y="376428"/>
                </a:lnTo>
                <a:lnTo>
                  <a:pt x="100583" y="376428"/>
                </a:lnTo>
                <a:lnTo>
                  <a:pt x="105156" y="377952"/>
                </a:lnTo>
                <a:lnTo>
                  <a:pt x="105156" y="377952"/>
                </a:lnTo>
                <a:lnTo>
                  <a:pt x="111252" y="377952"/>
                </a:lnTo>
                <a:lnTo>
                  <a:pt x="109728" y="377952"/>
                </a:lnTo>
                <a:lnTo>
                  <a:pt x="123444" y="379476"/>
                </a:lnTo>
                <a:lnTo>
                  <a:pt x="123444" y="379476"/>
                </a:lnTo>
                <a:lnTo>
                  <a:pt x="137159" y="381000"/>
                </a:lnTo>
                <a:lnTo>
                  <a:pt x="137159" y="381000"/>
                </a:lnTo>
                <a:lnTo>
                  <a:pt x="152400" y="382524"/>
                </a:lnTo>
                <a:lnTo>
                  <a:pt x="152400" y="382524"/>
                </a:lnTo>
                <a:lnTo>
                  <a:pt x="195071" y="382524"/>
                </a:lnTo>
                <a:lnTo>
                  <a:pt x="195071" y="388620"/>
                </a:lnTo>
                <a:lnTo>
                  <a:pt x="152400" y="388620"/>
                </a:lnTo>
                <a:lnTo>
                  <a:pt x="152400" y="388620"/>
                </a:lnTo>
                <a:lnTo>
                  <a:pt x="137159" y="390144"/>
                </a:lnTo>
                <a:lnTo>
                  <a:pt x="137159" y="390144"/>
                </a:lnTo>
                <a:lnTo>
                  <a:pt x="123444" y="391668"/>
                </a:lnTo>
                <a:lnTo>
                  <a:pt x="123444" y="391668"/>
                </a:lnTo>
                <a:lnTo>
                  <a:pt x="109728" y="393192"/>
                </a:lnTo>
                <a:lnTo>
                  <a:pt x="111252" y="393192"/>
                </a:lnTo>
                <a:lnTo>
                  <a:pt x="105156" y="394716"/>
                </a:lnTo>
                <a:lnTo>
                  <a:pt x="105156" y="394716"/>
                </a:lnTo>
                <a:lnTo>
                  <a:pt x="100583" y="394716"/>
                </a:lnTo>
                <a:lnTo>
                  <a:pt x="100583" y="394716"/>
                </a:lnTo>
                <a:lnTo>
                  <a:pt x="96012" y="396240"/>
                </a:lnTo>
                <a:lnTo>
                  <a:pt x="96012" y="396240"/>
                </a:lnTo>
                <a:lnTo>
                  <a:pt x="92964" y="397764"/>
                </a:lnTo>
                <a:lnTo>
                  <a:pt x="92964" y="397764"/>
                </a:lnTo>
                <a:lnTo>
                  <a:pt x="89916" y="399288"/>
                </a:lnTo>
                <a:lnTo>
                  <a:pt x="89916" y="397764"/>
                </a:lnTo>
                <a:lnTo>
                  <a:pt x="88392" y="399288"/>
                </a:lnTo>
                <a:lnTo>
                  <a:pt x="89916" y="399288"/>
                </a:lnTo>
                <a:lnTo>
                  <a:pt x="88392" y="400812"/>
                </a:lnTo>
                <a:lnTo>
                  <a:pt x="88392" y="399288"/>
                </a:lnTo>
                <a:lnTo>
                  <a:pt x="88392" y="400812"/>
                </a:lnTo>
                <a:lnTo>
                  <a:pt x="88392" y="399288"/>
                </a:lnTo>
                <a:lnTo>
                  <a:pt x="88392" y="754380"/>
                </a:lnTo>
                <a:lnTo>
                  <a:pt x="86868" y="755904"/>
                </a:lnTo>
                <a:lnTo>
                  <a:pt x="85344" y="758952"/>
                </a:lnTo>
                <a:lnTo>
                  <a:pt x="82295" y="760476"/>
                </a:lnTo>
                <a:lnTo>
                  <a:pt x="79247" y="762000"/>
                </a:lnTo>
                <a:lnTo>
                  <a:pt x="76200" y="763524"/>
                </a:lnTo>
                <a:lnTo>
                  <a:pt x="71628" y="765048"/>
                </a:lnTo>
                <a:lnTo>
                  <a:pt x="67056" y="765048"/>
                </a:lnTo>
                <a:lnTo>
                  <a:pt x="60959" y="766572"/>
                </a:lnTo>
                <a:lnTo>
                  <a:pt x="48768" y="768096"/>
                </a:lnTo>
                <a:lnTo>
                  <a:pt x="33528" y="769620"/>
                </a:lnTo>
                <a:lnTo>
                  <a:pt x="16764" y="771144"/>
                </a:lnTo>
                <a:lnTo>
                  <a:pt x="0" y="771144"/>
                </a:lnTo>
                <a:lnTo>
                  <a:pt x="0" y="765048"/>
                </a:lnTo>
                <a:lnTo>
                  <a:pt x="16764" y="763524"/>
                </a:lnTo>
                <a:lnTo>
                  <a:pt x="16764" y="763524"/>
                </a:lnTo>
                <a:lnTo>
                  <a:pt x="33528" y="763524"/>
                </a:lnTo>
                <a:lnTo>
                  <a:pt x="33528" y="763524"/>
                </a:lnTo>
                <a:lnTo>
                  <a:pt x="47244" y="762000"/>
                </a:lnTo>
                <a:lnTo>
                  <a:pt x="47244" y="762000"/>
                </a:lnTo>
                <a:lnTo>
                  <a:pt x="59435" y="760476"/>
                </a:lnTo>
                <a:lnTo>
                  <a:pt x="59435" y="760476"/>
                </a:lnTo>
                <a:lnTo>
                  <a:pt x="65531" y="758952"/>
                </a:lnTo>
                <a:lnTo>
                  <a:pt x="65531" y="758952"/>
                </a:lnTo>
                <a:lnTo>
                  <a:pt x="70104" y="758952"/>
                </a:lnTo>
                <a:lnTo>
                  <a:pt x="70104" y="758952"/>
                </a:lnTo>
                <a:lnTo>
                  <a:pt x="74676" y="757428"/>
                </a:lnTo>
                <a:lnTo>
                  <a:pt x="73152" y="757428"/>
                </a:lnTo>
                <a:lnTo>
                  <a:pt x="77723" y="755904"/>
                </a:lnTo>
                <a:lnTo>
                  <a:pt x="77723" y="755904"/>
                </a:lnTo>
                <a:lnTo>
                  <a:pt x="79247" y="754380"/>
                </a:lnTo>
                <a:lnTo>
                  <a:pt x="79247" y="754380"/>
                </a:lnTo>
                <a:lnTo>
                  <a:pt x="82295" y="752856"/>
                </a:lnTo>
                <a:lnTo>
                  <a:pt x="80771" y="754380"/>
                </a:lnTo>
                <a:lnTo>
                  <a:pt x="82295" y="752856"/>
                </a:lnTo>
                <a:lnTo>
                  <a:pt x="82295" y="754380"/>
                </a:lnTo>
                <a:lnTo>
                  <a:pt x="82295" y="752856"/>
                </a:lnTo>
                <a:lnTo>
                  <a:pt x="82295" y="752856"/>
                </a:lnTo>
                <a:lnTo>
                  <a:pt x="82295" y="399288"/>
                </a:lnTo>
                <a:lnTo>
                  <a:pt x="82295" y="396240"/>
                </a:lnTo>
                <a:lnTo>
                  <a:pt x="85344" y="394716"/>
                </a:lnTo>
                <a:lnTo>
                  <a:pt x="86868" y="393192"/>
                </a:lnTo>
                <a:lnTo>
                  <a:pt x="89916" y="391668"/>
                </a:lnTo>
                <a:lnTo>
                  <a:pt x="94488" y="390144"/>
                </a:lnTo>
                <a:lnTo>
                  <a:pt x="99059" y="388620"/>
                </a:lnTo>
                <a:lnTo>
                  <a:pt x="103631" y="387096"/>
                </a:lnTo>
                <a:lnTo>
                  <a:pt x="109728" y="387096"/>
                </a:lnTo>
                <a:lnTo>
                  <a:pt x="121919" y="385572"/>
                </a:lnTo>
                <a:lnTo>
                  <a:pt x="137159" y="384048"/>
                </a:lnTo>
                <a:lnTo>
                  <a:pt x="152400" y="382524"/>
                </a:lnTo>
                <a:lnTo>
                  <a:pt x="170688" y="382524"/>
                </a:lnTo>
                <a:lnTo>
                  <a:pt x="170688" y="388620"/>
                </a:lnTo>
                <a:lnTo>
                  <a:pt x="152400" y="388620"/>
                </a:lnTo>
                <a:lnTo>
                  <a:pt x="137159" y="387096"/>
                </a:lnTo>
                <a:lnTo>
                  <a:pt x="121919" y="387096"/>
                </a:lnTo>
                <a:lnTo>
                  <a:pt x="109728" y="384048"/>
                </a:lnTo>
                <a:lnTo>
                  <a:pt x="103631" y="384048"/>
                </a:lnTo>
                <a:lnTo>
                  <a:pt x="99059" y="382524"/>
                </a:lnTo>
                <a:lnTo>
                  <a:pt x="94488" y="381000"/>
                </a:lnTo>
                <a:lnTo>
                  <a:pt x="89916" y="379476"/>
                </a:lnTo>
                <a:lnTo>
                  <a:pt x="86868" y="377952"/>
                </a:lnTo>
                <a:lnTo>
                  <a:pt x="85344" y="376428"/>
                </a:lnTo>
                <a:lnTo>
                  <a:pt x="82295" y="374904"/>
                </a:lnTo>
                <a:lnTo>
                  <a:pt x="82295" y="371856"/>
                </a:lnTo>
                <a:lnTo>
                  <a:pt x="82295" y="18288"/>
                </a:lnTo>
                <a:lnTo>
                  <a:pt x="82295" y="19812"/>
                </a:lnTo>
                <a:lnTo>
                  <a:pt x="82295" y="18288"/>
                </a:lnTo>
                <a:lnTo>
                  <a:pt x="82295" y="18288"/>
                </a:lnTo>
                <a:lnTo>
                  <a:pt x="80771" y="16764"/>
                </a:lnTo>
                <a:lnTo>
                  <a:pt x="82295" y="18288"/>
                </a:lnTo>
                <a:lnTo>
                  <a:pt x="79247" y="16764"/>
                </a:lnTo>
                <a:lnTo>
                  <a:pt x="79247" y="16764"/>
                </a:lnTo>
                <a:lnTo>
                  <a:pt x="77723" y="15240"/>
                </a:lnTo>
                <a:lnTo>
                  <a:pt x="77723" y="15240"/>
                </a:lnTo>
                <a:lnTo>
                  <a:pt x="73152" y="13716"/>
                </a:lnTo>
                <a:lnTo>
                  <a:pt x="74676" y="13716"/>
                </a:lnTo>
                <a:lnTo>
                  <a:pt x="70104" y="13716"/>
                </a:lnTo>
                <a:lnTo>
                  <a:pt x="70104" y="13716"/>
                </a:lnTo>
                <a:lnTo>
                  <a:pt x="65531" y="12192"/>
                </a:lnTo>
                <a:lnTo>
                  <a:pt x="65531" y="12192"/>
                </a:lnTo>
                <a:lnTo>
                  <a:pt x="59435" y="10668"/>
                </a:lnTo>
                <a:lnTo>
                  <a:pt x="59435" y="10668"/>
                </a:lnTo>
                <a:lnTo>
                  <a:pt x="47244" y="9144"/>
                </a:lnTo>
                <a:lnTo>
                  <a:pt x="47244" y="9144"/>
                </a:lnTo>
                <a:lnTo>
                  <a:pt x="33528" y="7620"/>
                </a:lnTo>
                <a:lnTo>
                  <a:pt x="33528" y="7620"/>
                </a:lnTo>
                <a:lnTo>
                  <a:pt x="16764" y="7620"/>
                </a:lnTo>
                <a:lnTo>
                  <a:pt x="16764" y="7620"/>
                </a:lnTo>
                <a:lnTo>
                  <a:pt x="0" y="762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8223503" y="5433060"/>
            <a:ext cx="926592" cy="1179576"/>
          </a:xfrm>
          <a:custGeom>
            <a:avLst/>
            <a:gdLst/>
            <a:ahLst/>
            <a:cxnLst/>
            <a:rect l="l" t="t" r="r" b="b"/>
            <a:pathLst>
              <a:path w="926592" h="1179576">
                <a:moveTo>
                  <a:pt x="0" y="0"/>
                </a:moveTo>
                <a:lnTo>
                  <a:pt x="926593" y="0"/>
                </a:lnTo>
                <a:lnTo>
                  <a:pt x="926593" y="1179576"/>
                </a:lnTo>
                <a:lnTo>
                  <a:pt x="0" y="1179576"/>
                </a:lnTo>
                <a:lnTo>
                  <a:pt x="0" y="0"/>
                </a:lnTo>
                <a:close/>
                <a:moveTo>
                  <a:pt x="10669" y="1175004"/>
                </a:moveTo>
                <a:lnTo>
                  <a:pt x="4573" y="1170432"/>
                </a:lnTo>
                <a:lnTo>
                  <a:pt x="920497" y="1170432"/>
                </a:lnTo>
                <a:lnTo>
                  <a:pt x="915924" y="1175004"/>
                </a:lnTo>
                <a:lnTo>
                  <a:pt x="915924" y="4572"/>
                </a:lnTo>
                <a:lnTo>
                  <a:pt x="920497" y="9144"/>
                </a:lnTo>
                <a:lnTo>
                  <a:pt x="4573" y="9144"/>
                </a:lnTo>
                <a:lnTo>
                  <a:pt x="10669" y="4572"/>
                </a:lnTo>
                <a:lnTo>
                  <a:pt x="10669" y="1175004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text 1"/>
          <p:cNvSpPr txBox="1"/>
          <p:nvPr/>
        </p:nvSpPr>
        <p:spPr>
          <a:xfrm>
            <a:off x="8319452" y="5487655"/>
            <a:ext cx="751925" cy="10524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47494B"/>
                </a:solidFill>
                <a:latin typeface="Arial"/>
                <a:cs typeface="Arial"/>
              </a:rPr>
              <a:t>Tidak ada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dalam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47494B"/>
                </a:solidFill>
                <a:latin typeface="Arial"/>
                <a:cs typeface="Arial"/>
              </a:rPr>
              <a:t>jabatan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47494B"/>
                </a:solidFill>
                <a:latin typeface="Arial"/>
                <a:cs typeface="Arial"/>
              </a:rPr>
              <a:t>adm pel.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47494B"/>
                </a:solidFill>
                <a:latin typeface="Arial"/>
                <a:cs typeface="Arial"/>
              </a:rPr>
              <a:t>e formasi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8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525780"/>
            <a:ext cx="541072" cy="617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48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48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48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493" name="object 1493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43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99" name="object 1499"/>
          <p:cNvSpPr/>
          <p:nvPr/>
        </p:nvSpPr>
        <p:spPr>
          <a:xfrm>
            <a:off x="894587" y="2875788"/>
            <a:ext cx="4384548" cy="4017264"/>
          </a:xfrm>
          <a:custGeom>
            <a:avLst/>
            <a:gdLst/>
            <a:ahLst/>
            <a:cxnLst/>
            <a:rect l="l" t="t" r="r" b="b"/>
            <a:pathLst>
              <a:path w="4384548" h="4017264">
                <a:moveTo>
                  <a:pt x="0" y="0"/>
                </a:moveTo>
                <a:lnTo>
                  <a:pt x="4384549" y="0"/>
                </a:lnTo>
                <a:lnTo>
                  <a:pt x="4384549" y="4017264"/>
                </a:lnTo>
                <a:lnTo>
                  <a:pt x="0" y="4017264"/>
                </a:lnTo>
                <a:lnTo>
                  <a:pt x="0" y="0"/>
                </a:lnTo>
                <a:close/>
                <a:moveTo>
                  <a:pt x="9144" y="4012692"/>
                </a:moveTo>
                <a:lnTo>
                  <a:pt x="4572" y="4008120"/>
                </a:lnTo>
                <a:lnTo>
                  <a:pt x="4379976" y="4008120"/>
                </a:lnTo>
                <a:lnTo>
                  <a:pt x="4375405" y="4012692"/>
                </a:lnTo>
                <a:lnTo>
                  <a:pt x="4375405" y="4572"/>
                </a:lnTo>
                <a:lnTo>
                  <a:pt x="4379976" y="9144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4012692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179575" y="2988134"/>
            <a:ext cx="3890743" cy="2444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10" b="1" spc="10" dirty="0">
                <a:solidFill>
                  <a:srgbClr val="232526"/>
                </a:solidFill>
                <a:latin typeface="Arial"/>
                <a:cs typeface="Arial"/>
              </a:rPr>
              <a:t>Penyesuaian Peta Jabatan</a:t>
            </a:r>
            <a:endParaRPr sz="2100">
              <a:latin typeface="Arial"/>
              <a:cs typeface="Arial"/>
            </a:endParaRPr>
          </a:p>
          <a:p>
            <a:pPr marL="452628">
              <a:lnSpc>
                <a:spcPct val="100000"/>
              </a:lnSpc>
            </a:pPr>
            <a:r>
              <a:rPr sz="2800" b="1" spc="10" dirty="0">
                <a:solidFill>
                  <a:srgbClr val="232526"/>
                </a:solidFill>
                <a:latin typeface="Arial"/>
                <a:cs typeface="Arial"/>
              </a:rPr>
              <a:t>jabatana fungsional</a:t>
            </a:r>
            <a:endParaRPr sz="2800">
              <a:latin typeface="Arial"/>
              <a:cs typeface="Arial"/>
            </a:endParaRPr>
          </a:p>
          <a:p>
            <a:pPr marL="928117">
              <a:lnSpc>
                <a:spcPct val="100000"/>
              </a:lnSpc>
            </a:pPr>
            <a:r>
              <a:rPr sz="2800" b="1" spc="10" dirty="0">
                <a:solidFill>
                  <a:srgbClr val="232526"/>
                </a:solidFill>
                <a:latin typeface="Arial"/>
                <a:cs typeface="Arial"/>
              </a:rPr>
              <a:t>umum/staf</a:t>
            </a:r>
            <a:endParaRPr sz="2800">
              <a:latin typeface="Arial"/>
              <a:cs typeface="Arial"/>
            </a:endParaRPr>
          </a:p>
          <a:p>
            <a:pPr marL="1082040">
              <a:lnSpc>
                <a:spcPct val="100000"/>
              </a:lnSpc>
            </a:pPr>
            <a:r>
              <a:rPr sz="2800" b="1" spc="10" dirty="0">
                <a:solidFill>
                  <a:srgbClr val="232526"/>
                </a:solidFill>
                <a:latin typeface="Arial"/>
                <a:cs typeface="Arial"/>
              </a:rPr>
              <a:t>ke dalam</a:t>
            </a:r>
            <a:endParaRPr sz="2800">
              <a:latin typeface="Arial"/>
              <a:cs typeface="Arial"/>
            </a:endParaRPr>
          </a:p>
          <a:p>
            <a:pPr marL="929639">
              <a:lnSpc>
                <a:spcPct val="100000"/>
              </a:lnSpc>
            </a:pPr>
            <a:r>
              <a:rPr sz="2800" b="1" spc="10" dirty="0">
                <a:solidFill>
                  <a:srgbClr val="232526"/>
                </a:solidFill>
                <a:latin typeface="Arial"/>
                <a:cs typeface="Arial"/>
              </a:rPr>
              <a:t>Nomenklatur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10995" y="5565775"/>
            <a:ext cx="4046220" cy="11686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40" b="1" spc="10" dirty="0">
                <a:solidFill>
                  <a:srgbClr val="CC00CC"/>
                </a:solidFill>
                <a:latin typeface="Arial"/>
                <a:cs typeface="Arial"/>
              </a:rPr>
              <a:t>Jabatan Administrasi</a:t>
            </a:r>
            <a:endParaRPr sz="2300">
              <a:latin typeface="Arial"/>
              <a:cs typeface="Arial"/>
            </a:endParaRPr>
          </a:p>
          <a:p>
            <a:pPr marL="1024127">
              <a:lnSpc>
                <a:spcPct val="100000"/>
              </a:lnSpc>
            </a:pPr>
            <a:r>
              <a:rPr sz="3600" b="1" spc="10" dirty="0">
                <a:solidFill>
                  <a:srgbClr val="CC00CC"/>
                </a:solidFill>
                <a:latin typeface="Arial"/>
                <a:cs typeface="Arial"/>
              </a:rPr>
              <a:t>Pelaksana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562259" y="856234"/>
            <a:ext cx="7057339" cy="5102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940" b="1" spc="10" dirty="0">
                <a:solidFill>
                  <a:srgbClr val="232526"/>
                </a:solidFill>
                <a:latin typeface="Arial"/>
                <a:cs typeface="Arial"/>
              </a:rPr>
              <a:t>JABATAN ADMINISTRASI PELAKSANA</a:t>
            </a:r>
            <a:endParaRPr sz="29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575877" y="1990027"/>
            <a:ext cx="4872837" cy="34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solidFill>
                  <a:srgbClr val="232526"/>
                </a:solidFill>
                <a:latin typeface="Arial"/>
                <a:cs typeface="Arial"/>
              </a:rPr>
              <a:t>(PER MENPANRB NO. 25 TAHUN 2016)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00" name="object 1500"/>
          <p:cNvSpPr/>
          <p:nvPr/>
        </p:nvSpPr>
        <p:spPr>
          <a:xfrm>
            <a:off x="5349240" y="3156204"/>
            <a:ext cx="949452" cy="1354836"/>
          </a:xfrm>
          <a:custGeom>
            <a:avLst/>
            <a:gdLst/>
            <a:ahLst/>
            <a:cxnLst/>
            <a:rect l="l" t="t" r="r" b="b"/>
            <a:pathLst>
              <a:path w="949452" h="1354836">
                <a:moveTo>
                  <a:pt x="949452" y="0"/>
                </a:moveTo>
                <a:lnTo>
                  <a:pt x="949452" y="880872"/>
                </a:lnTo>
                <a:lnTo>
                  <a:pt x="475488" y="1354836"/>
                </a:lnTo>
                <a:lnTo>
                  <a:pt x="0" y="880872"/>
                </a:lnTo>
                <a:lnTo>
                  <a:pt x="0" y="0"/>
                </a:lnTo>
                <a:lnTo>
                  <a:pt x="475488" y="473964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5343144" y="3140964"/>
            <a:ext cx="961644" cy="1379220"/>
          </a:xfrm>
          <a:custGeom>
            <a:avLst/>
            <a:gdLst/>
            <a:ahLst/>
            <a:cxnLst/>
            <a:rect l="l" t="t" r="r" b="b"/>
            <a:pathLst>
              <a:path w="961644" h="1379220">
                <a:moveTo>
                  <a:pt x="961644" y="0"/>
                </a:moveTo>
                <a:lnTo>
                  <a:pt x="961644" y="899160"/>
                </a:lnTo>
                <a:lnTo>
                  <a:pt x="481584" y="1379220"/>
                </a:lnTo>
                <a:lnTo>
                  <a:pt x="0" y="899160"/>
                </a:lnTo>
                <a:lnTo>
                  <a:pt x="0" y="0"/>
                </a:lnTo>
                <a:lnTo>
                  <a:pt x="486156" y="484631"/>
                </a:lnTo>
                <a:lnTo>
                  <a:pt x="477012" y="484631"/>
                </a:lnTo>
                <a:lnTo>
                  <a:pt x="961644" y="0"/>
                </a:lnTo>
                <a:close/>
                <a:moveTo>
                  <a:pt x="481584" y="498348"/>
                </a:moveTo>
                <a:lnTo>
                  <a:pt x="3048" y="19812"/>
                </a:lnTo>
                <a:lnTo>
                  <a:pt x="13716" y="15240"/>
                </a:lnTo>
                <a:lnTo>
                  <a:pt x="13716" y="896112"/>
                </a:lnTo>
                <a:lnTo>
                  <a:pt x="10668" y="891539"/>
                </a:lnTo>
                <a:lnTo>
                  <a:pt x="486156" y="1365504"/>
                </a:lnTo>
                <a:lnTo>
                  <a:pt x="477012" y="1365504"/>
                </a:lnTo>
                <a:lnTo>
                  <a:pt x="950975" y="891539"/>
                </a:lnTo>
                <a:lnTo>
                  <a:pt x="949452" y="896112"/>
                </a:lnTo>
                <a:lnTo>
                  <a:pt x="949452" y="15240"/>
                </a:lnTo>
                <a:lnTo>
                  <a:pt x="960119" y="19812"/>
                </a:lnTo>
                <a:lnTo>
                  <a:pt x="481584" y="49834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5739122" y="3626720"/>
            <a:ext cx="242078" cy="3690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8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68" y="3148552"/>
            <a:ext cx="2862072" cy="888523"/>
          </a:xfrm>
          <a:prstGeom prst="rect">
            <a:avLst/>
          </a:prstGeom>
        </p:spPr>
      </p:pic>
      <p:pic>
        <p:nvPicPr>
          <p:cNvPr id="490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692" y="3156204"/>
            <a:ext cx="2860548" cy="880872"/>
          </a:xfrm>
          <a:prstGeom prst="rect">
            <a:avLst/>
          </a:prstGeom>
        </p:spPr>
      </p:pic>
      <p:pic>
        <p:nvPicPr>
          <p:cNvPr id="491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68" y="3148552"/>
            <a:ext cx="2862072" cy="888523"/>
          </a:xfrm>
          <a:prstGeom prst="rect">
            <a:avLst/>
          </a:prstGeom>
        </p:spPr>
      </p:pic>
      <p:sp>
        <p:nvSpPr>
          <p:cNvPr id="1502" name="object 1502"/>
          <p:cNvSpPr/>
          <p:nvPr/>
        </p:nvSpPr>
        <p:spPr>
          <a:xfrm>
            <a:off x="6292596" y="3150108"/>
            <a:ext cx="2874264" cy="893063"/>
          </a:xfrm>
          <a:custGeom>
            <a:avLst/>
            <a:gdLst/>
            <a:ahLst/>
            <a:cxnLst/>
            <a:rect l="l" t="t" r="r" b="b"/>
            <a:pathLst>
              <a:path w="2874264" h="893063">
                <a:moveTo>
                  <a:pt x="2874264" y="152400"/>
                </a:moveTo>
                <a:lnTo>
                  <a:pt x="2874264" y="740663"/>
                </a:lnTo>
                <a:lnTo>
                  <a:pt x="2872740" y="755904"/>
                </a:lnTo>
                <a:lnTo>
                  <a:pt x="2871216" y="771143"/>
                </a:lnTo>
                <a:lnTo>
                  <a:pt x="2866644" y="786384"/>
                </a:lnTo>
                <a:lnTo>
                  <a:pt x="2862072" y="800099"/>
                </a:lnTo>
                <a:lnTo>
                  <a:pt x="2855976" y="813816"/>
                </a:lnTo>
                <a:lnTo>
                  <a:pt x="2846831" y="826007"/>
                </a:lnTo>
                <a:lnTo>
                  <a:pt x="2839212" y="838199"/>
                </a:lnTo>
                <a:lnTo>
                  <a:pt x="2828544" y="848868"/>
                </a:lnTo>
                <a:lnTo>
                  <a:pt x="2817876" y="858012"/>
                </a:lnTo>
                <a:lnTo>
                  <a:pt x="2805684" y="867156"/>
                </a:lnTo>
                <a:lnTo>
                  <a:pt x="2793492" y="874775"/>
                </a:lnTo>
                <a:lnTo>
                  <a:pt x="2779776" y="880872"/>
                </a:lnTo>
                <a:lnTo>
                  <a:pt x="2766060" y="886968"/>
                </a:lnTo>
                <a:lnTo>
                  <a:pt x="2750819" y="890016"/>
                </a:lnTo>
                <a:lnTo>
                  <a:pt x="2735580" y="893063"/>
                </a:lnTo>
                <a:lnTo>
                  <a:pt x="2720340" y="893063"/>
                </a:lnTo>
                <a:lnTo>
                  <a:pt x="0" y="893063"/>
                </a:lnTo>
                <a:lnTo>
                  <a:pt x="0" y="0"/>
                </a:lnTo>
                <a:lnTo>
                  <a:pt x="2720340" y="0"/>
                </a:lnTo>
                <a:lnTo>
                  <a:pt x="2735580" y="0"/>
                </a:lnTo>
                <a:lnTo>
                  <a:pt x="2750819" y="3048"/>
                </a:lnTo>
                <a:lnTo>
                  <a:pt x="2766060" y="6096"/>
                </a:lnTo>
                <a:lnTo>
                  <a:pt x="2779776" y="10668"/>
                </a:lnTo>
                <a:lnTo>
                  <a:pt x="2793492" y="18288"/>
                </a:lnTo>
                <a:lnTo>
                  <a:pt x="2805684" y="25908"/>
                </a:lnTo>
                <a:lnTo>
                  <a:pt x="2817876" y="35052"/>
                </a:lnTo>
                <a:lnTo>
                  <a:pt x="2828544" y="44196"/>
                </a:lnTo>
                <a:lnTo>
                  <a:pt x="2839212" y="54864"/>
                </a:lnTo>
                <a:lnTo>
                  <a:pt x="2846831" y="67056"/>
                </a:lnTo>
                <a:lnTo>
                  <a:pt x="2855976" y="79248"/>
                </a:lnTo>
                <a:lnTo>
                  <a:pt x="2862072" y="92964"/>
                </a:lnTo>
                <a:lnTo>
                  <a:pt x="2866644" y="106680"/>
                </a:lnTo>
                <a:lnTo>
                  <a:pt x="2871216" y="121920"/>
                </a:lnTo>
                <a:lnTo>
                  <a:pt x="2872740" y="137160"/>
                </a:lnTo>
                <a:lnTo>
                  <a:pt x="2874264" y="152400"/>
                </a:lnTo>
                <a:close/>
                <a:moveTo>
                  <a:pt x="2860548" y="138684"/>
                </a:moveTo>
                <a:lnTo>
                  <a:pt x="2860548" y="138684"/>
                </a:lnTo>
                <a:lnTo>
                  <a:pt x="2857500" y="123443"/>
                </a:lnTo>
                <a:lnTo>
                  <a:pt x="2857500" y="124968"/>
                </a:lnTo>
                <a:lnTo>
                  <a:pt x="2854452" y="111252"/>
                </a:lnTo>
                <a:lnTo>
                  <a:pt x="2854452" y="111252"/>
                </a:lnTo>
                <a:lnTo>
                  <a:pt x="2849880" y="97536"/>
                </a:lnTo>
                <a:lnTo>
                  <a:pt x="2849880" y="97536"/>
                </a:lnTo>
                <a:lnTo>
                  <a:pt x="2843784" y="85343"/>
                </a:lnTo>
                <a:lnTo>
                  <a:pt x="2843784" y="85343"/>
                </a:lnTo>
                <a:lnTo>
                  <a:pt x="2836164" y="73152"/>
                </a:lnTo>
                <a:lnTo>
                  <a:pt x="2837688" y="74676"/>
                </a:lnTo>
                <a:lnTo>
                  <a:pt x="2828544" y="62484"/>
                </a:lnTo>
                <a:lnTo>
                  <a:pt x="2828544" y="64008"/>
                </a:lnTo>
                <a:lnTo>
                  <a:pt x="2819400" y="53340"/>
                </a:lnTo>
                <a:lnTo>
                  <a:pt x="2819400" y="53340"/>
                </a:lnTo>
                <a:lnTo>
                  <a:pt x="2810256" y="44196"/>
                </a:lnTo>
                <a:lnTo>
                  <a:pt x="2810256" y="44196"/>
                </a:lnTo>
                <a:lnTo>
                  <a:pt x="2798064" y="36576"/>
                </a:lnTo>
                <a:lnTo>
                  <a:pt x="2799588" y="36576"/>
                </a:lnTo>
                <a:lnTo>
                  <a:pt x="2787396" y="28956"/>
                </a:lnTo>
                <a:lnTo>
                  <a:pt x="2787396" y="28956"/>
                </a:lnTo>
                <a:lnTo>
                  <a:pt x="2775204" y="22860"/>
                </a:lnTo>
                <a:lnTo>
                  <a:pt x="2775204" y="22860"/>
                </a:lnTo>
                <a:lnTo>
                  <a:pt x="2761488" y="18288"/>
                </a:lnTo>
                <a:lnTo>
                  <a:pt x="2763012" y="18288"/>
                </a:lnTo>
                <a:lnTo>
                  <a:pt x="2747772" y="15240"/>
                </a:lnTo>
                <a:lnTo>
                  <a:pt x="2749296" y="15240"/>
                </a:lnTo>
                <a:lnTo>
                  <a:pt x="2734056" y="12192"/>
                </a:lnTo>
                <a:lnTo>
                  <a:pt x="2735580" y="12192"/>
                </a:lnTo>
                <a:lnTo>
                  <a:pt x="2720340" y="12192"/>
                </a:lnTo>
                <a:lnTo>
                  <a:pt x="2720340" y="12192"/>
                </a:lnTo>
                <a:lnTo>
                  <a:pt x="6096" y="12192"/>
                </a:lnTo>
                <a:lnTo>
                  <a:pt x="12192" y="6096"/>
                </a:lnTo>
                <a:lnTo>
                  <a:pt x="12192" y="886968"/>
                </a:lnTo>
                <a:lnTo>
                  <a:pt x="6096" y="880872"/>
                </a:lnTo>
                <a:lnTo>
                  <a:pt x="2720340" y="880872"/>
                </a:lnTo>
                <a:lnTo>
                  <a:pt x="2720340" y="880872"/>
                </a:lnTo>
                <a:lnTo>
                  <a:pt x="2735580" y="879348"/>
                </a:lnTo>
                <a:lnTo>
                  <a:pt x="2734056" y="879348"/>
                </a:lnTo>
                <a:lnTo>
                  <a:pt x="2749296" y="877824"/>
                </a:lnTo>
                <a:lnTo>
                  <a:pt x="2747772" y="877824"/>
                </a:lnTo>
                <a:lnTo>
                  <a:pt x="2763012" y="874775"/>
                </a:lnTo>
                <a:lnTo>
                  <a:pt x="2761488" y="874775"/>
                </a:lnTo>
                <a:lnTo>
                  <a:pt x="2775204" y="870204"/>
                </a:lnTo>
                <a:lnTo>
                  <a:pt x="2775204" y="870204"/>
                </a:lnTo>
                <a:lnTo>
                  <a:pt x="2787396" y="864107"/>
                </a:lnTo>
                <a:lnTo>
                  <a:pt x="2787396" y="864107"/>
                </a:lnTo>
                <a:lnTo>
                  <a:pt x="2799588" y="856487"/>
                </a:lnTo>
                <a:lnTo>
                  <a:pt x="2798064" y="856487"/>
                </a:lnTo>
                <a:lnTo>
                  <a:pt x="2810256" y="848868"/>
                </a:lnTo>
                <a:lnTo>
                  <a:pt x="2810256" y="848868"/>
                </a:lnTo>
                <a:lnTo>
                  <a:pt x="2819400" y="839724"/>
                </a:lnTo>
                <a:lnTo>
                  <a:pt x="2819400" y="839724"/>
                </a:lnTo>
                <a:lnTo>
                  <a:pt x="2828544" y="829056"/>
                </a:lnTo>
                <a:lnTo>
                  <a:pt x="2828544" y="830580"/>
                </a:lnTo>
                <a:lnTo>
                  <a:pt x="2837688" y="818387"/>
                </a:lnTo>
                <a:lnTo>
                  <a:pt x="2836164" y="818387"/>
                </a:lnTo>
                <a:lnTo>
                  <a:pt x="2843784" y="806195"/>
                </a:lnTo>
                <a:lnTo>
                  <a:pt x="2843784" y="807719"/>
                </a:lnTo>
                <a:lnTo>
                  <a:pt x="2849880" y="794004"/>
                </a:lnTo>
                <a:lnTo>
                  <a:pt x="2849880" y="795528"/>
                </a:lnTo>
                <a:lnTo>
                  <a:pt x="2854452" y="781812"/>
                </a:lnTo>
                <a:lnTo>
                  <a:pt x="2854452" y="781812"/>
                </a:lnTo>
                <a:lnTo>
                  <a:pt x="2857500" y="768095"/>
                </a:lnTo>
                <a:lnTo>
                  <a:pt x="2857500" y="769619"/>
                </a:lnTo>
                <a:lnTo>
                  <a:pt x="2860548" y="754380"/>
                </a:lnTo>
                <a:lnTo>
                  <a:pt x="2860548" y="754380"/>
                </a:lnTo>
                <a:lnTo>
                  <a:pt x="2860548" y="740663"/>
                </a:lnTo>
                <a:lnTo>
                  <a:pt x="2860548" y="740663"/>
                </a:lnTo>
                <a:lnTo>
                  <a:pt x="2860548" y="152400"/>
                </a:lnTo>
                <a:lnTo>
                  <a:pt x="2860548" y="152400"/>
                </a:lnTo>
                <a:lnTo>
                  <a:pt x="2860548" y="138684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6476096" y="3223688"/>
            <a:ext cx="2042426" cy="3661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50" spc="10" dirty="0">
                <a:solidFill>
                  <a:srgbClr val="232526"/>
                </a:solidFill>
                <a:latin typeface="Calibri"/>
                <a:cs typeface="Calibri"/>
              </a:rPr>
              <a:t>• </a:t>
            </a:r>
            <a:r>
              <a:rPr sz="2350" b="1" spc="10" dirty="0">
                <a:solidFill>
                  <a:srgbClr val="232526"/>
                </a:solidFill>
                <a:latin typeface="Arial"/>
                <a:cs typeface="Arial"/>
              </a:rPr>
              <a:t>Nomenklatur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6704695" y="3572684"/>
            <a:ext cx="1090135" cy="3537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60" b="1" spc="10" dirty="0">
                <a:solidFill>
                  <a:srgbClr val="232526"/>
                </a:solidFill>
                <a:latin typeface="Arial"/>
                <a:cs typeface="Arial"/>
              </a:rPr>
              <a:t>Jabatan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03" name="object 1503"/>
          <p:cNvSpPr/>
          <p:nvPr/>
        </p:nvSpPr>
        <p:spPr>
          <a:xfrm>
            <a:off x="5349240" y="4314444"/>
            <a:ext cx="949452" cy="1354836"/>
          </a:xfrm>
          <a:custGeom>
            <a:avLst/>
            <a:gdLst/>
            <a:ahLst/>
            <a:cxnLst/>
            <a:rect l="l" t="t" r="r" b="b"/>
            <a:pathLst>
              <a:path w="949452" h="1354836">
                <a:moveTo>
                  <a:pt x="949452" y="0"/>
                </a:moveTo>
                <a:lnTo>
                  <a:pt x="949452" y="880872"/>
                </a:lnTo>
                <a:lnTo>
                  <a:pt x="475488" y="1354836"/>
                </a:lnTo>
                <a:lnTo>
                  <a:pt x="0" y="880872"/>
                </a:lnTo>
                <a:lnTo>
                  <a:pt x="0" y="0"/>
                </a:lnTo>
                <a:lnTo>
                  <a:pt x="475488" y="473964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5343144" y="4299204"/>
            <a:ext cx="961644" cy="1379220"/>
          </a:xfrm>
          <a:custGeom>
            <a:avLst/>
            <a:gdLst/>
            <a:ahLst/>
            <a:cxnLst/>
            <a:rect l="l" t="t" r="r" b="b"/>
            <a:pathLst>
              <a:path w="961644" h="1379220">
                <a:moveTo>
                  <a:pt x="961644" y="0"/>
                </a:moveTo>
                <a:lnTo>
                  <a:pt x="961644" y="899160"/>
                </a:lnTo>
                <a:lnTo>
                  <a:pt x="481584" y="1379220"/>
                </a:lnTo>
                <a:lnTo>
                  <a:pt x="0" y="899160"/>
                </a:lnTo>
                <a:lnTo>
                  <a:pt x="0" y="0"/>
                </a:lnTo>
                <a:lnTo>
                  <a:pt x="486156" y="484632"/>
                </a:lnTo>
                <a:lnTo>
                  <a:pt x="477012" y="484632"/>
                </a:lnTo>
                <a:lnTo>
                  <a:pt x="961644" y="0"/>
                </a:lnTo>
                <a:close/>
                <a:moveTo>
                  <a:pt x="481584" y="498348"/>
                </a:moveTo>
                <a:lnTo>
                  <a:pt x="3048" y="19812"/>
                </a:lnTo>
                <a:lnTo>
                  <a:pt x="13716" y="15240"/>
                </a:lnTo>
                <a:lnTo>
                  <a:pt x="13716" y="896112"/>
                </a:lnTo>
                <a:lnTo>
                  <a:pt x="10668" y="891540"/>
                </a:lnTo>
                <a:lnTo>
                  <a:pt x="486156" y="1365504"/>
                </a:lnTo>
                <a:lnTo>
                  <a:pt x="477012" y="1365504"/>
                </a:lnTo>
                <a:lnTo>
                  <a:pt x="950975" y="891540"/>
                </a:lnTo>
                <a:lnTo>
                  <a:pt x="949452" y="896112"/>
                </a:lnTo>
                <a:lnTo>
                  <a:pt x="949452" y="15240"/>
                </a:lnTo>
                <a:lnTo>
                  <a:pt x="960119" y="19812"/>
                </a:lnTo>
                <a:lnTo>
                  <a:pt x="481584" y="49834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5739122" y="4784773"/>
            <a:ext cx="242078" cy="3690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92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68" y="4306792"/>
            <a:ext cx="2862072" cy="888524"/>
          </a:xfrm>
          <a:prstGeom prst="rect">
            <a:avLst/>
          </a:prstGeom>
        </p:spPr>
      </p:pic>
      <p:pic>
        <p:nvPicPr>
          <p:cNvPr id="493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692" y="4314444"/>
            <a:ext cx="2860548" cy="880872"/>
          </a:xfrm>
          <a:prstGeom prst="rect">
            <a:avLst/>
          </a:prstGeom>
        </p:spPr>
      </p:pic>
      <p:pic>
        <p:nvPicPr>
          <p:cNvPr id="494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68" y="4306792"/>
            <a:ext cx="2862072" cy="888524"/>
          </a:xfrm>
          <a:prstGeom prst="rect">
            <a:avLst/>
          </a:prstGeom>
        </p:spPr>
      </p:pic>
      <p:sp>
        <p:nvSpPr>
          <p:cNvPr id="1505" name="object 1505"/>
          <p:cNvSpPr/>
          <p:nvPr/>
        </p:nvSpPr>
        <p:spPr>
          <a:xfrm>
            <a:off x="6292596" y="4306824"/>
            <a:ext cx="2874264" cy="894588"/>
          </a:xfrm>
          <a:custGeom>
            <a:avLst/>
            <a:gdLst/>
            <a:ahLst/>
            <a:cxnLst/>
            <a:rect l="l" t="t" r="r" b="b"/>
            <a:pathLst>
              <a:path w="2874264" h="894588">
                <a:moveTo>
                  <a:pt x="2874264" y="153924"/>
                </a:moveTo>
                <a:lnTo>
                  <a:pt x="2874264" y="742188"/>
                </a:lnTo>
                <a:lnTo>
                  <a:pt x="2872740" y="757428"/>
                </a:lnTo>
                <a:lnTo>
                  <a:pt x="2871216" y="772668"/>
                </a:lnTo>
                <a:lnTo>
                  <a:pt x="2866644" y="786384"/>
                </a:lnTo>
                <a:lnTo>
                  <a:pt x="2862072" y="801624"/>
                </a:lnTo>
                <a:lnTo>
                  <a:pt x="2855976" y="815340"/>
                </a:lnTo>
                <a:lnTo>
                  <a:pt x="2846831" y="827532"/>
                </a:lnTo>
                <a:lnTo>
                  <a:pt x="2839212" y="839724"/>
                </a:lnTo>
                <a:lnTo>
                  <a:pt x="2828544" y="850392"/>
                </a:lnTo>
                <a:lnTo>
                  <a:pt x="2817876" y="859536"/>
                </a:lnTo>
                <a:lnTo>
                  <a:pt x="2805684" y="868680"/>
                </a:lnTo>
                <a:lnTo>
                  <a:pt x="2793492" y="876300"/>
                </a:lnTo>
                <a:lnTo>
                  <a:pt x="2779776" y="882396"/>
                </a:lnTo>
                <a:lnTo>
                  <a:pt x="2766060" y="888492"/>
                </a:lnTo>
                <a:lnTo>
                  <a:pt x="2750819" y="891540"/>
                </a:lnTo>
                <a:lnTo>
                  <a:pt x="2735580" y="894588"/>
                </a:lnTo>
                <a:lnTo>
                  <a:pt x="2720340" y="894588"/>
                </a:lnTo>
                <a:lnTo>
                  <a:pt x="0" y="894588"/>
                </a:lnTo>
                <a:lnTo>
                  <a:pt x="0" y="0"/>
                </a:lnTo>
                <a:lnTo>
                  <a:pt x="2720340" y="0"/>
                </a:lnTo>
                <a:lnTo>
                  <a:pt x="2735580" y="1524"/>
                </a:lnTo>
                <a:lnTo>
                  <a:pt x="2750819" y="4572"/>
                </a:lnTo>
                <a:lnTo>
                  <a:pt x="2766060" y="7620"/>
                </a:lnTo>
                <a:lnTo>
                  <a:pt x="2779776" y="12192"/>
                </a:lnTo>
                <a:lnTo>
                  <a:pt x="2793492" y="19812"/>
                </a:lnTo>
                <a:lnTo>
                  <a:pt x="2805684" y="27432"/>
                </a:lnTo>
                <a:lnTo>
                  <a:pt x="2817876" y="35052"/>
                </a:lnTo>
                <a:lnTo>
                  <a:pt x="2828544" y="45720"/>
                </a:lnTo>
                <a:lnTo>
                  <a:pt x="2839212" y="56388"/>
                </a:lnTo>
                <a:lnTo>
                  <a:pt x="2846831" y="68580"/>
                </a:lnTo>
                <a:lnTo>
                  <a:pt x="2855976" y="80772"/>
                </a:lnTo>
                <a:lnTo>
                  <a:pt x="2862072" y="94488"/>
                </a:lnTo>
                <a:lnTo>
                  <a:pt x="2866644" y="108204"/>
                </a:lnTo>
                <a:lnTo>
                  <a:pt x="2871216" y="123444"/>
                </a:lnTo>
                <a:lnTo>
                  <a:pt x="2872740" y="138684"/>
                </a:lnTo>
                <a:lnTo>
                  <a:pt x="2874264" y="153924"/>
                </a:lnTo>
                <a:close/>
                <a:moveTo>
                  <a:pt x="2860548" y="138684"/>
                </a:moveTo>
                <a:lnTo>
                  <a:pt x="2860548" y="140208"/>
                </a:lnTo>
                <a:lnTo>
                  <a:pt x="2857500" y="124968"/>
                </a:lnTo>
                <a:lnTo>
                  <a:pt x="2857500" y="126492"/>
                </a:lnTo>
                <a:lnTo>
                  <a:pt x="2854452" y="111252"/>
                </a:lnTo>
                <a:lnTo>
                  <a:pt x="2854452" y="112776"/>
                </a:lnTo>
                <a:lnTo>
                  <a:pt x="2849880" y="99060"/>
                </a:lnTo>
                <a:lnTo>
                  <a:pt x="2849880" y="99060"/>
                </a:lnTo>
                <a:lnTo>
                  <a:pt x="2843784" y="86868"/>
                </a:lnTo>
                <a:lnTo>
                  <a:pt x="2843784" y="86868"/>
                </a:lnTo>
                <a:lnTo>
                  <a:pt x="2836164" y="74676"/>
                </a:lnTo>
                <a:lnTo>
                  <a:pt x="2837688" y="76200"/>
                </a:lnTo>
                <a:lnTo>
                  <a:pt x="2828544" y="64008"/>
                </a:lnTo>
                <a:lnTo>
                  <a:pt x="2828544" y="65532"/>
                </a:lnTo>
                <a:lnTo>
                  <a:pt x="2819400" y="54864"/>
                </a:lnTo>
                <a:lnTo>
                  <a:pt x="2819400" y="54864"/>
                </a:lnTo>
                <a:lnTo>
                  <a:pt x="2810256" y="45720"/>
                </a:lnTo>
                <a:lnTo>
                  <a:pt x="2810256" y="45720"/>
                </a:lnTo>
                <a:lnTo>
                  <a:pt x="2798064" y="36576"/>
                </a:lnTo>
                <a:lnTo>
                  <a:pt x="2799588" y="38100"/>
                </a:lnTo>
                <a:lnTo>
                  <a:pt x="2787396" y="30480"/>
                </a:lnTo>
                <a:lnTo>
                  <a:pt x="2787396" y="30480"/>
                </a:lnTo>
                <a:lnTo>
                  <a:pt x="2775204" y="24384"/>
                </a:lnTo>
                <a:lnTo>
                  <a:pt x="2775204" y="24384"/>
                </a:lnTo>
                <a:lnTo>
                  <a:pt x="2761488" y="19812"/>
                </a:lnTo>
                <a:lnTo>
                  <a:pt x="2763012" y="19812"/>
                </a:lnTo>
                <a:lnTo>
                  <a:pt x="2747772" y="16764"/>
                </a:lnTo>
                <a:lnTo>
                  <a:pt x="2749296" y="16764"/>
                </a:lnTo>
                <a:lnTo>
                  <a:pt x="2734056" y="13716"/>
                </a:lnTo>
                <a:lnTo>
                  <a:pt x="2735580" y="13716"/>
                </a:lnTo>
                <a:lnTo>
                  <a:pt x="2720340" y="13716"/>
                </a:lnTo>
                <a:lnTo>
                  <a:pt x="2720340" y="13716"/>
                </a:lnTo>
                <a:lnTo>
                  <a:pt x="6096" y="13716"/>
                </a:lnTo>
                <a:lnTo>
                  <a:pt x="12192" y="7620"/>
                </a:lnTo>
                <a:lnTo>
                  <a:pt x="12192" y="888492"/>
                </a:lnTo>
                <a:lnTo>
                  <a:pt x="6096" y="882396"/>
                </a:lnTo>
                <a:lnTo>
                  <a:pt x="2720340" y="882396"/>
                </a:lnTo>
                <a:lnTo>
                  <a:pt x="2720340" y="882396"/>
                </a:lnTo>
                <a:lnTo>
                  <a:pt x="2735580" y="880872"/>
                </a:lnTo>
                <a:lnTo>
                  <a:pt x="2734056" y="880872"/>
                </a:lnTo>
                <a:lnTo>
                  <a:pt x="2749296" y="879348"/>
                </a:lnTo>
                <a:lnTo>
                  <a:pt x="2747772" y="879348"/>
                </a:lnTo>
                <a:lnTo>
                  <a:pt x="2763012" y="876300"/>
                </a:lnTo>
                <a:lnTo>
                  <a:pt x="2761488" y="876300"/>
                </a:lnTo>
                <a:lnTo>
                  <a:pt x="2775204" y="870204"/>
                </a:lnTo>
                <a:lnTo>
                  <a:pt x="2775204" y="871728"/>
                </a:lnTo>
                <a:lnTo>
                  <a:pt x="2787396" y="865632"/>
                </a:lnTo>
                <a:lnTo>
                  <a:pt x="2787396" y="865632"/>
                </a:lnTo>
                <a:lnTo>
                  <a:pt x="2799588" y="858012"/>
                </a:lnTo>
                <a:lnTo>
                  <a:pt x="2798064" y="858012"/>
                </a:lnTo>
                <a:lnTo>
                  <a:pt x="2810256" y="850392"/>
                </a:lnTo>
                <a:lnTo>
                  <a:pt x="2810256" y="850392"/>
                </a:lnTo>
                <a:lnTo>
                  <a:pt x="2819400" y="841248"/>
                </a:lnTo>
                <a:lnTo>
                  <a:pt x="2819400" y="841248"/>
                </a:lnTo>
                <a:lnTo>
                  <a:pt x="2828544" y="830580"/>
                </a:lnTo>
                <a:lnTo>
                  <a:pt x="2828544" y="830580"/>
                </a:lnTo>
                <a:lnTo>
                  <a:pt x="2837688" y="819912"/>
                </a:lnTo>
                <a:lnTo>
                  <a:pt x="2836164" y="819912"/>
                </a:lnTo>
                <a:lnTo>
                  <a:pt x="2843784" y="807720"/>
                </a:lnTo>
                <a:lnTo>
                  <a:pt x="2843784" y="809244"/>
                </a:lnTo>
                <a:lnTo>
                  <a:pt x="2849880" y="795528"/>
                </a:lnTo>
                <a:lnTo>
                  <a:pt x="2849880" y="797052"/>
                </a:lnTo>
                <a:lnTo>
                  <a:pt x="2854452" y="783336"/>
                </a:lnTo>
                <a:lnTo>
                  <a:pt x="2854452" y="783336"/>
                </a:lnTo>
                <a:lnTo>
                  <a:pt x="2857500" y="769620"/>
                </a:lnTo>
                <a:lnTo>
                  <a:pt x="2857500" y="769620"/>
                </a:lnTo>
                <a:lnTo>
                  <a:pt x="2860548" y="755904"/>
                </a:lnTo>
                <a:lnTo>
                  <a:pt x="2860548" y="755904"/>
                </a:lnTo>
                <a:lnTo>
                  <a:pt x="2860548" y="740664"/>
                </a:lnTo>
                <a:lnTo>
                  <a:pt x="2860548" y="742188"/>
                </a:lnTo>
                <a:lnTo>
                  <a:pt x="2860548" y="153924"/>
                </a:lnTo>
                <a:lnTo>
                  <a:pt x="2860548" y="153924"/>
                </a:lnTo>
                <a:lnTo>
                  <a:pt x="2860548" y="138684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6476096" y="4381741"/>
            <a:ext cx="1638895" cy="3661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60" spc="10" dirty="0">
                <a:solidFill>
                  <a:srgbClr val="232526"/>
                </a:solidFill>
                <a:latin typeface="Calibri"/>
                <a:cs typeface="Calibri"/>
              </a:rPr>
              <a:t>• </a:t>
            </a:r>
            <a:r>
              <a:rPr sz="2260" b="1" spc="10" dirty="0">
                <a:solidFill>
                  <a:srgbClr val="232526"/>
                </a:solidFill>
                <a:latin typeface="Arial"/>
                <a:cs typeface="Arial"/>
              </a:rPr>
              <a:t>Kualifikasi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704695" y="4730737"/>
            <a:ext cx="1536459" cy="3537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60" b="1" spc="10" dirty="0">
                <a:solidFill>
                  <a:srgbClr val="232526"/>
                </a:solidFill>
                <a:latin typeface="Arial"/>
                <a:cs typeface="Arial"/>
              </a:rPr>
              <a:t>Pendidikan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06" name="object 1506"/>
          <p:cNvSpPr/>
          <p:nvPr/>
        </p:nvSpPr>
        <p:spPr>
          <a:xfrm>
            <a:off x="5349240" y="5472684"/>
            <a:ext cx="949452" cy="1354836"/>
          </a:xfrm>
          <a:custGeom>
            <a:avLst/>
            <a:gdLst/>
            <a:ahLst/>
            <a:cxnLst/>
            <a:rect l="l" t="t" r="r" b="b"/>
            <a:pathLst>
              <a:path w="949452" h="1354836">
                <a:moveTo>
                  <a:pt x="949452" y="0"/>
                </a:moveTo>
                <a:lnTo>
                  <a:pt x="949452" y="880872"/>
                </a:lnTo>
                <a:lnTo>
                  <a:pt x="475488" y="1354836"/>
                </a:lnTo>
                <a:lnTo>
                  <a:pt x="0" y="880872"/>
                </a:lnTo>
                <a:lnTo>
                  <a:pt x="0" y="0"/>
                </a:lnTo>
                <a:lnTo>
                  <a:pt x="475488" y="473964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5343144" y="5455920"/>
            <a:ext cx="961644" cy="1380744"/>
          </a:xfrm>
          <a:custGeom>
            <a:avLst/>
            <a:gdLst/>
            <a:ahLst/>
            <a:cxnLst/>
            <a:rect l="l" t="t" r="r" b="b"/>
            <a:pathLst>
              <a:path w="961644" h="1380744">
                <a:moveTo>
                  <a:pt x="961644" y="0"/>
                </a:moveTo>
                <a:lnTo>
                  <a:pt x="961644" y="900684"/>
                </a:lnTo>
                <a:lnTo>
                  <a:pt x="481584" y="1380744"/>
                </a:lnTo>
                <a:lnTo>
                  <a:pt x="0" y="900684"/>
                </a:lnTo>
                <a:lnTo>
                  <a:pt x="0" y="0"/>
                </a:lnTo>
                <a:lnTo>
                  <a:pt x="486156" y="486156"/>
                </a:lnTo>
                <a:lnTo>
                  <a:pt x="477012" y="486156"/>
                </a:lnTo>
                <a:lnTo>
                  <a:pt x="961644" y="0"/>
                </a:lnTo>
                <a:close/>
                <a:moveTo>
                  <a:pt x="481584" y="499872"/>
                </a:moveTo>
                <a:lnTo>
                  <a:pt x="3048" y="19812"/>
                </a:lnTo>
                <a:lnTo>
                  <a:pt x="13716" y="16764"/>
                </a:lnTo>
                <a:lnTo>
                  <a:pt x="13716" y="897636"/>
                </a:lnTo>
                <a:lnTo>
                  <a:pt x="10668" y="893064"/>
                </a:lnTo>
                <a:lnTo>
                  <a:pt x="486156" y="1367028"/>
                </a:lnTo>
                <a:lnTo>
                  <a:pt x="477012" y="1367028"/>
                </a:lnTo>
                <a:lnTo>
                  <a:pt x="950975" y="893064"/>
                </a:lnTo>
                <a:lnTo>
                  <a:pt x="949452" y="897636"/>
                </a:lnTo>
                <a:lnTo>
                  <a:pt x="949452" y="16764"/>
                </a:lnTo>
                <a:lnTo>
                  <a:pt x="960119" y="19812"/>
                </a:lnTo>
                <a:lnTo>
                  <a:pt x="481584" y="499872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5739122" y="5942827"/>
            <a:ext cx="242078" cy="3690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95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68" y="5465032"/>
            <a:ext cx="2862072" cy="888524"/>
          </a:xfrm>
          <a:prstGeom prst="rect">
            <a:avLst/>
          </a:prstGeom>
        </p:spPr>
      </p:pic>
      <p:pic>
        <p:nvPicPr>
          <p:cNvPr id="496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692" y="5472684"/>
            <a:ext cx="2860548" cy="880872"/>
          </a:xfrm>
          <a:prstGeom prst="rect">
            <a:avLst/>
          </a:prstGeom>
        </p:spPr>
      </p:pic>
      <p:pic>
        <p:nvPicPr>
          <p:cNvPr id="497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68" y="5465032"/>
            <a:ext cx="2862072" cy="888524"/>
          </a:xfrm>
          <a:prstGeom prst="rect">
            <a:avLst/>
          </a:prstGeom>
        </p:spPr>
      </p:pic>
      <p:sp>
        <p:nvSpPr>
          <p:cNvPr id="1508" name="object 1508"/>
          <p:cNvSpPr/>
          <p:nvPr/>
        </p:nvSpPr>
        <p:spPr>
          <a:xfrm>
            <a:off x="6292596" y="5465064"/>
            <a:ext cx="2874264" cy="894588"/>
          </a:xfrm>
          <a:custGeom>
            <a:avLst/>
            <a:gdLst/>
            <a:ahLst/>
            <a:cxnLst/>
            <a:rect l="l" t="t" r="r" b="b"/>
            <a:pathLst>
              <a:path w="2874264" h="894588">
                <a:moveTo>
                  <a:pt x="2874264" y="153924"/>
                </a:moveTo>
                <a:lnTo>
                  <a:pt x="2874264" y="742188"/>
                </a:lnTo>
                <a:lnTo>
                  <a:pt x="2872740" y="757428"/>
                </a:lnTo>
                <a:lnTo>
                  <a:pt x="2871216" y="772668"/>
                </a:lnTo>
                <a:lnTo>
                  <a:pt x="2866644" y="786384"/>
                </a:lnTo>
                <a:lnTo>
                  <a:pt x="2862072" y="801624"/>
                </a:lnTo>
                <a:lnTo>
                  <a:pt x="2855976" y="813816"/>
                </a:lnTo>
                <a:lnTo>
                  <a:pt x="2846831" y="827532"/>
                </a:lnTo>
                <a:lnTo>
                  <a:pt x="2839212" y="838200"/>
                </a:lnTo>
                <a:lnTo>
                  <a:pt x="2828544" y="850392"/>
                </a:lnTo>
                <a:lnTo>
                  <a:pt x="2817876" y="859536"/>
                </a:lnTo>
                <a:lnTo>
                  <a:pt x="2805684" y="868680"/>
                </a:lnTo>
                <a:lnTo>
                  <a:pt x="2793492" y="876300"/>
                </a:lnTo>
                <a:lnTo>
                  <a:pt x="2779776" y="882396"/>
                </a:lnTo>
                <a:lnTo>
                  <a:pt x="2766060" y="888492"/>
                </a:lnTo>
                <a:lnTo>
                  <a:pt x="2750819" y="891540"/>
                </a:lnTo>
                <a:lnTo>
                  <a:pt x="2735580" y="893064"/>
                </a:lnTo>
                <a:lnTo>
                  <a:pt x="2720340" y="894588"/>
                </a:lnTo>
                <a:lnTo>
                  <a:pt x="0" y="894588"/>
                </a:lnTo>
                <a:lnTo>
                  <a:pt x="0" y="0"/>
                </a:lnTo>
                <a:lnTo>
                  <a:pt x="2720340" y="0"/>
                </a:lnTo>
                <a:lnTo>
                  <a:pt x="2735580" y="1524"/>
                </a:lnTo>
                <a:lnTo>
                  <a:pt x="2750819" y="3048"/>
                </a:lnTo>
                <a:lnTo>
                  <a:pt x="2766060" y="7620"/>
                </a:lnTo>
                <a:lnTo>
                  <a:pt x="2779776" y="12192"/>
                </a:lnTo>
                <a:lnTo>
                  <a:pt x="2793492" y="18288"/>
                </a:lnTo>
                <a:lnTo>
                  <a:pt x="2805684" y="27432"/>
                </a:lnTo>
                <a:lnTo>
                  <a:pt x="2817876" y="35052"/>
                </a:lnTo>
                <a:lnTo>
                  <a:pt x="2828544" y="45720"/>
                </a:lnTo>
                <a:lnTo>
                  <a:pt x="2839212" y="56388"/>
                </a:lnTo>
                <a:lnTo>
                  <a:pt x="2846831" y="68580"/>
                </a:lnTo>
                <a:lnTo>
                  <a:pt x="2855976" y="80772"/>
                </a:lnTo>
                <a:lnTo>
                  <a:pt x="2862072" y="94488"/>
                </a:lnTo>
                <a:lnTo>
                  <a:pt x="2866644" y="108204"/>
                </a:lnTo>
                <a:lnTo>
                  <a:pt x="2871216" y="123444"/>
                </a:lnTo>
                <a:lnTo>
                  <a:pt x="2872740" y="138684"/>
                </a:lnTo>
                <a:lnTo>
                  <a:pt x="2874264" y="153924"/>
                </a:lnTo>
                <a:close/>
                <a:moveTo>
                  <a:pt x="2860548" y="138684"/>
                </a:moveTo>
                <a:lnTo>
                  <a:pt x="2860548" y="140208"/>
                </a:lnTo>
                <a:lnTo>
                  <a:pt x="2857500" y="124968"/>
                </a:lnTo>
                <a:lnTo>
                  <a:pt x="2857500" y="126492"/>
                </a:lnTo>
                <a:lnTo>
                  <a:pt x="2854452" y="111252"/>
                </a:lnTo>
                <a:lnTo>
                  <a:pt x="2854452" y="112776"/>
                </a:lnTo>
                <a:lnTo>
                  <a:pt x="2849880" y="99060"/>
                </a:lnTo>
                <a:lnTo>
                  <a:pt x="2849880" y="99060"/>
                </a:lnTo>
                <a:lnTo>
                  <a:pt x="2843784" y="86868"/>
                </a:lnTo>
                <a:lnTo>
                  <a:pt x="2843784" y="86868"/>
                </a:lnTo>
                <a:lnTo>
                  <a:pt x="2836164" y="74676"/>
                </a:lnTo>
                <a:lnTo>
                  <a:pt x="2837688" y="76200"/>
                </a:lnTo>
                <a:lnTo>
                  <a:pt x="2828544" y="64008"/>
                </a:lnTo>
                <a:lnTo>
                  <a:pt x="2828544" y="64008"/>
                </a:lnTo>
                <a:lnTo>
                  <a:pt x="2819400" y="54864"/>
                </a:lnTo>
                <a:lnTo>
                  <a:pt x="2819400" y="54864"/>
                </a:lnTo>
                <a:lnTo>
                  <a:pt x="2810256" y="45720"/>
                </a:lnTo>
                <a:lnTo>
                  <a:pt x="2810256" y="45720"/>
                </a:lnTo>
                <a:lnTo>
                  <a:pt x="2798064" y="36576"/>
                </a:lnTo>
                <a:lnTo>
                  <a:pt x="2799588" y="38100"/>
                </a:lnTo>
                <a:lnTo>
                  <a:pt x="2787396" y="30480"/>
                </a:lnTo>
                <a:lnTo>
                  <a:pt x="2787396" y="30480"/>
                </a:lnTo>
                <a:lnTo>
                  <a:pt x="2775204" y="24384"/>
                </a:lnTo>
                <a:lnTo>
                  <a:pt x="2775204" y="24384"/>
                </a:lnTo>
                <a:lnTo>
                  <a:pt x="2761488" y="19812"/>
                </a:lnTo>
                <a:lnTo>
                  <a:pt x="2763012" y="19812"/>
                </a:lnTo>
                <a:lnTo>
                  <a:pt x="2747772" y="16764"/>
                </a:lnTo>
                <a:lnTo>
                  <a:pt x="2749296" y="16764"/>
                </a:lnTo>
                <a:lnTo>
                  <a:pt x="2734056" y="13716"/>
                </a:lnTo>
                <a:lnTo>
                  <a:pt x="2735580" y="13716"/>
                </a:lnTo>
                <a:lnTo>
                  <a:pt x="2720340" y="13716"/>
                </a:lnTo>
                <a:lnTo>
                  <a:pt x="2720340" y="13716"/>
                </a:lnTo>
                <a:lnTo>
                  <a:pt x="6096" y="13716"/>
                </a:lnTo>
                <a:lnTo>
                  <a:pt x="12192" y="7620"/>
                </a:lnTo>
                <a:lnTo>
                  <a:pt x="12192" y="888492"/>
                </a:lnTo>
                <a:lnTo>
                  <a:pt x="6096" y="882396"/>
                </a:lnTo>
                <a:lnTo>
                  <a:pt x="2720340" y="882396"/>
                </a:lnTo>
                <a:lnTo>
                  <a:pt x="2720340" y="882396"/>
                </a:lnTo>
                <a:lnTo>
                  <a:pt x="2735580" y="880872"/>
                </a:lnTo>
                <a:lnTo>
                  <a:pt x="2734056" y="880872"/>
                </a:lnTo>
                <a:lnTo>
                  <a:pt x="2749296" y="879348"/>
                </a:lnTo>
                <a:lnTo>
                  <a:pt x="2747772" y="879348"/>
                </a:lnTo>
                <a:lnTo>
                  <a:pt x="2763012" y="874776"/>
                </a:lnTo>
                <a:lnTo>
                  <a:pt x="2761488" y="876300"/>
                </a:lnTo>
                <a:lnTo>
                  <a:pt x="2775204" y="870204"/>
                </a:lnTo>
                <a:lnTo>
                  <a:pt x="2775204" y="871728"/>
                </a:lnTo>
                <a:lnTo>
                  <a:pt x="2787396" y="864108"/>
                </a:lnTo>
                <a:lnTo>
                  <a:pt x="2787396" y="865632"/>
                </a:lnTo>
                <a:lnTo>
                  <a:pt x="2799588" y="858012"/>
                </a:lnTo>
                <a:lnTo>
                  <a:pt x="2798064" y="858012"/>
                </a:lnTo>
                <a:lnTo>
                  <a:pt x="2810256" y="850392"/>
                </a:lnTo>
                <a:lnTo>
                  <a:pt x="2810256" y="850392"/>
                </a:lnTo>
                <a:lnTo>
                  <a:pt x="2819400" y="841248"/>
                </a:lnTo>
                <a:lnTo>
                  <a:pt x="2819400" y="841248"/>
                </a:lnTo>
                <a:lnTo>
                  <a:pt x="2828544" y="830580"/>
                </a:lnTo>
                <a:lnTo>
                  <a:pt x="2828544" y="830580"/>
                </a:lnTo>
                <a:lnTo>
                  <a:pt x="2837688" y="819912"/>
                </a:lnTo>
                <a:lnTo>
                  <a:pt x="2836164" y="819912"/>
                </a:lnTo>
                <a:lnTo>
                  <a:pt x="2843784" y="807720"/>
                </a:lnTo>
                <a:lnTo>
                  <a:pt x="2843784" y="809244"/>
                </a:lnTo>
                <a:lnTo>
                  <a:pt x="2849880" y="795528"/>
                </a:lnTo>
                <a:lnTo>
                  <a:pt x="2849880" y="797052"/>
                </a:lnTo>
                <a:lnTo>
                  <a:pt x="2854452" y="783336"/>
                </a:lnTo>
                <a:lnTo>
                  <a:pt x="2854452" y="783336"/>
                </a:lnTo>
                <a:lnTo>
                  <a:pt x="2857500" y="769620"/>
                </a:lnTo>
                <a:lnTo>
                  <a:pt x="2857500" y="769620"/>
                </a:lnTo>
                <a:lnTo>
                  <a:pt x="2860548" y="755904"/>
                </a:lnTo>
                <a:lnTo>
                  <a:pt x="2860548" y="755904"/>
                </a:lnTo>
                <a:lnTo>
                  <a:pt x="2860548" y="740664"/>
                </a:lnTo>
                <a:lnTo>
                  <a:pt x="2860548" y="740664"/>
                </a:lnTo>
                <a:lnTo>
                  <a:pt x="2860548" y="153924"/>
                </a:lnTo>
                <a:lnTo>
                  <a:pt x="2860548" y="153924"/>
                </a:lnTo>
                <a:lnTo>
                  <a:pt x="2860548" y="138684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6476096" y="5714228"/>
            <a:ext cx="2208531" cy="3661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60" spc="10" dirty="0">
                <a:solidFill>
                  <a:srgbClr val="232526"/>
                </a:solidFill>
                <a:latin typeface="Calibri"/>
                <a:cs typeface="Calibri"/>
              </a:rPr>
              <a:t>• </a:t>
            </a:r>
            <a:r>
              <a:rPr sz="2260" b="1" spc="10" dirty="0">
                <a:solidFill>
                  <a:srgbClr val="232526"/>
                </a:solidFill>
                <a:latin typeface="Arial"/>
                <a:cs typeface="Arial"/>
              </a:rPr>
              <a:t>Iktisar Jabatan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98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0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0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0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509" name="object 1509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44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453640" y="2872534"/>
            <a:ext cx="384052" cy="30272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1.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2.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3.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4.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5.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6.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7.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8.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9.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10.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453640" y="2872534"/>
            <a:ext cx="3013514" cy="36368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20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Peta jabatan</a:t>
            </a:r>
            <a:endParaRPr sz="20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Kebutuhan</a:t>
            </a:r>
            <a:endParaRPr sz="20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</a:pPr>
            <a:r>
              <a:rPr sz="1820" b="1" spc="10" dirty="0">
                <a:solidFill>
                  <a:srgbClr val="232526"/>
                </a:solidFill>
                <a:latin typeface="Arial"/>
                <a:cs typeface="Arial"/>
              </a:rPr>
              <a:t>Perencanaan (Formasi)</a:t>
            </a:r>
            <a:endParaRPr sz="18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</a:pPr>
            <a:r>
              <a:rPr sz="1640" b="1" spc="10" dirty="0">
                <a:solidFill>
                  <a:srgbClr val="232526"/>
                </a:solidFill>
                <a:latin typeface="Arial"/>
                <a:cs typeface="Arial"/>
              </a:rPr>
              <a:t>Pengadaan  (SKD – SKB)</a:t>
            </a:r>
            <a:endParaRPr sz="16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Pendidikan</a:t>
            </a:r>
            <a:endParaRPr sz="20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Kompetensi</a:t>
            </a:r>
            <a:endParaRPr sz="20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Sasaran Kerja</a:t>
            </a:r>
            <a:endParaRPr sz="20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Pembinaan Karier</a:t>
            </a:r>
            <a:endParaRPr sz="20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Kelas Jabatan</a:t>
            </a:r>
            <a:endParaRPr sz="20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</a:pPr>
            <a:r>
              <a:rPr sz="1970" b="1" spc="10" dirty="0">
                <a:solidFill>
                  <a:srgbClr val="232526"/>
                </a:solidFill>
                <a:latin typeface="Arial"/>
                <a:cs typeface="Arial"/>
              </a:rPr>
              <a:t>Pangkat dan Jabatan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11. Penggajian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12. Pemberhentian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920240" y="2090722"/>
            <a:ext cx="6350968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286991"/>
                </a:solidFill>
                <a:latin typeface="Arial"/>
                <a:cs typeface="Arial"/>
              </a:rPr>
              <a:t>Nomenklatur Jabatan Administrasi Pelaksana PER MENPANRB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920240" y="2365042"/>
            <a:ext cx="429999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286991"/>
                </a:solidFill>
                <a:latin typeface="Arial"/>
                <a:cs typeface="Arial"/>
              </a:rPr>
              <a:t>NO.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522220" y="2365042"/>
            <a:ext cx="290139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286991"/>
                </a:solidFill>
                <a:latin typeface="Arial"/>
                <a:cs typeface="Arial"/>
              </a:rPr>
              <a:t>25</a:t>
            </a:r>
            <a:endParaRPr sz="19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982468" y="2365042"/>
            <a:ext cx="771922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90" b="1" spc="10" dirty="0">
                <a:solidFill>
                  <a:srgbClr val="286991"/>
                </a:solidFill>
                <a:latin typeface="Arial"/>
                <a:cs typeface="Arial"/>
              </a:rPr>
              <a:t>TAHUN</a:t>
            </a:r>
            <a:endParaRPr sz="17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927348" y="2365042"/>
            <a:ext cx="522250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286991"/>
                </a:solidFill>
                <a:latin typeface="Arial"/>
                <a:cs typeface="Arial"/>
              </a:rPr>
              <a:t>2016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620768" y="2365042"/>
            <a:ext cx="717967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86991"/>
                </a:solidFill>
                <a:latin typeface="Arial"/>
                <a:cs typeface="Arial"/>
              </a:rPr>
              <a:t>adalah</a:t>
            </a:r>
            <a:endParaRPr sz="17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510784" y="2365042"/>
            <a:ext cx="856927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86991"/>
                </a:solidFill>
                <a:latin typeface="Arial"/>
                <a:cs typeface="Arial"/>
              </a:rPr>
              <a:t>Sebagai</a:t>
            </a:r>
            <a:endParaRPr sz="17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537960" y="2365042"/>
            <a:ext cx="637796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90" b="1" spc="10" dirty="0">
                <a:solidFill>
                  <a:srgbClr val="286991"/>
                </a:solidFill>
                <a:latin typeface="Arial"/>
                <a:cs typeface="Arial"/>
              </a:rPr>
              <a:t>Dasar</a:t>
            </a:r>
            <a:endParaRPr sz="17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347203" y="2365042"/>
            <a:ext cx="624563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86991"/>
                </a:solidFill>
                <a:latin typeface="Arial"/>
                <a:cs typeface="Arial"/>
              </a:rPr>
              <a:t>untuk</a:t>
            </a:r>
            <a:endParaRPr sz="17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144255" y="2365042"/>
            <a:ext cx="127253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86991"/>
                </a:solidFill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586990" y="891906"/>
            <a:ext cx="4436111" cy="454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60" b="1" spc="10" dirty="0">
                <a:solidFill>
                  <a:srgbClr val="232526"/>
                </a:solidFill>
                <a:latin typeface="Arial"/>
                <a:cs typeface="Arial"/>
              </a:rPr>
              <a:t>NOMENKLATUR  JABATAN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50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525780"/>
            <a:ext cx="541072" cy="617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0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0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0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515" name="object 1515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45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21" name="object 1521"/>
          <p:cNvSpPr/>
          <p:nvPr/>
        </p:nvSpPr>
        <p:spPr>
          <a:xfrm>
            <a:off x="609600" y="1752600"/>
            <a:ext cx="743712" cy="547116"/>
          </a:xfrm>
          <a:custGeom>
            <a:avLst/>
            <a:gdLst/>
            <a:ahLst/>
            <a:cxnLst/>
            <a:rect l="l" t="t" r="r" b="b"/>
            <a:pathLst>
              <a:path w="743712" h="547116">
                <a:moveTo>
                  <a:pt x="0" y="547116"/>
                </a:moveTo>
                <a:lnTo>
                  <a:pt x="0" y="0"/>
                </a:lnTo>
                <a:lnTo>
                  <a:pt x="743712" y="0"/>
                </a:lnTo>
                <a:lnTo>
                  <a:pt x="743712" y="547116"/>
                </a:lnTo>
                <a:lnTo>
                  <a:pt x="0" y="54711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1354836" y="1752600"/>
            <a:ext cx="3758183" cy="547116"/>
          </a:xfrm>
          <a:custGeom>
            <a:avLst/>
            <a:gdLst/>
            <a:ahLst/>
            <a:cxnLst/>
            <a:rect l="l" t="t" r="r" b="b"/>
            <a:pathLst>
              <a:path w="3758183" h="547116">
                <a:moveTo>
                  <a:pt x="0" y="547116"/>
                </a:moveTo>
                <a:lnTo>
                  <a:pt x="0" y="0"/>
                </a:lnTo>
                <a:lnTo>
                  <a:pt x="3758183" y="0"/>
                </a:lnTo>
                <a:lnTo>
                  <a:pt x="3758183" y="547116"/>
                </a:lnTo>
                <a:lnTo>
                  <a:pt x="0" y="54711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5114544" y="1752600"/>
            <a:ext cx="903732" cy="547116"/>
          </a:xfrm>
          <a:custGeom>
            <a:avLst/>
            <a:gdLst/>
            <a:ahLst/>
            <a:cxnLst/>
            <a:rect l="l" t="t" r="r" b="b"/>
            <a:pathLst>
              <a:path w="903732" h="547116">
                <a:moveTo>
                  <a:pt x="0" y="547116"/>
                </a:moveTo>
                <a:lnTo>
                  <a:pt x="0" y="0"/>
                </a:lnTo>
                <a:lnTo>
                  <a:pt x="903732" y="0"/>
                </a:lnTo>
                <a:lnTo>
                  <a:pt x="903732" y="547116"/>
                </a:lnTo>
                <a:lnTo>
                  <a:pt x="0" y="54711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6019800" y="1752600"/>
            <a:ext cx="3275076" cy="547116"/>
          </a:xfrm>
          <a:custGeom>
            <a:avLst/>
            <a:gdLst/>
            <a:ahLst/>
            <a:cxnLst/>
            <a:rect l="l" t="t" r="r" b="b"/>
            <a:pathLst>
              <a:path w="3275076" h="547116">
                <a:moveTo>
                  <a:pt x="0" y="547116"/>
                </a:moveTo>
                <a:lnTo>
                  <a:pt x="0" y="0"/>
                </a:lnTo>
                <a:lnTo>
                  <a:pt x="3275076" y="0"/>
                </a:lnTo>
                <a:lnTo>
                  <a:pt x="3275076" y="547116"/>
                </a:lnTo>
                <a:lnTo>
                  <a:pt x="0" y="54711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609600" y="2301240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1354836" y="2301240"/>
            <a:ext cx="3758183" cy="359664"/>
          </a:xfrm>
          <a:custGeom>
            <a:avLst/>
            <a:gdLst/>
            <a:ahLst/>
            <a:cxnLst/>
            <a:rect l="l" t="t" r="r" b="b"/>
            <a:pathLst>
              <a:path w="3758183" h="359664">
                <a:moveTo>
                  <a:pt x="0" y="359664"/>
                </a:moveTo>
                <a:lnTo>
                  <a:pt x="0" y="0"/>
                </a:lnTo>
                <a:lnTo>
                  <a:pt x="3758183" y="0"/>
                </a:lnTo>
                <a:lnTo>
                  <a:pt x="3758183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5114544" y="2301240"/>
            <a:ext cx="903732" cy="359664"/>
          </a:xfrm>
          <a:custGeom>
            <a:avLst/>
            <a:gdLst/>
            <a:ahLst/>
            <a:cxnLst/>
            <a:rect l="l" t="t" r="r" b="b"/>
            <a:pathLst>
              <a:path w="903732" h="359664">
                <a:moveTo>
                  <a:pt x="0" y="359664"/>
                </a:moveTo>
                <a:lnTo>
                  <a:pt x="0" y="0"/>
                </a:lnTo>
                <a:lnTo>
                  <a:pt x="903732" y="0"/>
                </a:lnTo>
                <a:lnTo>
                  <a:pt x="90373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6019800" y="2301240"/>
            <a:ext cx="3275076" cy="359664"/>
          </a:xfrm>
          <a:custGeom>
            <a:avLst/>
            <a:gdLst/>
            <a:ahLst/>
            <a:cxnLst/>
            <a:rect l="l" t="t" r="r" b="b"/>
            <a:pathLst>
              <a:path w="3275076" h="359664">
                <a:moveTo>
                  <a:pt x="0" y="359664"/>
                </a:moveTo>
                <a:lnTo>
                  <a:pt x="0" y="0"/>
                </a:lnTo>
                <a:lnTo>
                  <a:pt x="3275076" y="0"/>
                </a:lnTo>
                <a:lnTo>
                  <a:pt x="3275076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609600" y="2662428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1354836" y="2662428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2100072" y="2662428"/>
            <a:ext cx="3012947" cy="359664"/>
          </a:xfrm>
          <a:custGeom>
            <a:avLst/>
            <a:gdLst/>
            <a:ahLst/>
            <a:cxnLst/>
            <a:rect l="l" t="t" r="r" b="b"/>
            <a:pathLst>
              <a:path w="3012947" h="359664">
                <a:moveTo>
                  <a:pt x="0" y="359664"/>
                </a:moveTo>
                <a:lnTo>
                  <a:pt x="0" y="0"/>
                </a:lnTo>
                <a:lnTo>
                  <a:pt x="3012947" y="0"/>
                </a:lnTo>
                <a:lnTo>
                  <a:pt x="3012947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5114544" y="2662428"/>
            <a:ext cx="903732" cy="359664"/>
          </a:xfrm>
          <a:custGeom>
            <a:avLst/>
            <a:gdLst/>
            <a:ahLst/>
            <a:cxnLst/>
            <a:rect l="l" t="t" r="r" b="b"/>
            <a:pathLst>
              <a:path w="903732" h="359664">
                <a:moveTo>
                  <a:pt x="0" y="359664"/>
                </a:moveTo>
                <a:lnTo>
                  <a:pt x="0" y="0"/>
                </a:lnTo>
                <a:lnTo>
                  <a:pt x="903732" y="0"/>
                </a:lnTo>
                <a:lnTo>
                  <a:pt x="90373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6019800" y="2662428"/>
            <a:ext cx="3275076" cy="4544568"/>
          </a:xfrm>
          <a:custGeom>
            <a:avLst/>
            <a:gdLst/>
            <a:ahLst/>
            <a:cxnLst/>
            <a:rect l="l" t="t" r="r" b="b"/>
            <a:pathLst>
              <a:path w="3275076" h="4544568">
                <a:moveTo>
                  <a:pt x="0" y="4544568"/>
                </a:moveTo>
                <a:lnTo>
                  <a:pt x="0" y="0"/>
                </a:lnTo>
                <a:lnTo>
                  <a:pt x="3275076" y="0"/>
                </a:lnTo>
                <a:lnTo>
                  <a:pt x="3275076" y="4544568"/>
                </a:lnTo>
                <a:lnTo>
                  <a:pt x="0" y="454456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609600" y="3023616"/>
            <a:ext cx="743712" cy="480060"/>
          </a:xfrm>
          <a:custGeom>
            <a:avLst/>
            <a:gdLst/>
            <a:ahLst/>
            <a:cxnLst/>
            <a:rect l="l" t="t" r="r" b="b"/>
            <a:pathLst>
              <a:path w="743712" h="480060">
                <a:moveTo>
                  <a:pt x="0" y="480060"/>
                </a:moveTo>
                <a:lnTo>
                  <a:pt x="0" y="0"/>
                </a:lnTo>
                <a:lnTo>
                  <a:pt x="743712" y="0"/>
                </a:lnTo>
                <a:lnTo>
                  <a:pt x="743712" y="480060"/>
                </a:lnTo>
                <a:lnTo>
                  <a:pt x="0" y="48006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1354836" y="3023616"/>
            <a:ext cx="743712" cy="480060"/>
          </a:xfrm>
          <a:custGeom>
            <a:avLst/>
            <a:gdLst/>
            <a:ahLst/>
            <a:cxnLst/>
            <a:rect l="l" t="t" r="r" b="b"/>
            <a:pathLst>
              <a:path w="743712" h="480060">
                <a:moveTo>
                  <a:pt x="0" y="480060"/>
                </a:moveTo>
                <a:lnTo>
                  <a:pt x="0" y="0"/>
                </a:lnTo>
                <a:lnTo>
                  <a:pt x="743712" y="0"/>
                </a:lnTo>
                <a:lnTo>
                  <a:pt x="743712" y="480060"/>
                </a:lnTo>
                <a:lnTo>
                  <a:pt x="0" y="48006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2100072" y="3023616"/>
            <a:ext cx="3012947" cy="480060"/>
          </a:xfrm>
          <a:custGeom>
            <a:avLst/>
            <a:gdLst/>
            <a:ahLst/>
            <a:cxnLst/>
            <a:rect l="l" t="t" r="r" b="b"/>
            <a:pathLst>
              <a:path w="3012947" h="480060">
                <a:moveTo>
                  <a:pt x="0" y="480060"/>
                </a:moveTo>
                <a:lnTo>
                  <a:pt x="0" y="0"/>
                </a:lnTo>
                <a:lnTo>
                  <a:pt x="3012947" y="0"/>
                </a:lnTo>
                <a:lnTo>
                  <a:pt x="3012947" y="480060"/>
                </a:lnTo>
                <a:lnTo>
                  <a:pt x="0" y="48006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5114544" y="3023616"/>
            <a:ext cx="903732" cy="480060"/>
          </a:xfrm>
          <a:custGeom>
            <a:avLst/>
            <a:gdLst/>
            <a:ahLst/>
            <a:cxnLst/>
            <a:rect l="l" t="t" r="r" b="b"/>
            <a:pathLst>
              <a:path w="903732" h="480060">
                <a:moveTo>
                  <a:pt x="0" y="480060"/>
                </a:moveTo>
                <a:lnTo>
                  <a:pt x="0" y="0"/>
                </a:lnTo>
                <a:lnTo>
                  <a:pt x="903732" y="0"/>
                </a:lnTo>
                <a:lnTo>
                  <a:pt x="903732" y="480060"/>
                </a:lnTo>
                <a:lnTo>
                  <a:pt x="0" y="48006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609600" y="3505200"/>
            <a:ext cx="743712" cy="361188"/>
          </a:xfrm>
          <a:custGeom>
            <a:avLst/>
            <a:gdLst/>
            <a:ahLst/>
            <a:cxnLst/>
            <a:rect l="l" t="t" r="r" b="b"/>
            <a:pathLst>
              <a:path w="743712" h="361188">
                <a:moveTo>
                  <a:pt x="0" y="361188"/>
                </a:moveTo>
                <a:lnTo>
                  <a:pt x="0" y="0"/>
                </a:lnTo>
                <a:lnTo>
                  <a:pt x="743712" y="0"/>
                </a:lnTo>
                <a:lnTo>
                  <a:pt x="743712" y="361188"/>
                </a:lnTo>
                <a:lnTo>
                  <a:pt x="0" y="36118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1354836" y="3505200"/>
            <a:ext cx="743712" cy="361188"/>
          </a:xfrm>
          <a:custGeom>
            <a:avLst/>
            <a:gdLst/>
            <a:ahLst/>
            <a:cxnLst/>
            <a:rect l="l" t="t" r="r" b="b"/>
            <a:pathLst>
              <a:path w="743712" h="361188">
                <a:moveTo>
                  <a:pt x="0" y="361188"/>
                </a:moveTo>
                <a:lnTo>
                  <a:pt x="0" y="0"/>
                </a:lnTo>
                <a:lnTo>
                  <a:pt x="743712" y="0"/>
                </a:lnTo>
                <a:lnTo>
                  <a:pt x="743712" y="361188"/>
                </a:lnTo>
                <a:lnTo>
                  <a:pt x="0" y="36118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2100072" y="3505200"/>
            <a:ext cx="3012947" cy="361188"/>
          </a:xfrm>
          <a:custGeom>
            <a:avLst/>
            <a:gdLst/>
            <a:ahLst/>
            <a:cxnLst/>
            <a:rect l="l" t="t" r="r" b="b"/>
            <a:pathLst>
              <a:path w="3012947" h="361188">
                <a:moveTo>
                  <a:pt x="0" y="361188"/>
                </a:moveTo>
                <a:lnTo>
                  <a:pt x="0" y="0"/>
                </a:lnTo>
                <a:lnTo>
                  <a:pt x="3012947" y="0"/>
                </a:lnTo>
                <a:lnTo>
                  <a:pt x="3012947" y="361188"/>
                </a:lnTo>
                <a:lnTo>
                  <a:pt x="0" y="36118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5114544" y="3505200"/>
            <a:ext cx="903732" cy="361188"/>
          </a:xfrm>
          <a:custGeom>
            <a:avLst/>
            <a:gdLst/>
            <a:ahLst/>
            <a:cxnLst/>
            <a:rect l="l" t="t" r="r" b="b"/>
            <a:pathLst>
              <a:path w="903732" h="361188">
                <a:moveTo>
                  <a:pt x="0" y="361188"/>
                </a:moveTo>
                <a:lnTo>
                  <a:pt x="0" y="0"/>
                </a:lnTo>
                <a:lnTo>
                  <a:pt x="903732" y="0"/>
                </a:lnTo>
                <a:lnTo>
                  <a:pt x="903732" y="361188"/>
                </a:lnTo>
                <a:lnTo>
                  <a:pt x="0" y="36118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609600" y="3867912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1354836" y="3867912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2100072" y="3867912"/>
            <a:ext cx="3012947" cy="359664"/>
          </a:xfrm>
          <a:custGeom>
            <a:avLst/>
            <a:gdLst/>
            <a:ahLst/>
            <a:cxnLst/>
            <a:rect l="l" t="t" r="r" b="b"/>
            <a:pathLst>
              <a:path w="3012947" h="359664">
                <a:moveTo>
                  <a:pt x="0" y="359664"/>
                </a:moveTo>
                <a:lnTo>
                  <a:pt x="0" y="0"/>
                </a:lnTo>
                <a:lnTo>
                  <a:pt x="3012947" y="0"/>
                </a:lnTo>
                <a:lnTo>
                  <a:pt x="3012947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5114544" y="3867912"/>
            <a:ext cx="903732" cy="359664"/>
          </a:xfrm>
          <a:custGeom>
            <a:avLst/>
            <a:gdLst/>
            <a:ahLst/>
            <a:cxnLst/>
            <a:rect l="l" t="t" r="r" b="b"/>
            <a:pathLst>
              <a:path w="903732" h="359664">
                <a:moveTo>
                  <a:pt x="0" y="359664"/>
                </a:moveTo>
                <a:lnTo>
                  <a:pt x="0" y="0"/>
                </a:lnTo>
                <a:lnTo>
                  <a:pt x="903732" y="0"/>
                </a:lnTo>
                <a:lnTo>
                  <a:pt x="90373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609600" y="4229100"/>
            <a:ext cx="743712" cy="304800"/>
          </a:xfrm>
          <a:custGeom>
            <a:avLst/>
            <a:gdLst/>
            <a:ahLst/>
            <a:cxnLst/>
            <a:rect l="l" t="t" r="r" b="b"/>
            <a:pathLst>
              <a:path w="743712" h="304800">
                <a:moveTo>
                  <a:pt x="0" y="304800"/>
                </a:moveTo>
                <a:lnTo>
                  <a:pt x="0" y="0"/>
                </a:lnTo>
                <a:lnTo>
                  <a:pt x="743712" y="0"/>
                </a:lnTo>
                <a:lnTo>
                  <a:pt x="743712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1354836" y="4229100"/>
            <a:ext cx="743712" cy="304800"/>
          </a:xfrm>
          <a:custGeom>
            <a:avLst/>
            <a:gdLst/>
            <a:ahLst/>
            <a:cxnLst/>
            <a:rect l="l" t="t" r="r" b="b"/>
            <a:pathLst>
              <a:path w="743712" h="304800">
                <a:moveTo>
                  <a:pt x="0" y="304800"/>
                </a:moveTo>
                <a:lnTo>
                  <a:pt x="0" y="0"/>
                </a:lnTo>
                <a:lnTo>
                  <a:pt x="743712" y="0"/>
                </a:lnTo>
                <a:lnTo>
                  <a:pt x="743712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2100072" y="4229100"/>
            <a:ext cx="3012947" cy="304800"/>
          </a:xfrm>
          <a:custGeom>
            <a:avLst/>
            <a:gdLst/>
            <a:ahLst/>
            <a:cxnLst/>
            <a:rect l="l" t="t" r="r" b="b"/>
            <a:pathLst>
              <a:path w="3012947" h="304800">
                <a:moveTo>
                  <a:pt x="0" y="304800"/>
                </a:moveTo>
                <a:lnTo>
                  <a:pt x="0" y="0"/>
                </a:lnTo>
                <a:lnTo>
                  <a:pt x="3012947" y="0"/>
                </a:lnTo>
                <a:lnTo>
                  <a:pt x="3012947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5114544" y="4229100"/>
            <a:ext cx="903732" cy="304800"/>
          </a:xfrm>
          <a:custGeom>
            <a:avLst/>
            <a:gdLst/>
            <a:ahLst/>
            <a:cxnLst/>
            <a:rect l="l" t="t" r="r" b="b"/>
            <a:pathLst>
              <a:path w="903732" h="304800">
                <a:moveTo>
                  <a:pt x="0" y="304800"/>
                </a:moveTo>
                <a:lnTo>
                  <a:pt x="0" y="0"/>
                </a:lnTo>
                <a:lnTo>
                  <a:pt x="903732" y="0"/>
                </a:lnTo>
                <a:lnTo>
                  <a:pt x="903732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609600" y="4535424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1354836" y="4535424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2100072" y="4535424"/>
            <a:ext cx="3012947" cy="359664"/>
          </a:xfrm>
          <a:custGeom>
            <a:avLst/>
            <a:gdLst/>
            <a:ahLst/>
            <a:cxnLst/>
            <a:rect l="l" t="t" r="r" b="b"/>
            <a:pathLst>
              <a:path w="3012947" h="359664">
                <a:moveTo>
                  <a:pt x="0" y="359664"/>
                </a:moveTo>
                <a:lnTo>
                  <a:pt x="0" y="0"/>
                </a:lnTo>
                <a:lnTo>
                  <a:pt x="3012947" y="0"/>
                </a:lnTo>
                <a:lnTo>
                  <a:pt x="3012947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5114544" y="4535424"/>
            <a:ext cx="903732" cy="359664"/>
          </a:xfrm>
          <a:custGeom>
            <a:avLst/>
            <a:gdLst/>
            <a:ahLst/>
            <a:cxnLst/>
            <a:rect l="l" t="t" r="r" b="b"/>
            <a:pathLst>
              <a:path w="903732" h="359664">
                <a:moveTo>
                  <a:pt x="0" y="359664"/>
                </a:moveTo>
                <a:lnTo>
                  <a:pt x="0" y="0"/>
                </a:lnTo>
                <a:lnTo>
                  <a:pt x="903732" y="0"/>
                </a:lnTo>
                <a:lnTo>
                  <a:pt x="90373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609600" y="4896612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1354836" y="4896612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2100072" y="4896612"/>
            <a:ext cx="3012947" cy="359664"/>
          </a:xfrm>
          <a:custGeom>
            <a:avLst/>
            <a:gdLst/>
            <a:ahLst/>
            <a:cxnLst/>
            <a:rect l="l" t="t" r="r" b="b"/>
            <a:pathLst>
              <a:path w="3012947" h="359664">
                <a:moveTo>
                  <a:pt x="0" y="359664"/>
                </a:moveTo>
                <a:lnTo>
                  <a:pt x="0" y="0"/>
                </a:lnTo>
                <a:lnTo>
                  <a:pt x="3012947" y="0"/>
                </a:lnTo>
                <a:lnTo>
                  <a:pt x="3012947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5114544" y="4896612"/>
            <a:ext cx="903732" cy="359664"/>
          </a:xfrm>
          <a:custGeom>
            <a:avLst/>
            <a:gdLst/>
            <a:ahLst/>
            <a:cxnLst/>
            <a:rect l="l" t="t" r="r" b="b"/>
            <a:pathLst>
              <a:path w="903732" h="359664">
                <a:moveTo>
                  <a:pt x="0" y="359664"/>
                </a:moveTo>
                <a:lnTo>
                  <a:pt x="0" y="0"/>
                </a:lnTo>
                <a:lnTo>
                  <a:pt x="903732" y="0"/>
                </a:lnTo>
                <a:lnTo>
                  <a:pt x="90373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609600" y="5257800"/>
            <a:ext cx="743712" cy="361188"/>
          </a:xfrm>
          <a:custGeom>
            <a:avLst/>
            <a:gdLst/>
            <a:ahLst/>
            <a:cxnLst/>
            <a:rect l="l" t="t" r="r" b="b"/>
            <a:pathLst>
              <a:path w="743712" h="361188">
                <a:moveTo>
                  <a:pt x="0" y="361188"/>
                </a:moveTo>
                <a:lnTo>
                  <a:pt x="0" y="0"/>
                </a:lnTo>
                <a:lnTo>
                  <a:pt x="743712" y="0"/>
                </a:lnTo>
                <a:lnTo>
                  <a:pt x="743712" y="361188"/>
                </a:lnTo>
                <a:lnTo>
                  <a:pt x="0" y="36118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1354836" y="5257800"/>
            <a:ext cx="743712" cy="361188"/>
          </a:xfrm>
          <a:custGeom>
            <a:avLst/>
            <a:gdLst/>
            <a:ahLst/>
            <a:cxnLst/>
            <a:rect l="l" t="t" r="r" b="b"/>
            <a:pathLst>
              <a:path w="743712" h="361188">
                <a:moveTo>
                  <a:pt x="0" y="361188"/>
                </a:moveTo>
                <a:lnTo>
                  <a:pt x="0" y="0"/>
                </a:lnTo>
                <a:lnTo>
                  <a:pt x="743712" y="0"/>
                </a:lnTo>
                <a:lnTo>
                  <a:pt x="743712" y="361188"/>
                </a:lnTo>
                <a:lnTo>
                  <a:pt x="0" y="36118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2100072" y="5257800"/>
            <a:ext cx="3012947" cy="361188"/>
          </a:xfrm>
          <a:custGeom>
            <a:avLst/>
            <a:gdLst/>
            <a:ahLst/>
            <a:cxnLst/>
            <a:rect l="l" t="t" r="r" b="b"/>
            <a:pathLst>
              <a:path w="3012947" h="361188">
                <a:moveTo>
                  <a:pt x="0" y="361188"/>
                </a:moveTo>
                <a:lnTo>
                  <a:pt x="0" y="0"/>
                </a:lnTo>
                <a:lnTo>
                  <a:pt x="3012947" y="0"/>
                </a:lnTo>
                <a:lnTo>
                  <a:pt x="3012947" y="361188"/>
                </a:lnTo>
                <a:lnTo>
                  <a:pt x="0" y="36118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5114544" y="5257800"/>
            <a:ext cx="903732" cy="361188"/>
          </a:xfrm>
          <a:custGeom>
            <a:avLst/>
            <a:gdLst/>
            <a:ahLst/>
            <a:cxnLst/>
            <a:rect l="l" t="t" r="r" b="b"/>
            <a:pathLst>
              <a:path w="903732" h="361188">
                <a:moveTo>
                  <a:pt x="0" y="361188"/>
                </a:moveTo>
                <a:lnTo>
                  <a:pt x="0" y="0"/>
                </a:lnTo>
                <a:lnTo>
                  <a:pt x="903732" y="0"/>
                </a:lnTo>
                <a:lnTo>
                  <a:pt x="903732" y="361188"/>
                </a:lnTo>
                <a:lnTo>
                  <a:pt x="0" y="36118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609600" y="5620512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1354836" y="5620512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2100072" y="5620512"/>
            <a:ext cx="3012947" cy="359664"/>
          </a:xfrm>
          <a:custGeom>
            <a:avLst/>
            <a:gdLst/>
            <a:ahLst/>
            <a:cxnLst/>
            <a:rect l="l" t="t" r="r" b="b"/>
            <a:pathLst>
              <a:path w="3012947" h="359664">
                <a:moveTo>
                  <a:pt x="0" y="359664"/>
                </a:moveTo>
                <a:lnTo>
                  <a:pt x="0" y="0"/>
                </a:lnTo>
                <a:lnTo>
                  <a:pt x="3012947" y="0"/>
                </a:lnTo>
                <a:lnTo>
                  <a:pt x="3012947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5114544" y="5620512"/>
            <a:ext cx="903732" cy="359664"/>
          </a:xfrm>
          <a:custGeom>
            <a:avLst/>
            <a:gdLst/>
            <a:ahLst/>
            <a:cxnLst/>
            <a:rect l="l" t="t" r="r" b="b"/>
            <a:pathLst>
              <a:path w="903732" h="359664">
                <a:moveTo>
                  <a:pt x="0" y="359664"/>
                </a:moveTo>
                <a:lnTo>
                  <a:pt x="0" y="0"/>
                </a:lnTo>
                <a:lnTo>
                  <a:pt x="903732" y="0"/>
                </a:lnTo>
                <a:lnTo>
                  <a:pt x="90373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609600" y="5981700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1354836" y="5981700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2100072" y="5981700"/>
            <a:ext cx="3012947" cy="359664"/>
          </a:xfrm>
          <a:custGeom>
            <a:avLst/>
            <a:gdLst/>
            <a:ahLst/>
            <a:cxnLst/>
            <a:rect l="l" t="t" r="r" b="b"/>
            <a:pathLst>
              <a:path w="3012947" h="359664">
                <a:moveTo>
                  <a:pt x="0" y="359664"/>
                </a:moveTo>
                <a:lnTo>
                  <a:pt x="0" y="0"/>
                </a:lnTo>
                <a:lnTo>
                  <a:pt x="3012947" y="0"/>
                </a:lnTo>
                <a:lnTo>
                  <a:pt x="3012947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5114544" y="5981700"/>
            <a:ext cx="903732" cy="359664"/>
          </a:xfrm>
          <a:custGeom>
            <a:avLst/>
            <a:gdLst/>
            <a:ahLst/>
            <a:cxnLst/>
            <a:rect l="l" t="t" r="r" b="b"/>
            <a:pathLst>
              <a:path w="903732" h="359664">
                <a:moveTo>
                  <a:pt x="0" y="359664"/>
                </a:moveTo>
                <a:lnTo>
                  <a:pt x="0" y="0"/>
                </a:lnTo>
                <a:lnTo>
                  <a:pt x="903732" y="0"/>
                </a:lnTo>
                <a:lnTo>
                  <a:pt x="90373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609600" y="6342888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1354836" y="6342888"/>
            <a:ext cx="743712" cy="359664"/>
          </a:xfrm>
          <a:custGeom>
            <a:avLst/>
            <a:gdLst/>
            <a:ahLst/>
            <a:cxnLst/>
            <a:rect l="l" t="t" r="r" b="b"/>
            <a:pathLst>
              <a:path w="743712" h="359664">
                <a:moveTo>
                  <a:pt x="0" y="359664"/>
                </a:moveTo>
                <a:lnTo>
                  <a:pt x="0" y="0"/>
                </a:lnTo>
                <a:lnTo>
                  <a:pt x="743712" y="0"/>
                </a:lnTo>
                <a:lnTo>
                  <a:pt x="74371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2100072" y="6342888"/>
            <a:ext cx="3012947" cy="359664"/>
          </a:xfrm>
          <a:custGeom>
            <a:avLst/>
            <a:gdLst/>
            <a:ahLst/>
            <a:cxnLst/>
            <a:rect l="l" t="t" r="r" b="b"/>
            <a:pathLst>
              <a:path w="3012947" h="359664">
                <a:moveTo>
                  <a:pt x="0" y="359664"/>
                </a:moveTo>
                <a:lnTo>
                  <a:pt x="0" y="0"/>
                </a:lnTo>
                <a:lnTo>
                  <a:pt x="3012947" y="0"/>
                </a:lnTo>
                <a:lnTo>
                  <a:pt x="3012947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5114544" y="6342888"/>
            <a:ext cx="903732" cy="359664"/>
          </a:xfrm>
          <a:custGeom>
            <a:avLst/>
            <a:gdLst/>
            <a:ahLst/>
            <a:cxnLst/>
            <a:rect l="l" t="t" r="r" b="b"/>
            <a:pathLst>
              <a:path w="903732" h="359664">
                <a:moveTo>
                  <a:pt x="0" y="359664"/>
                </a:moveTo>
                <a:lnTo>
                  <a:pt x="0" y="0"/>
                </a:lnTo>
                <a:lnTo>
                  <a:pt x="903732" y="0"/>
                </a:lnTo>
                <a:lnTo>
                  <a:pt x="903732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609600" y="6704076"/>
            <a:ext cx="743712" cy="502920"/>
          </a:xfrm>
          <a:custGeom>
            <a:avLst/>
            <a:gdLst/>
            <a:ahLst/>
            <a:cxnLst/>
            <a:rect l="l" t="t" r="r" b="b"/>
            <a:pathLst>
              <a:path w="743712" h="502920">
                <a:moveTo>
                  <a:pt x="0" y="502920"/>
                </a:moveTo>
                <a:lnTo>
                  <a:pt x="0" y="0"/>
                </a:lnTo>
                <a:lnTo>
                  <a:pt x="743712" y="0"/>
                </a:lnTo>
                <a:lnTo>
                  <a:pt x="743712" y="502920"/>
                </a:lnTo>
                <a:lnTo>
                  <a:pt x="0" y="50292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1354836" y="6704076"/>
            <a:ext cx="743712" cy="502920"/>
          </a:xfrm>
          <a:custGeom>
            <a:avLst/>
            <a:gdLst/>
            <a:ahLst/>
            <a:cxnLst/>
            <a:rect l="l" t="t" r="r" b="b"/>
            <a:pathLst>
              <a:path w="743712" h="502920">
                <a:moveTo>
                  <a:pt x="0" y="502920"/>
                </a:moveTo>
                <a:lnTo>
                  <a:pt x="0" y="0"/>
                </a:lnTo>
                <a:lnTo>
                  <a:pt x="743712" y="0"/>
                </a:lnTo>
                <a:lnTo>
                  <a:pt x="743712" y="502920"/>
                </a:lnTo>
                <a:lnTo>
                  <a:pt x="0" y="50292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2100072" y="6704076"/>
            <a:ext cx="3012947" cy="502920"/>
          </a:xfrm>
          <a:custGeom>
            <a:avLst/>
            <a:gdLst/>
            <a:ahLst/>
            <a:cxnLst/>
            <a:rect l="l" t="t" r="r" b="b"/>
            <a:pathLst>
              <a:path w="3012947" h="502920">
                <a:moveTo>
                  <a:pt x="0" y="502920"/>
                </a:moveTo>
                <a:lnTo>
                  <a:pt x="0" y="0"/>
                </a:lnTo>
                <a:lnTo>
                  <a:pt x="3012947" y="0"/>
                </a:lnTo>
                <a:lnTo>
                  <a:pt x="3012947" y="502920"/>
                </a:lnTo>
                <a:lnTo>
                  <a:pt x="0" y="50292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5114544" y="6704076"/>
            <a:ext cx="903732" cy="502920"/>
          </a:xfrm>
          <a:custGeom>
            <a:avLst/>
            <a:gdLst/>
            <a:ahLst/>
            <a:cxnLst/>
            <a:rect l="l" t="t" r="r" b="b"/>
            <a:pathLst>
              <a:path w="903732" h="502920">
                <a:moveTo>
                  <a:pt x="0" y="502920"/>
                </a:moveTo>
                <a:lnTo>
                  <a:pt x="0" y="0"/>
                </a:lnTo>
                <a:lnTo>
                  <a:pt x="903732" y="0"/>
                </a:lnTo>
                <a:lnTo>
                  <a:pt x="903732" y="502920"/>
                </a:lnTo>
                <a:lnTo>
                  <a:pt x="0" y="50292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1348740" y="1740407"/>
            <a:ext cx="12192" cy="5480304"/>
          </a:xfrm>
          <a:custGeom>
            <a:avLst/>
            <a:gdLst/>
            <a:ahLst/>
            <a:cxnLst/>
            <a:rect l="l" t="t" r="r" b="b"/>
            <a:pathLst>
              <a:path w="12192" h="5480304">
                <a:moveTo>
                  <a:pt x="6096" y="6097"/>
                </a:moveTo>
                <a:lnTo>
                  <a:pt x="6096" y="5474209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1348740" y="2650236"/>
            <a:ext cx="757428" cy="4570476"/>
          </a:xfrm>
          <a:custGeom>
            <a:avLst/>
            <a:gdLst/>
            <a:ahLst/>
            <a:cxnLst/>
            <a:rect l="l" t="t" r="r" b="b"/>
            <a:pathLst>
              <a:path w="757428" h="4570476">
                <a:moveTo>
                  <a:pt x="6096" y="4564380"/>
                </a:moveTo>
                <a:moveTo>
                  <a:pt x="751332" y="6096"/>
                </a:moveTo>
                <a:lnTo>
                  <a:pt x="751332" y="4564380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2093976" y="1740407"/>
            <a:ext cx="3026664" cy="5480304"/>
          </a:xfrm>
          <a:custGeom>
            <a:avLst/>
            <a:gdLst/>
            <a:ahLst/>
            <a:cxnLst/>
            <a:rect l="l" t="t" r="r" b="b"/>
            <a:pathLst>
              <a:path w="3026664" h="5480304">
                <a:moveTo>
                  <a:pt x="6096" y="5474209"/>
                </a:moveTo>
                <a:moveTo>
                  <a:pt x="3020568" y="6097"/>
                </a:moveTo>
                <a:lnTo>
                  <a:pt x="3020568" y="5474209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5108448" y="1740407"/>
            <a:ext cx="917448" cy="5480304"/>
          </a:xfrm>
          <a:custGeom>
            <a:avLst/>
            <a:gdLst/>
            <a:ahLst/>
            <a:cxnLst/>
            <a:rect l="l" t="t" r="r" b="b"/>
            <a:pathLst>
              <a:path w="917448" h="5480304">
                <a:moveTo>
                  <a:pt x="6096" y="5474209"/>
                </a:moveTo>
                <a:moveTo>
                  <a:pt x="911352" y="6097"/>
                </a:moveTo>
                <a:lnTo>
                  <a:pt x="911352" y="5474209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597408" y="2295143"/>
            <a:ext cx="8712707" cy="4925568"/>
          </a:xfrm>
          <a:custGeom>
            <a:avLst/>
            <a:gdLst/>
            <a:ahLst/>
            <a:cxnLst/>
            <a:rect l="l" t="t" r="r" b="b"/>
            <a:pathLst>
              <a:path w="8712707" h="4925568">
                <a:moveTo>
                  <a:pt x="5422392" y="4919473"/>
                </a:moveTo>
                <a:moveTo>
                  <a:pt x="6096" y="6097"/>
                </a:moveTo>
                <a:lnTo>
                  <a:pt x="8706612" y="6097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597408" y="2295143"/>
            <a:ext cx="8712707" cy="373380"/>
          </a:xfrm>
          <a:custGeom>
            <a:avLst/>
            <a:gdLst/>
            <a:ahLst/>
            <a:cxnLst/>
            <a:rect l="l" t="t" r="r" b="b"/>
            <a:pathLst>
              <a:path w="8712707" h="373380">
                <a:moveTo>
                  <a:pt x="8706612" y="6097"/>
                </a:moveTo>
                <a:moveTo>
                  <a:pt x="6096" y="367285"/>
                </a:moveTo>
                <a:lnTo>
                  <a:pt x="8706612" y="367285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597408" y="2656331"/>
            <a:ext cx="8712707" cy="373380"/>
          </a:xfrm>
          <a:custGeom>
            <a:avLst/>
            <a:gdLst/>
            <a:ahLst/>
            <a:cxnLst/>
            <a:rect l="l" t="t" r="r" b="b"/>
            <a:pathLst>
              <a:path w="8712707" h="373380">
                <a:moveTo>
                  <a:pt x="8706612" y="6097"/>
                </a:moveTo>
                <a:moveTo>
                  <a:pt x="6096" y="367285"/>
                </a:moveTo>
                <a:lnTo>
                  <a:pt x="757428" y="36728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1348740" y="3017519"/>
            <a:ext cx="4684776" cy="12192"/>
          </a:xfrm>
          <a:custGeom>
            <a:avLst/>
            <a:gdLst/>
            <a:ahLst/>
            <a:cxnLst/>
            <a:rect l="l" t="t" r="r" b="b"/>
            <a:pathLst>
              <a:path w="4684776" h="12192">
                <a:moveTo>
                  <a:pt x="6096" y="6097"/>
                </a:moveTo>
                <a:moveTo>
                  <a:pt x="6096" y="6097"/>
                </a:moveTo>
                <a:lnTo>
                  <a:pt x="4678679" y="6097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597408" y="3017519"/>
            <a:ext cx="5436108" cy="493776"/>
          </a:xfrm>
          <a:custGeom>
            <a:avLst/>
            <a:gdLst/>
            <a:ahLst/>
            <a:cxnLst/>
            <a:rect l="l" t="t" r="r" b="b"/>
            <a:pathLst>
              <a:path w="5436108" h="493776">
                <a:moveTo>
                  <a:pt x="5430011" y="6097"/>
                </a:moveTo>
                <a:moveTo>
                  <a:pt x="6096" y="487681"/>
                </a:moveTo>
                <a:lnTo>
                  <a:pt x="757428" y="48768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1348740" y="3499104"/>
            <a:ext cx="4684776" cy="12192"/>
          </a:xfrm>
          <a:custGeom>
            <a:avLst/>
            <a:gdLst/>
            <a:ahLst/>
            <a:cxnLst/>
            <a:rect l="l" t="t" r="r" b="b"/>
            <a:pathLst>
              <a:path w="4684776" h="12192">
                <a:moveTo>
                  <a:pt x="6096" y="6096"/>
                </a:moveTo>
                <a:moveTo>
                  <a:pt x="6096" y="6096"/>
                </a:moveTo>
                <a:lnTo>
                  <a:pt x="4678679" y="609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597408" y="3499104"/>
            <a:ext cx="5436108" cy="374904"/>
          </a:xfrm>
          <a:custGeom>
            <a:avLst/>
            <a:gdLst/>
            <a:ahLst/>
            <a:cxnLst/>
            <a:rect l="l" t="t" r="r" b="b"/>
            <a:pathLst>
              <a:path w="5436108" h="374904">
                <a:moveTo>
                  <a:pt x="5430011" y="6096"/>
                </a:moveTo>
                <a:moveTo>
                  <a:pt x="6096" y="368808"/>
                </a:moveTo>
                <a:lnTo>
                  <a:pt x="757428" y="36880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1348740" y="3861815"/>
            <a:ext cx="4684776" cy="12192"/>
          </a:xfrm>
          <a:custGeom>
            <a:avLst/>
            <a:gdLst/>
            <a:ahLst/>
            <a:cxnLst/>
            <a:rect l="l" t="t" r="r" b="b"/>
            <a:pathLst>
              <a:path w="4684776" h="12192">
                <a:moveTo>
                  <a:pt x="6096" y="6097"/>
                </a:moveTo>
                <a:moveTo>
                  <a:pt x="6096" y="6097"/>
                </a:moveTo>
                <a:lnTo>
                  <a:pt x="4678679" y="6097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597408" y="3861815"/>
            <a:ext cx="5436108" cy="373380"/>
          </a:xfrm>
          <a:custGeom>
            <a:avLst/>
            <a:gdLst/>
            <a:ahLst/>
            <a:cxnLst/>
            <a:rect l="l" t="t" r="r" b="b"/>
            <a:pathLst>
              <a:path w="5436108" h="373380">
                <a:moveTo>
                  <a:pt x="5430011" y="6097"/>
                </a:moveTo>
                <a:moveTo>
                  <a:pt x="6096" y="367285"/>
                </a:moveTo>
                <a:lnTo>
                  <a:pt x="757428" y="36728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1348740" y="4223004"/>
            <a:ext cx="4684776" cy="12192"/>
          </a:xfrm>
          <a:custGeom>
            <a:avLst/>
            <a:gdLst/>
            <a:ahLst/>
            <a:cxnLst/>
            <a:rect l="l" t="t" r="r" b="b"/>
            <a:pathLst>
              <a:path w="4684776" h="12192">
                <a:moveTo>
                  <a:pt x="6096" y="6096"/>
                </a:moveTo>
                <a:moveTo>
                  <a:pt x="6096" y="6096"/>
                </a:moveTo>
                <a:lnTo>
                  <a:pt x="4678679" y="609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597408" y="4223004"/>
            <a:ext cx="5436108" cy="318516"/>
          </a:xfrm>
          <a:custGeom>
            <a:avLst/>
            <a:gdLst/>
            <a:ahLst/>
            <a:cxnLst/>
            <a:rect l="l" t="t" r="r" b="b"/>
            <a:pathLst>
              <a:path w="5436108" h="318516">
                <a:moveTo>
                  <a:pt x="5430011" y="6096"/>
                </a:moveTo>
                <a:moveTo>
                  <a:pt x="6096" y="312420"/>
                </a:moveTo>
                <a:lnTo>
                  <a:pt x="757428" y="3124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1348740" y="4529328"/>
            <a:ext cx="4684776" cy="12192"/>
          </a:xfrm>
          <a:custGeom>
            <a:avLst/>
            <a:gdLst/>
            <a:ahLst/>
            <a:cxnLst/>
            <a:rect l="l" t="t" r="r" b="b"/>
            <a:pathLst>
              <a:path w="4684776" h="12192">
                <a:moveTo>
                  <a:pt x="6096" y="6096"/>
                </a:moveTo>
                <a:moveTo>
                  <a:pt x="6096" y="6096"/>
                </a:moveTo>
                <a:lnTo>
                  <a:pt x="4678679" y="609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597408" y="4529328"/>
            <a:ext cx="5436108" cy="373380"/>
          </a:xfrm>
          <a:custGeom>
            <a:avLst/>
            <a:gdLst/>
            <a:ahLst/>
            <a:cxnLst/>
            <a:rect l="l" t="t" r="r" b="b"/>
            <a:pathLst>
              <a:path w="5436108" h="373380">
                <a:moveTo>
                  <a:pt x="5430011" y="6096"/>
                </a:moveTo>
                <a:moveTo>
                  <a:pt x="6096" y="367284"/>
                </a:moveTo>
                <a:lnTo>
                  <a:pt x="757428" y="36728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1348740" y="4890516"/>
            <a:ext cx="4684776" cy="12192"/>
          </a:xfrm>
          <a:custGeom>
            <a:avLst/>
            <a:gdLst/>
            <a:ahLst/>
            <a:cxnLst/>
            <a:rect l="l" t="t" r="r" b="b"/>
            <a:pathLst>
              <a:path w="4684776" h="12192">
                <a:moveTo>
                  <a:pt x="6096" y="6096"/>
                </a:moveTo>
                <a:moveTo>
                  <a:pt x="6096" y="6096"/>
                </a:moveTo>
                <a:lnTo>
                  <a:pt x="4678679" y="609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597408" y="4890516"/>
            <a:ext cx="5436108" cy="373380"/>
          </a:xfrm>
          <a:custGeom>
            <a:avLst/>
            <a:gdLst/>
            <a:ahLst/>
            <a:cxnLst/>
            <a:rect l="l" t="t" r="r" b="b"/>
            <a:pathLst>
              <a:path w="5436108" h="373380">
                <a:moveTo>
                  <a:pt x="5430011" y="6096"/>
                </a:moveTo>
                <a:moveTo>
                  <a:pt x="6096" y="367284"/>
                </a:moveTo>
                <a:lnTo>
                  <a:pt x="757428" y="36728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1348740" y="5251704"/>
            <a:ext cx="4684776" cy="12192"/>
          </a:xfrm>
          <a:custGeom>
            <a:avLst/>
            <a:gdLst/>
            <a:ahLst/>
            <a:cxnLst/>
            <a:rect l="l" t="t" r="r" b="b"/>
            <a:pathLst>
              <a:path w="4684776" h="12192">
                <a:moveTo>
                  <a:pt x="6096" y="6096"/>
                </a:moveTo>
                <a:moveTo>
                  <a:pt x="6096" y="6096"/>
                </a:moveTo>
                <a:lnTo>
                  <a:pt x="4678679" y="609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597408" y="5251704"/>
            <a:ext cx="5436108" cy="374904"/>
          </a:xfrm>
          <a:custGeom>
            <a:avLst/>
            <a:gdLst/>
            <a:ahLst/>
            <a:cxnLst/>
            <a:rect l="l" t="t" r="r" b="b"/>
            <a:pathLst>
              <a:path w="5436108" h="374904">
                <a:moveTo>
                  <a:pt x="5430011" y="6096"/>
                </a:moveTo>
                <a:moveTo>
                  <a:pt x="6096" y="368808"/>
                </a:moveTo>
                <a:lnTo>
                  <a:pt x="757428" y="36880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1348740" y="5614416"/>
            <a:ext cx="4684776" cy="12192"/>
          </a:xfrm>
          <a:custGeom>
            <a:avLst/>
            <a:gdLst/>
            <a:ahLst/>
            <a:cxnLst/>
            <a:rect l="l" t="t" r="r" b="b"/>
            <a:pathLst>
              <a:path w="4684776" h="12192">
                <a:moveTo>
                  <a:pt x="6096" y="6096"/>
                </a:moveTo>
                <a:moveTo>
                  <a:pt x="6096" y="6096"/>
                </a:moveTo>
                <a:lnTo>
                  <a:pt x="4678679" y="609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597408" y="5614416"/>
            <a:ext cx="5436108" cy="373380"/>
          </a:xfrm>
          <a:custGeom>
            <a:avLst/>
            <a:gdLst/>
            <a:ahLst/>
            <a:cxnLst/>
            <a:rect l="l" t="t" r="r" b="b"/>
            <a:pathLst>
              <a:path w="5436108" h="373380">
                <a:moveTo>
                  <a:pt x="5430011" y="6096"/>
                </a:moveTo>
                <a:moveTo>
                  <a:pt x="6096" y="367284"/>
                </a:moveTo>
                <a:lnTo>
                  <a:pt x="757428" y="36728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1348740" y="5975604"/>
            <a:ext cx="4684776" cy="12192"/>
          </a:xfrm>
          <a:custGeom>
            <a:avLst/>
            <a:gdLst/>
            <a:ahLst/>
            <a:cxnLst/>
            <a:rect l="l" t="t" r="r" b="b"/>
            <a:pathLst>
              <a:path w="4684776" h="12192">
                <a:moveTo>
                  <a:pt x="6096" y="6096"/>
                </a:moveTo>
                <a:moveTo>
                  <a:pt x="6096" y="6096"/>
                </a:moveTo>
                <a:lnTo>
                  <a:pt x="4678679" y="609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597408" y="5975604"/>
            <a:ext cx="5436108" cy="373380"/>
          </a:xfrm>
          <a:custGeom>
            <a:avLst/>
            <a:gdLst/>
            <a:ahLst/>
            <a:cxnLst/>
            <a:rect l="l" t="t" r="r" b="b"/>
            <a:pathLst>
              <a:path w="5436108" h="373380">
                <a:moveTo>
                  <a:pt x="5430011" y="6096"/>
                </a:moveTo>
                <a:moveTo>
                  <a:pt x="6096" y="367284"/>
                </a:moveTo>
                <a:lnTo>
                  <a:pt x="757428" y="36728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1348740" y="6336792"/>
            <a:ext cx="4684776" cy="12192"/>
          </a:xfrm>
          <a:custGeom>
            <a:avLst/>
            <a:gdLst/>
            <a:ahLst/>
            <a:cxnLst/>
            <a:rect l="l" t="t" r="r" b="b"/>
            <a:pathLst>
              <a:path w="4684776" h="12192">
                <a:moveTo>
                  <a:pt x="6096" y="6096"/>
                </a:moveTo>
                <a:moveTo>
                  <a:pt x="6096" y="6096"/>
                </a:moveTo>
                <a:lnTo>
                  <a:pt x="4678679" y="609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597408" y="6336792"/>
            <a:ext cx="5436108" cy="373380"/>
          </a:xfrm>
          <a:custGeom>
            <a:avLst/>
            <a:gdLst/>
            <a:ahLst/>
            <a:cxnLst/>
            <a:rect l="l" t="t" r="r" b="b"/>
            <a:pathLst>
              <a:path w="5436108" h="373380">
                <a:moveTo>
                  <a:pt x="5430011" y="6096"/>
                </a:moveTo>
                <a:moveTo>
                  <a:pt x="6096" y="367284"/>
                </a:moveTo>
                <a:lnTo>
                  <a:pt x="757428" y="36728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1348740" y="6697980"/>
            <a:ext cx="4684776" cy="12192"/>
          </a:xfrm>
          <a:custGeom>
            <a:avLst/>
            <a:gdLst/>
            <a:ahLst/>
            <a:cxnLst/>
            <a:rect l="l" t="t" r="r" b="b"/>
            <a:pathLst>
              <a:path w="4684776" h="12192">
                <a:moveTo>
                  <a:pt x="6096" y="6096"/>
                </a:moveTo>
                <a:moveTo>
                  <a:pt x="6096" y="6096"/>
                </a:moveTo>
                <a:lnTo>
                  <a:pt x="4678679" y="609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603504" y="1740407"/>
            <a:ext cx="5430012" cy="5480304"/>
          </a:xfrm>
          <a:custGeom>
            <a:avLst/>
            <a:gdLst/>
            <a:ahLst/>
            <a:cxnLst/>
            <a:rect l="l" t="t" r="r" b="b"/>
            <a:pathLst>
              <a:path w="5430012" h="5480304">
                <a:moveTo>
                  <a:pt x="5423915" y="4963669"/>
                </a:moveTo>
                <a:moveTo>
                  <a:pt x="6096" y="6097"/>
                </a:moveTo>
                <a:lnTo>
                  <a:pt x="6096" y="547420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603504" y="1740407"/>
            <a:ext cx="8698992" cy="5480304"/>
          </a:xfrm>
          <a:custGeom>
            <a:avLst/>
            <a:gdLst/>
            <a:ahLst/>
            <a:cxnLst/>
            <a:rect l="l" t="t" r="r" b="b"/>
            <a:pathLst>
              <a:path w="8698992" h="5480304">
                <a:moveTo>
                  <a:pt x="6096" y="5474209"/>
                </a:moveTo>
                <a:moveTo>
                  <a:pt x="8692896" y="6097"/>
                </a:moveTo>
                <a:lnTo>
                  <a:pt x="8692896" y="547420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597408" y="1746504"/>
            <a:ext cx="8712707" cy="5474208"/>
          </a:xfrm>
          <a:custGeom>
            <a:avLst/>
            <a:gdLst/>
            <a:ahLst/>
            <a:cxnLst/>
            <a:rect l="l" t="t" r="r" b="b"/>
            <a:pathLst>
              <a:path w="8712707" h="5474208">
                <a:moveTo>
                  <a:pt x="8698992" y="5468112"/>
                </a:moveTo>
                <a:moveTo>
                  <a:pt x="6096" y="6096"/>
                </a:moveTo>
                <a:lnTo>
                  <a:pt x="87066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597408" y="1746504"/>
            <a:ext cx="8712707" cy="5468112"/>
          </a:xfrm>
          <a:custGeom>
            <a:avLst/>
            <a:gdLst/>
            <a:ahLst/>
            <a:cxnLst/>
            <a:rect l="l" t="t" r="r" b="b"/>
            <a:pathLst>
              <a:path w="8712707" h="5468112">
                <a:moveTo>
                  <a:pt x="8706612" y="6096"/>
                </a:moveTo>
                <a:moveTo>
                  <a:pt x="6096" y="5462016"/>
                </a:moveTo>
                <a:lnTo>
                  <a:pt x="8706612" y="546201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856987" y="1920638"/>
            <a:ext cx="2957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372964" y="1920638"/>
            <a:ext cx="176463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KELOMPOK URUSAN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219265" y="1920638"/>
            <a:ext cx="73962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JUMLAH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091647" y="1920638"/>
            <a:ext cx="117459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29" b="1" spc="10" dirty="0">
                <a:solidFill>
                  <a:srgbClr val="232526"/>
                </a:solidFill>
                <a:latin typeface="Arial"/>
                <a:cs typeface="Arial"/>
              </a:rPr>
              <a:t>PENEMPATAN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34711" y="2350744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422744" y="2350744"/>
            <a:ext cx="166430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KESEKRETARIATAN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679294" y="2712223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167327" y="2712223"/>
            <a:ext cx="108156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Perencanaan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473742" y="2712223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183087" y="4035048"/>
            <a:ext cx="1006673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Unit kerja</a:t>
            </a:r>
            <a:endParaRPr sz="17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888955" y="4492247"/>
            <a:ext cx="243818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di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129720" y="4492247"/>
            <a:ext cx="1353985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232526"/>
                </a:solidFill>
                <a:latin typeface="Arial"/>
                <a:cs typeface="Arial"/>
              </a:rPr>
              <a:t>bidang tugas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129747" y="4949448"/>
            <a:ext cx="1111692" cy="2840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dan fungsi</a:t>
            </a:r>
            <a:endParaRPr sz="17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6892003" y="5406648"/>
            <a:ext cx="1588640" cy="2840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232526"/>
                </a:solidFill>
                <a:latin typeface="Arial"/>
                <a:cs typeface="Arial"/>
              </a:rPr>
              <a:t>kesekretariatan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679294" y="313403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2167327" y="3134031"/>
            <a:ext cx="281458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Sistem Informasi dan Dokumentasi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473742" y="313403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14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679294" y="3555839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167327" y="3555839"/>
            <a:ext cx="181875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Hubungan Masyarakat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5473742" y="3555839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16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679294" y="3917317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2167327" y="3917317"/>
            <a:ext cx="61050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Hukum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5473742" y="3917317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62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679294" y="4251357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2167327" y="4251357"/>
            <a:ext cx="111054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Kepegawaian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5473742" y="4251357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679294" y="4585397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2167327" y="4585397"/>
            <a:ext cx="85150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Keuangan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5431069" y="4585397"/>
            <a:ext cx="31538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112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0" name="text 1"/>
          <p:cNvSpPr txBox="1"/>
          <p:nvPr/>
        </p:nvSpPr>
        <p:spPr>
          <a:xfrm>
            <a:off x="1679294" y="4946876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600">
              <a:latin typeface="Arial"/>
              <a:cs typeface="Arial"/>
            </a:endParaRPr>
          </a:p>
        </p:txBody>
      </p:sp>
      <p:sp>
        <p:nvSpPr>
          <p:cNvPr id="481" name="text 1"/>
          <p:cNvSpPr txBox="1"/>
          <p:nvPr/>
        </p:nvSpPr>
        <p:spPr>
          <a:xfrm>
            <a:off x="2167327" y="4946876"/>
            <a:ext cx="212461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Organisasi/  Kelembagaan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2" name="text 1"/>
          <p:cNvSpPr txBox="1"/>
          <p:nvPr/>
        </p:nvSpPr>
        <p:spPr>
          <a:xfrm>
            <a:off x="5473742" y="4946876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24</a:t>
            </a:r>
            <a:endParaRPr sz="1600">
              <a:latin typeface="Arial"/>
              <a:cs typeface="Arial"/>
            </a:endParaRPr>
          </a:p>
        </p:txBody>
      </p:sp>
      <p:sp>
        <p:nvSpPr>
          <p:cNvPr id="483" name="text 1"/>
          <p:cNvSpPr txBox="1"/>
          <p:nvPr/>
        </p:nvSpPr>
        <p:spPr>
          <a:xfrm>
            <a:off x="1679294" y="5308355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8</a:t>
            </a:r>
            <a:endParaRPr sz="1600">
              <a:latin typeface="Arial"/>
              <a:cs typeface="Arial"/>
            </a:endParaRPr>
          </a:p>
        </p:txBody>
      </p:sp>
      <p:sp>
        <p:nvSpPr>
          <p:cNvPr id="484" name="text 1"/>
          <p:cNvSpPr txBox="1"/>
          <p:nvPr/>
        </p:nvSpPr>
        <p:spPr>
          <a:xfrm>
            <a:off x="2167327" y="5308355"/>
            <a:ext cx="85009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Pelaporan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485" name="text 1"/>
          <p:cNvSpPr txBox="1"/>
          <p:nvPr/>
        </p:nvSpPr>
        <p:spPr>
          <a:xfrm>
            <a:off x="5473742" y="5308355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27</a:t>
            </a:r>
            <a:endParaRPr sz="1600">
              <a:latin typeface="Arial"/>
              <a:cs typeface="Arial"/>
            </a:endParaRPr>
          </a:p>
        </p:txBody>
      </p:sp>
      <p:sp>
        <p:nvSpPr>
          <p:cNvPr id="486" name="text 1"/>
          <p:cNvSpPr txBox="1"/>
          <p:nvPr/>
        </p:nvSpPr>
        <p:spPr>
          <a:xfrm>
            <a:off x="1679294" y="5669834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9</a:t>
            </a:r>
            <a:endParaRPr sz="1600">
              <a:latin typeface="Arial"/>
              <a:cs typeface="Arial"/>
            </a:endParaRPr>
          </a:p>
        </p:txBody>
      </p:sp>
      <p:sp>
        <p:nvSpPr>
          <p:cNvPr id="487" name="text 1"/>
          <p:cNvSpPr txBox="1"/>
          <p:nvPr/>
        </p:nvSpPr>
        <p:spPr>
          <a:xfrm>
            <a:off x="2167327" y="5669834"/>
            <a:ext cx="105541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Pengawasan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488" name="text 1"/>
          <p:cNvSpPr txBox="1"/>
          <p:nvPr/>
        </p:nvSpPr>
        <p:spPr>
          <a:xfrm>
            <a:off x="5473742" y="5669834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57</a:t>
            </a:r>
            <a:endParaRPr sz="1600">
              <a:latin typeface="Arial"/>
              <a:cs typeface="Arial"/>
            </a:endParaRPr>
          </a:p>
        </p:txBody>
      </p:sp>
      <p:sp>
        <p:nvSpPr>
          <p:cNvPr id="489" name="text 1"/>
          <p:cNvSpPr txBox="1"/>
          <p:nvPr/>
        </p:nvSpPr>
        <p:spPr>
          <a:xfrm>
            <a:off x="1633573" y="6031313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10</a:t>
            </a:r>
            <a:endParaRPr sz="1600">
              <a:latin typeface="Arial"/>
              <a:cs typeface="Arial"/>
            </a:endParaRPr>
          </a:p>
        </p:txBody>
      </p:sp>
      <p:sp>
        <p:nvSpPr>
          <p:cNvPr id="490" name="text 1"/>
          <p:cNvSpPr txBox="1"/>
          <p:nvPr/>
        </p:nvSpPr>
        <p:spPr>
          <a:xfrm>
            <a:off x="2167327" y="6031313"/>
            <a:ext cx="11375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Perlengkapan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491" name="text 1"/>
          <p:cNvSpPr txBox="1"/>
          <p:nvPr/>
        </p:nvSpPr>
        <p:spPr>
          <a:xfrm>
            <a:off x="5431069" y="6031313"/>
            <a:ext cx="31538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492" name="text 1"/>
          <p:cNvSpPr txBox="1"/>
          <p:nvPr/>
        </p:nvSpPr>
        <p:spPr>
          <a:xfrm>
            <a:off x="1638145" y="6392792"/>
            <a:ext cx="22255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11</a:t>
            </a:r>
            <a:endParaRPr sz="1600">
              <a:latin typeface="Arial"/>
              <a:cs typeface="Arial"/>
            </a:endParaRPr>
          </a:p>
        </p:txBody>
      </p:sp>
      <p:sp>
        <p:nvSpPr>
          <p:cNvPr id="493" name="text 1"/>
          <p:cNvSpPr txBox="1"/>
          <p:nvPr/>
        </p:nvSpPr>
        <p:spPr>
          <a:xfrm>
            <a:off x="2167327" y="6392792"/>
            <a:ext cx="92082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Tata Usaha</a:t>
            </a:r>
            <a:endParaRPr sz="1300">
              <a:latin typeface="Arial"/>
              <a:cs typeface="Arial"/>
            </a:endParaRPr>
          </a:p>
        </p:txBody>
      </p:sp>
      <p:sp>
        <p:nvSpPr>
          <p:cNvPr id="494" name="text 1"/>
          <p:cNvSpPr txBox="1"/>
          <p:nvPr/>
        </p:nvSpPr>
        <p:spPr>
          <a:xfrm>
            <a:off x="5473742" y="6392792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41</a:t>
            </a:r>
            <a:endParaRPr sz="1600">
              <a:latin typeface="Arial"/>
              <a:cs typeface="Arial"/>
            </a:endParaRPr>
          </a:p>
        </p:txBody>
      </p:sp>
      <p:sp>
        <p:nvSpPr>
          <p:cNvPr id="495" name="text 1"/>
          <p:cNvSpPr txBox="1"/>
          <p:nvPr/>
        </p:nvSpPr>
        <p:spPr>
          <a:xfrm>
            <a:off x="1633573" y="682534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12</a:t>
            </a:r>
            <a:endParaRPr sz="1600">
              <a:latin typeface="Arial"/>
              <a:cs typeface="Arial"/>
            </a:endParaRPr>
          </a:p>
        </p:txBody>
      </p:sp>
      <p:sp>
        <p:nvSpPr>
          <p:cNvPr id="496" name="text 1"/>
          <p:cNvSpPr txBox="1"/>
          <p:nvPr/>
        </p:nvSpPr>
        <p:spPr>
          <a:xfrm>
            <a:off x="2167327" y="6825341"/>
            <a:ext cx="98650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Tatalaksana</a:t>
            </a:r>
            <a:endParaRPr sz="1300">
              <a:latin typeface="Arial"/>
              <a:cs typeface="Arial"/>
            </a:endParaRPr>
          </a:p>
        </p:txBody>
      </p:sp>
      <p:sp>
        <p:nvSpPr>
          <p:cNvPr id="497" name="text 1"/>
          <p:cNvSpPr txBox="1"/>
          <p:nvPr/>
        </p:nvSpPr>
        <p:spPr>
          <a:xfrm>
            <a:off x="5473742" y="682534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10" name="object 1610"/>
          <p:cNvSpPr/>
          <p:nvPr/>
        </p:nvSpPr>
        <p:spPr>
          <a:xfrm>
            <a:off x="685800" y="533400"/>
            <a:ext cx="7923276" cy="880872"/>
          </a:xfrm>
          <a:custGeom>
            <a:avLst/>
            <a:gdLst/>
            <a:ahLst/>
            <a:cxnLst/>
            <a:rect l="l" t="t" r="r" b="b"/>
            <a:pathLst>
              <a:path w="7923276" h="880872">
                <a:moveTo>
                  <a:pt x="0" y="880872"/>
                </a:moveTo>
                <a:lnTo>
                  <a:pt x="0" y="0"/>
                </a:lnTo>
                <a:lnTo>
                  <a:pt x="7923276" y="0"/>
                </a:lnTo>
                <a:lnTo>
                  <a:pt x="7923276" y="880872"/>
                </a:lnTo>
                <a:lnTo>
                  <a:pt x="0" y="880872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676656" y="524256"/>
            <a:ext cx="8627364" cy="6684263"/>
          </a:xfrm>
          <a:custGeom>
            <a:avLst/>
            <a:gdLst/>
            <a:ahLst/>
            <a:cxnLst/>
            <a:rect l="l" t="t" r="r" b="b"/>
            <a:pathLst>
              <a:path w="8627364" h="6684263">
                <a:moveTo>
                  <a:pt x="8627364" y="6684264"/>
                </a:moveTo>
                <a:moveTo>
                  <a:pt x="0" y="0"/>
                </a:moveTo>
                <a:lnTo>
                  <a:pt x="7944612" y="0"/>
                </a:lnTo>
                <a:lnTo>
                  <a:pt x="7944612" y="900684"/>
                </a:lnTo>
                <a:lnTo>
                  <a:pt x="0" y="900684"/>
                </a:lnTo>
                <a:lnTo>
                  <a:pt x="0" y="0"/>
                </a:lnTo>
                <a:close/>
                <a:moveTo>
                  <a:pt x="19812" y="891540"/>
                </a:moveTo>
                <a:lnTo>
                  <a:pt x="9144" y="880872"/>
                </a:lnTo>
                <a:lnTo>
                  <a:pt x="7933944" y="880872"/>
                </a:lnTo>
                <a:lnTo>
                  <a:pt x="7924800" y="891540"/>
                </a:lnTo>
                <a:lnTo>
                  <a:pt x="7924800" y="9144"/>
                </a:lnTo>
                <a:lnTo>
                  <a:pt x="7933944" y="19812"/>
                </a:lnTo>
                <a:lnTo>
                  <a:pt x="9144" y="19812"/>
                </a:lnTo>
                <a:lnTo>
                  <a:pt x="19812" y="9144"/>
                </a:lnTo>
                <a:lnTo>
                  <a:pt x="19812" y="891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8" name="text 1"/>
          <p:cNvSpPr txBox="1"/>
          <p:nvPr/>
        </p:nvSpPr>
        <p:spPr>
          <a:xfrm>
            <a:off x="3527202" y="566913"/>
            <a:ext cx="2297952" cy="2840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10" b="1" spc="10" dirty="0">
                <a:solidFill>
                  <a:srgbClr val="232526"/>
                </a:solidFill>
                <a:latin typeface="Arial"/>
                <a:cs typeface="Arial"/>
              </a:rPr>
              <a:t>JABATAN PELAKSANA</a:t>
            </a:r>
            <a:endParaRPr sz="1600">
              <a:latin typeface="Arial"/>
              <a:cs typeface="Arial"/>
            </a:endParaRPr>
          </a:p>
        </p:txBody>
      </p:sp>
      <p:sp>
        <p:nvSpPr>
          <p:cNvPr id="499" name="text 1"/>
          <p:cNvSpPr txBox="1"/>
          <p:nvPr/>
        </p:nvSpPr>
        <p:spPr>
          <a:xfrm>
            <a:off x="1733454" y="1024113"/>
            <a:ext cx="5882750" cy="2840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232526"/>
                </a:solidFill>
                <a:latin typeface="Arial"/>
                <a:cs typeface="Arial"/>
              </a:rPr>
              <a:t>MENURUT URUSAN 39 = JUMLAH NOMENKALTUR 2648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50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1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1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1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612" name="object 1612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46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18" name="object 1618"/>
          <p:cNvSpPr/>
          <p:nvPr/>
        </p:nvSpPr>
        <p:spPr>
          <a:xfrm>
            <a:off x="696468" y="1095756"/>
            <a:ext cx="757428" cy="551687"/>
          </a:xfrm>
          <a:custGeom>
            <a:avLst/>
            <a:gdLst/>
            <a:ahLst/>
            <a:cxnLst/>
            <a:rect l="l" t="t" r="r" b="b"/>
            <a:pathLst>
              <a:path w="757428" h="551687">
                <a:moveTo>
                  <a:pt x="0" y="551688"/>
                </a:moveTo>
                <a:lnTo>
                  <a:pt x="0" y="0"/>
                </a:lnTo>
                <a:lnTo>
                  <a:pt x="757428" y="0"/>
                </a:lnTo>
                <a:lnTo>
                  <a:pt x="757428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1455420" y="1095756"/>
            <a:ext cx="3430524" cy="551687"/>
          </a:xfrm>
          <a:custGeom>
            <a:avLst/>
            <a:gdLst/>
            <a:ahLst/>
            <a:cxnLst/>
            <a:rect l="l" t="t" r="r" b="b"/>
            <a:pathLst>
              <a:path w="3430524" h="551687">
                <a:moveTo>
                  <a:pt x="0" y="551688"/>
                </a:moveTo>
                <a:lnTo>
                  <a:pt x="0" y="0"/>
                </a:lnTo>
                <a:lnTo>
                  <a:pt x="3430524" y="0"/>
                </a:lnTo>
                <a:lnTo>
                  <a:pt x="3430524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4887468" y="1095756"/>
            <a:ext cx="989076" cy="551687"/>
          </a:xfrm>
          <a:custGeom>
            <a:avLst/>
            <a:gdLst/>
            <a:ahLst/>
            <a:cxnLst/>
            <a:rect l="l" t="t" r="r" b="b"/>
            <a:pathLst>
              <a:path w="989076" h="551687">
                <a:moveTo>
                  <a:pt x="0" y="551688"/>
                </a:moveTo>
                <a:lnTo>
                  <a:pt x="0" y="0"/>
                </a:lnTo>
                <a:lnTo>
                  <a:pt x="989076" y="0"/>
                </a:lnTo>
                <a:lnTo>
                  <a:pt x="989076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5878068" y="1095756"/>
            <a:ext cx="3427476" cy="551687"/>
          </a:xfrm>
          <a:custGeom>
            <a:avLst/>
            <a:gdLst/>
            <a:ahLst/>
            <a:cxnLst/>
            <a:rect l="l" t="t" r="r" b="b"/>
            <a:pathLst>
              <a:path w="3427476" h="551687">
                <a:moveTo>
                  <a:pt x="0" y="551688"/>
                </a:moveTo>
                <a:lnTo>
                  <a:pt x="0" y="0"/>
                </a:lnTo>
                <a:lnTo>
                  <a:pt x="3427476" y="0"/>
                </a:lnTo>
                <a:lnTo>
                  <a:pt x="3427476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696468" y="1648968"/>
            <a:ext cx="757428" cy="371856"/>
          </a:xfrm>
          <a:custGeom>
            <a:avLst/>
            <a:gdLst/>
            <a:ahLst/>
            <a:cxnLst/>
            <a:rect l="l" t="t" r="r" b="b"/>
            <a:pathLst>
              <a:path w="757428" h="371856">
                <a:moveTo>
                  <a:pt x="0" y="371856"/>
                </a:moveTo>
                <a:lnTo>
                  <a:pt x="0" y="0"/>
                </a:lnTo>
                <a:lnTo>
                  <a:pt x="757428" y="0"/>
                </a:lnTo>
                <a:lnTo>
                  <a:pt x="757428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1455420" y="1648968"/>
            <a:ext cx="3430524" cy="371856"/>
          </a:xfrm>
          <a:custGeom>
            <a:avLst/>
            <a:gdLst/>
            <a:ahLst/>
            <a:cxnLst/>
            <a:rect l="l" t="t" r="r" b="b"/>
            <a:pathLst>
              <a:path w="3430524" h="371856">
                <a:moveTo>
                  <a:pt x="0" y="371856"/>
                </a:moveTo>
                <a:lnTo>
                  <a:pt x="0" y="0"/>
                </a:lnTo>
                <a:lnTo>
                  <a:pt x="3430524" y="0"/>
                </a:lnTo>
                <a:lnTo>
                  <a:pt x="3430524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4887468" y="1648968"/>
            <a:ext cx="989076" cy="371856"/>
          </a:xfrm>
          <a:custGeom>
            <a:avLst/>
            <a:gdLst/>
            <a:ahLst/>
            <a:cxnLst/>
            <a:rect l="l" t="t" r="r" b="b"/>
            <a:pathLst>
              <a:path w="989076" h="371856">
                <a:moveTo>
                  <a:pt x="0" y="371856"/>
                </a:moveTo>
                <a:lnTo>
                  <a:pt x="0" y="0"/>
                </a:lnTo>
                <a:lnTo>
                  <a:pt x="989076" y="0"/>
                </a:lnTo>
                <a:lnTo>
                  <a:pt x="989076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5" name="object 1625"/>
          <p:cNvSpPr/>
          <p:nvPr/>
        </p:nvSpPr>
        <p:spPr>
          <a:xfrm>
            <a:off x="5878068" y="1648968"/>
            <a:ext cx="3427476" cy="371856"/>
          </a:xfrm>
          <a:custGeom>
            <a:avLst/>
            <a:gdLst/>
            <a:ahLst/>
            <a:cxnLst/>
            <a:rect l="l" t="t" r="r" b="b"/>
            <a:pathLst>
              <a:path w="3427476" h="371856">
                <a:moveTo>
                  <a:pt x="0" y="371856"/>
                </a:moveTo>
                <a:lnTo>
                  <a:pt x="0" y="0"/>
                </a:lnTo>
                <a:lnTo>
                  <a:pt x="3427476" y="0"/>
                </a:lnTo>
                <a:lnTo>
                  <a:pt x="3427476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696468" y="2022348"/>
            <a:ext cx="757428" cy="373380"/>
          </a:xfrm>
          <a:custGeom>
            <a:avLst/>
            <a:gdLst/>
            <a:ahLst/>
            <a:cxnLst/>
            <a:rect l="l" t="t" r="r" b="b"/>
            <a:pathLst>
              <a:path w="757428" h="373380">
                <a:moveTo>
                  <a:pt x="0" y="373380"/>
                </a:moveTo>
                <a:lnTo>
                  <a:pt x="0" y="0"/>
                </a:lnTo>
                <a:lnTo>
                  <a:pt x="757428" y="0"/>
                </a:lnTo>
                <a:lnTo>
                  <a:pt x="757428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1455420" y="2022348"/>
            <a:ext cx="3430524" cy="373380"/>
          </a:xfrm>
          <a:custGeom>
            <a:avLst/>
            <a:gdLst/>
            <a:ahLst/>
            <a:cxnLst/>
            <a:rect l="l" t="t" r="r" b="b"/>
            <a:pathLst>
              <a:path w="3430524" h="373380">
                <a:moveTo>
                  <a:pt x="0" y="373380"/>
                </a:moveTo>
                <a:lnTo>
                  <a:pt x="0" y="0"/>
                </a:lnTo>
                <a:lnTo>
                  <a:pt x="3430524" y="0"/>
                </a:lnTo>
                <a:lnTo>
                  <a:pt x="3430524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4887468" y="2022348"/>
            <a:ext cx="989076" cy="373380"/>
          </a:xfrm>
          <a:custGeom>
            <a:avLst/>
            <a:gdLst/>
            <a:ahLst/>
            <a:cxnLst/>
            <a:rect l="l" t="t" r="r" b="b"/>
            <a:pathLst>
              <a:path w="989076" h="373380">
                <a:moveTo>
                  <a:pt x="0" y="373380"/>
                </a:moveTo>
                <a:lnTo>
                  <a:pt x="0" y="0"/>
                </a:lnTo>
                <a:lnTo>
                  <a:pt x="989076" y="0"/>
                </a:lnTo>
                <a:lnTo>
                  <a:pt x="9890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5878068" y="2022348"/>
            <a:ext cx="3427476" cy="373380"/>
          </a:xfrm>
          <a:custGeom>
            <a:avLst/>
            <a:gdLst/>
            <a:ahLst/>
            <a:cxnLst/>
            <a:rect l="l" t="t" r="r" b="b"/>
            <a:pathLst>
              <a:path w="3427476" h="373380">
                <a:moveTo>
                  <a:pt x="0" y="373380"/>
                </a:moveTo>
                <a:lnTo>
                  <a:pt x="0" y="0"/>
                </a:lnTo>
                <a:lnTo>
                  <a:pt x="3427476" y="0"/>
                </a:lnTo>
                <a:lnTo>
                  <a:pt x="34274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696468" y="2397252"/>
            <a:ext cx="757428" cy="373380"/>
          </a:xfrm>
          <a:custGeom>
            <a:avLst/>
            <a:gdLst/>
            <a:ahLst/>
            <a:cxnLst/>
            <a:rect l="l" t="t" r="r" b="b"/>
            <a:pathLst>
              <a:path w="757428" h="373380">
                <a:moveTo>
                  <a:pt x="0" y="373380"/>
                </a:moveTo>
                <a:lnTo>
                  <a:pt x="0" y="0"/>
                </a:lnTo>
                <a:lnTo>
                  <a:pt x="757428" y="0"/>
                </a:lnTo>
                <a:lnTo>
                  <a:pt x="757428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1455420" y="2397252"/>
            <a:ext cx="3430524" cy="373380"/>
          </a:xfrm>
          <a:custGeom>
            <a:avLst/>
            <a:gdLst/>
            <a:ahLst/>
            <a:cxnLst/>
            <a:rect l="l" t="t" r="r" b="b"/>
            <a:pathLst>
              <a:path w="3430524" h="373380">
                <a:moveTo>
                  <a:pt x="0" y="373380"/>
                </a:moveTo>
                <a:lnTo>
                  <a:pt x="0" y="0"/>
                </a:lnTo>
                <a:lnTo>
                  <a:pt x="3430524" y="0"/>
                </a:lnTo>
                <a:lnTo>
                  <a:pt x="3430524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4887468" y="2397252"/>
            <a:ext cx="989076" cy="373380"/>
          </a:xfrm>
          <a:custGeom>
            <a:avLst/>
            <a:gdLst/>
            <a:ahLst/>
            <a:cxnLst/>
            <a:rect l="l" t="t" r="r" b="b"/>
            <a:pathLst>
              <a:path w="989076" h="373380">
                <a:moveTo>
                  <a:pt x="0" y="373380"/>
                </a:moveTo>
                <a:lnTo>
                  <a:pt x="0" y="0"/>
                </a:lnTo>
                <a:lnTo>
                  <a:pt x="989076" y="0"/>
                </a:lnTo>
                <a:lnTo>
                  <a:pt x="9890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5878068" y="2397252"/>
            <a:ext cx="3427476" cy="373380"/>
          </a:xfrm>
          <a:custGeom>
            <a:avLst/>
            <a:gdLst/>
            <a:ahLst/>
            <a:cxnLst/>
            <a:rect l="l" t="t" r="r" b="b"/>
            <a:pathLst>
              <a:path w="3427476" h="373380">
                <a:moveTo>
                  <a:pt x="0" y="373380"/>
                </a:moveTo>
                <a:lnTo>
                  <a:pt x="0" y="0"/>
                </a:lnTo>
                <a:lnTo>
                  <a:pt x="3427476" y="0"/>
                </a:lnTo>
                <a:lnTo>
                  <a:pt x="34274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696468" y="2772156"/>
            <a:ext cx="757428" cy="371856"/>
          </a:xfrm>
          <a:custGeom>
            <a:avLst/>
            <a:gdLst/>
            <a:ahLst/>
            <a:cxnLst/>
            <a:rect l="l" t="t" r="r" b="b"/>
            <a:pathLst>
              <a:path w="757428" h="371856">
                <a:moveTo>
                  <a:pt x="0" y="371856"/>
                </a:moveTo>
                <a:lnTo>
                  <a:pt x="0" y="0"/>
                </a:lnTo>
                <a:lnTo>
                  <a:pt x="757428" y="0"/>
                </a:lnTo>
                <a:lnTo>
                  <a:pt x="757428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1455420" y="2772156"/>
            <a:ext cx="3430524" cy="371856"/>
          </a:xfrm>
          <a:custGeom>
            <a:avLst/>
            <a:gdLst/>
            <a:ahLst/>
            <a:cxnLst/>
            <a:rect l="l" t="t" r="r" b="b"/>
            <a:pathLst>
              <a:path w="3430524" h="371856">
                <a:moveTo>
                  <a:pt x="0" y="371856"/>
                </a:moveTo>
                <a:lnTo>
                  <a:pt x="0" y="0"/>
                </a:lnTo>
                <a:lnTo>
                  <a:pt x="3430524" y="0"/>
                </a:lnTo>
                <a:lnTo>
                  <a:pt x="3430524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4887468" y="2772156"/>
            <a:ext cx="989076" cy="371856"/>
          </a:xfrm>
          <a:custGeom>
            <a:avLst/>
            <a:gdLst/>
            <a:ahLst/>
            <a:cxnLst/>
            <a:rect l="l" t="t" r="r" b="b"/>
            <a:pathLst>
              <a:path w="989076" h="371856">
                <a:moveTo>
                  <a:pt x="0" y="371856"/>
                </a:moveTo>
                <a:lnTo>
                  <a:pt x="0" y="0"/>
                </a:lnTo>
                <a:lnTo>
                  <a:pt x="989076" y="0"/>
                </a:lnTo>
                <a:lnTo>
                  <a:pt x="989076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5878068" y="2772156"/>
            <a:ext cx="3427476" cy="371856"/>
          </a:xfrm>
          <a:custGeom>
            <a:avLst/>
            <a:gdLst/>
            <a:ahLst/>
            <a:cxnLst/>
            <a:rect l="l" t="t" r="r" b="b"/>
            <a:pathLst>
              <a:path w="3427476" h="371856">
                <a:moveTo>
                  <a:pt x="0" y="371856"/>
                </a:moveTo>
                <a:lnTo>
                  <a:pt x="0" y="0"/>
                </a:lnTo>
                <a:lnTo>
                  <a:pt x="3427476" y="0"/>
                </a:lnTo>
                <a:lnTo>
                  <a:pt x="3427476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696468" y="3145536"/>
            <a:ext cx="757428" cy="373380"/>
          </a:xfrm>
          <a:custGeom>
            <a:avLst/>
            <a:gdLst/>
            <a:ahLst/>
            <a:cxnLst/>
            <a:rect l="l" t="t" r="r" b="b"/>
            <a:pathLst>
              <a:path w="757428" h="373380">
                <a:moveTo>
                  <a:pt x="0" y="373380"/>
                </a:moveTo>
                <a:lnTo>
                  <a:pt x="0" y="0"/>
                </a:lnTo>
                <a:lnTo>
                  <a:pt x="757428" y="0"/>
                </a:lnTo>
                <a:lnTo>
                  <a:pt x="757428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1455420" y="3145536"/>
            <a:ext cx="3430524" cy="373380"/>
          </a:xfrm>
          <a:custGeom>
            <a:avLst/>
            <a:gdLst/>
            <a:ahLst/>
            <a:cxnLst/>
            <a:rect l="l" t="t" r="r" b="b"/>
            <a:pathLst>
              <a:path w="3430524" h="373380">
                <a:moveTo>
                  <a:pt x="0" y="373380"/>
                </a:moveTo>
                <a:lnTo>
                  <a:pt x="0" y="0"/>
                </a:lnTo>
                <a:lnTo>
                  <a:pt x="3430524" y="0"/>
                </a:lnTo>
                <a:lnTo>
                  <a:pt x="3430524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4887468" y="3145536"/>
            <a:ext cx="989076" cy="373380"/>
          </a:xfrm>
          <a:custGeom>
            <a:avLst/>
            <a:gdLst/>
            <a:ahLst/>
            <a:cxnLst/>
            <a:rect l="l" t="t" r="r" b="b"/>
            <a:pathLst>
              <a:path w="989076" h="373380">
                <a:moveTo>
                  <a:pt x="0" y="373380"/>
                </a:moveTo>
                <a:lnTo>
                  <a:pt x="0" y="0"/>
                </a:lnTo>
                <a:lnTo>
                  <a:pt x="989076" y="0"/>
                </a:lnTo>
                <a:lnTo>
                  <a:pt x="9890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5878068" y="3145536"/>
            <a:ext cx="3427476" cy="373380"/>
          </a:xfrm>
          <a:custGeom>
            <a:avLst/>
            <a:gdLst/>
            <a:ahLst/>
            <a:cxnLst/>
            <a:rect l="l" t="t" r="r" b="b"/>
            <a:pathLst>
              <a:path w="3427476" h="373380">
                <a:moveTo>
                  <a:pt x="0" y="373380"/>
                </a:moveTo>
                <a:lnTo>
                  <a:pt x="0" y="0"/>
                </a:lnTo>
                <a:lnTo>
                  <a:pt x="3427476" y="0"/>
                </a:lnTo>
                <a:lnTo>
                  <a:pt x="34274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696468" y="3520440"/>
            <a:ext cx="757428" cy="373380"/>
          </a:xfrm>
          <a:custGeom>
            <a:avLst/>
            <a:gdLst/>
            <a:ahLst/>
            <a:cxnLst/>
            <a:rect l="l" t="t" r="r" b="b"/>
            <a:pathLst>
              <a:path w="757428" h="373380">
                <a:moveTo>
                  <a:pt x="0" y="373380"/>
                </a:moveTo>
                <a:lnTo>
                  <a:pt x="0" y="0"/>
                </a:lnTo>
                <a:lnTo>
                  <a:pt x="757428" y="0"/>
                </a:lnTo>
                <a:lnTo>
                  <a:pt x="757428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1455420" y="3520440"/>
            <a:ext cx="3430524" cy="373380"/>
          </a:xfrm>
          <a:custGeom>
            <a:avLst/>
            <a:gdLst/>
            <a:ahLst/>
            <a:cxnLst/>
            <a:rect l="l" t="t" r="r" b="b"/>
            <a:pathLst>
              <a:path w="3430524" h="373380">
                <a:moveTo>
                  <a:pt x="0" y="373380"/>
                </a:moveTo>
                <a:lnTo>
                  <a:pt x="0" y="0"/>
                </a:lnTo>
                <a:lnTo>
                  <a:pt x="3430524" y="0"/>
                </a:lnTo>
                <a:lnTo>
                  <a:pt x="3430524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4887468" y="3520440"/>
            <a:ext cx="989076" cy="373380"/>
          </a:xfrm>
          <a:custGeom>
            <a:avLst/>
            <a:gdLst/>
            <a:ahLst/>
            <a:cxnLst/>
            <a:rect l="l" t="t" r="r" b="b"/>
            <a:pathLst>
              <a:path w="989076" h="373380">
                <a:moveTo>
                  <a:pt x="0" y="373380"/>
                </a:moveTo>
                <a:lnTo>
                  <a:pt x="0" y="0"/>
                </a:lnTo>
                <a:lnTo>
                  <a:pt x="989076" y="0"/>
                </a:lnTo>
                <a:lnTo>
                  <a:pt x="9890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5878068" y="3520440"/>
            <a:ext cx="3427476" cy="373380"/>
          </a:xfrm>
          <a:custGeom>
            <a:avLst/>
            <a:gdLst/>
            <a:ahLst/>
            <a:cxnLst/>
            <a:rect l="l" t="t" r="r" b="b"/>
            <a:pathLst>
              <a:path w="3427476" h="373380">
                <a:moveTo>
                  <a:pt x="0" y="373380"/>
                </a:moveTo>
                <a:lnTo>
                  <a:pt x="0" y="0"/>
                </a:lnTo>
                <a:lnTo>
                  <a:pt x="3427476" y="0"/>
                </a:lnTo>
                <a:lnTo>
                  <a:pt x="34274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696468" y="3895344"/>
            <a:ext cx="757428" cy="371856"/>
          </a:xfrm>
          <a:custGeom>
            <a:avLst/>
            <a:gdLst/>
            <a:ahLst/>
            <a:cxnLst/>
            <a:rect l="l" t="t" r="r" b="b"/>
            <a:pathLst>
              <a:path w="757428" h="371856">
                <a:moveTo>
                  <a:pt x="0" y="371856"/>
                </a:moveTo>
                <a:lnTo>
                  <a:pt x="0" y="0"/>
                </a:lnTo>
                <a:lnTo>
                  <a:pt x="757428" y="0"/>
                </a:lnTo>
                <a:lnTo>
                  <a:pt x="757428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1455420" y="3895344"/>
            <a:ext cx="3430524" cy="371856"/>
          </a:xfrm>
          <a:custGeom>
            <a:avLst/>
            <a:gdLst/>
            <a:ahLst/>
            <a:cxnLst/>
            <a:rect l="l" t="t" r="r" b="b"/>
            <a:pathLst>
              <a:path w="3430524" h="371856">
                <a:moveTo>
                  <a:pt x="0" y="371856"/>
                </a:moveTo>
                <a:lnTo>
                  <a:pt x="0" y="0"/>
                </a:lnTo>
                <a:lnTo>
                  <a:pt x="3430524" y="0"/>
                </a:lnTo>
                <a:lnTo>
                  <a:pt x="3430524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4887468" y="3895344"/>
            <a:ext cx="989076" cy="371856"/>
          </a:xfrm>
          <a:custGeom>
            <a:avLst/>
            <a:gdLst/>
            <a:ahLst/>
            <a:cxnLst/>
            <a:rect l="l" t="t" r="r" b="b"/>
            <a:pathLst>
              <a:path w="989076" h="371856">
                <a:moveTo>
                  <a:pt x="0" y="371856"/>
                </a:moveTo>
                <a:lnTo>
                  <a:pt x="0" y="0"/>
                </a:lnTo>
                <a:lnTo>
                  <a:pt x="989076" y="0"/>
                </a:lnTo>
                <a:lnTo>
                  <a:pt x="989076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5878068" y="3895344"/>
            <a:ext cx="3427476" cy="371856"/>
          </a:xfrm>
          <a:custGeom>
            <a:avLst/>
            <a:gdLst/>
            <a:ahLst/>
            <a:cxnLst/>
            <a:rect l="l" t="t" r="r" b="b"/>
            <a:pathLst>
              <a:path w="3427476" h="371856">
                <a:moveTo>
                  <a:pt x="0" y="371856"/>
                </a:moveTo>
                <a:lnTo>
                  <a:pt x="0" y="0"/>
                </a:lnTo>
                <a:lnTo>
                  <a:pt x="3427476" y="0"/>
                </a:lnTo>
                <a:lnTo>
                  <a:pt x="3427476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696468" y="4268724"/>
            <a:ext cx="757428" cy="373380"/>
          </a:xfrm>
          <a:custGeom>
            <a:avLst/>
            <a:gdLst/>
            <a:ahLst/>
            <a:cxnLst/>
            <a:rect l="l" t="t" r="r" b="b"/>
            <a:pathLst>
              <a:path w="757428" h="373380">
                <a:moveTo>
                  <a:pt x="0" y="373380"/>
                </a:moveTo>
                <a:lnTo>
                  <a:pt x="0" y="0"/>
                </a:lnTo>
                <a:lnTo>
                  <a:pt x="757428" y="0"/>
                </a:lnTo>
                <a:lnTo>
                  <a:pt x="757428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1455420" y="4268724"/>
            <a:ext cx="3430524" cy="373380"/>
          </a:xfrm>
          <a:custGeom>
            <a:avLst/>
            <a:gdLst/>
            <a:ahLst/>
            <a:cxnLst/>
            <a:rect l="l" t="t" r="r" b="b"/>
            <a:pathLst>
              <a:path w="3430524" h="373380">
                <a:moveTo>
                  <a:pt x="0" y="373380"/>
                </a:moveTo>
                <a:lnTo>
                  <a:pt x="0" y="0"/>
                </a:lnTo>
                <a:lnTo>
                  <a:pt x="3430524" y="0"/>
                </a:lnTo>
                <a:lnTo>
                  <a:pt x="3430524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4887468" y="4268724"/>
            <a:ext cx="989076" cy="373380"/>
          </a:xfrm>
          <a:custGeom>
            <a:avLst/>
            <a:gdLst/>
            <a:ahLst/>
            <a:cxnLst/>
            <a:rect l="l" t="t" r="r" b="b"/>
            <a:pathLst>
              <a:path w="989076" h="373380">
                <a:moveTo>
                  <a:pt x="0" y="373380"/>
                </a:moveTo>
                <a:lnTo>
                  <a:pt x="0" y="0"/>
                </a:lnTo>
                <a:lnTo>
                  <a:pt x="989076" y="0"/>
                </a:lnTo>
                <a:lnTo>
                  <a:pt x="9890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5878068" y="4268724"/>
            <a:ext cx="3427476" cy="373380"/>
          </a:xfrm>
          <a:custGeom>
            <a:avLst/>
            <a:gdLst/>
            <a:ahLst/>
            <a:cxnLst/>
            <a:rect l="l" t="t" r="r" b="b"/>
            <a:pathLst>
              <a:path w="3427476" h="373380">
                <a:moveTo>
                  <a:pt x="0" y="373380"/>
                </a:moveTo>
                <a:lnTo>
                  <a:pt x="0" y="0"/>
                </a:lnTo>
                <a:lnTo>
                  <a:pt x="3427476" y="0"/>
                </a:lnTo>
                <a:lnTo>
                  <a:pt x="34274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696468" y="4643628"/>
            <a:ext cx="757428" cy="373380"/>
          </a:xfrm>
          <a:custGeom>
            <a:avLst/>
            <a:gdLst/>
            <a:ahLst/>
            <a:cxnLst/>
            <a:rect l="l" t="t" r="r" b="b"/>
            <a:pathLst>
              <a:path w="757428" h="373380">
                <a:moveTo>
                  <a:pt x="0" y="373380"/>
                </a:moveTo>
                <a:lnTo>
                  <a:pt x="0" y="0"/>
                </a:lnTo>
                <a:lnTo>
                  <a:pt x="757428" y="0"/>
                </a:lnTo>
                <a:lnTo>
                  <a:pt x="757428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1455420" y="4643628"/>
            <a:ext cx="3430524" cy="373380"/>
          </a:xfrm>
          <a:custGeom>
            <a:avLst/>
            <a:gdLst/>
            <a:ahLst/>
            <a:cxnLst/>
            <a:rect l="l" t="t" r="r" b="b"/>
            <a:pathLst>
              <a:path w="3430524" h="373380">
                <a:moveTo>
                  <a:pt x="0" y="373380"/>
                </a:moveTo>
                <a:lnTo>
                  <a:pt x="0" y="0"/>
                </a:lnTo>
                <a:lnTo>
                  <a:pt x="3430524" y="0"/>
                </a:lnTo>
                <a:lnTo>
                  <a:pt x="3430524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4887468" y="4643628"/>
            <a:ext cx="989076" cy="373380"/>
          </a:xfrm>
          <a:custGeom>
            <a:avLst/>
            <a:gdLst/>
            <a:ahLst/>
            <a:cxnLst/>
            <a:rect l="l" t="t" r="r" b="b"/>
            <a:pathLst>
              <a:path w="989076" h="373380">
                <a:moveTo>
                  <a:pt x="0" y="373380"/>
                </a:moveTo>
                <a:lnTo>
                  <a:pt x="0" y="0"/>
                </a:lnTo>
                <a:lnTo>
                  <a:pt x="989076" y="0"/>
                </a:lnTo>
                <a:lnTo>
                  <a:pt x="9890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5878068" y="4643628"/>
            <a:ext cx="3427476" cy="373380"/>
          </a:xfrm>
          <a:custGeom>
            <a:avLst/>
            <a:gdLst/>
            <a:ahLst/>
            <a:cxnLst/>
            <a:rect l="l" t="t" r="r" b="b"/>
            <a:pathLst>
              <a:path w="3427476" h="373380">
                <a:moveTo>
                  <a:pt x="0" y="373380"/>
                </a:moveTo>
                <a:lnTo>
                  <a:pt x="0" y="0"/>
                </a:lnTo>
                <a:lnTo>
                  <a:pt x="3427476" y="0"/>
                </a:lnTo>
                <a:lnTo>
                  <a:pt x="3427476" y="373380"/>
                </a:lnTo>
                <a:lnTo>
                  <a:pt x="0" y="37338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696468" y="5018532"/>
            <a:ext cx="757428" cy="371856"/>
          </a:xfrm>
          <a:custGeom>
            <a:avLst/>
            <a:gdLst/>
            <a:ahLst/>
            <a:cxnLst/>
            <a:rect l="l" t="t" r="r" b="b"/>
            <a:pathLst>
              <a:path w="757428" h="371856">
                <a:moveTo>
                  <a:pt x="0" y="371856"/>
                </a:moveTo>
                <a:lnTo>
                  <a:pt x="0" y="0"/>
                </a:lnTo>
                <a:lnTo>
                  <a:pt x="757428" y="0"/>
                </a:lnTo>
                <a:lnTo>
                  <a:pt x="757428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1455420" y="5018532"/>
            <a:ext cx="3430524" cy="371856"/>
          </a:xfrm>
          <a:custGeom>
            <a:avLst/>
            <a:gdLst/>
            <a:ahLst/>
            <a:cxnLst/>
            <a:rect l="l" t="t" r="r" b="b"/>
            <a:pathLst>
              <a:path w="3430524" h="371856">
                <a:moveTo>
                  <a:pt x="0" y="371856"/>
                </a:moveTo>
                <a:lnTo>
                  <a:pt x="0" y="0"/>
                </a:lnTo>
                <a:lnTo>
                  <a:pt x="3430524" y="0"/>
                </a:lnTo>
                <a:lnTo>
                  <a:pt x="3430524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4887468" y="5018532"/>
            <a:ext cx="989076" cy="371856"/>
          </a:xfrm>
          <a:custGeom>
            <a:avLst/>
            <a:gdLst/>
            <a:ahLst/>
            <a:cxnLst/>
            <a:rect l="l" t="t" r="r" b="b"/>
            <a:pathLst>
              <a:path w="989076" h="371856">
                <a:moveTo>
                  <a:pt x="0" y="371856"/>
                </a:moveTo>
                <a:lnTo>
                  <a:pt x="0" y="0"/>
                </a:lnTo>
                <a:lnTo>
                  <a:pt x="989076" y="0"/>
                </a:lnTo>
                <a:lnTo>
                  <a:pt x="989076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5878068" y="5018532"/>
            <a:ext cx="3427476" cy="371856"/>
          </a:xfrm>
          <a:custGeom>
            <a:avLst/>
            <a:gdLst/>
            <a:ahLst/>
            <a:cxnLst/>
            <a:rect l="l" t="t" r="r" b="b"/>
            <a:pathLst>
              <a:path w="3427476" h="371856">
                <a:moveTo>
                  <a:pt x="0" y="371856"/>
                </a:moveTo>
                <a:lnTo>
                  <a:pt x="0" y="0"/>
                </a:lnTo>
                <a:lnTo>
                  <a:pt x="3427476" y="0"/>
                </a:lnTo>
                <a:lnTo>
                  <a:pt x="3427476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696468" y="5391912"/>
            <a:ext cx="757428" cy="507492"/>
          </a:xfrm>
          <a:custGeom>
            <a:avLst/>
            <a:gdLst/>
            <a:ahLst/>
            <a:cxnLst/>
            <a:rect l="l" t="t" r="r" b="b"/>
            <a:pathLst>
              <a:path w="757428" h="507492">
                <a:moveTo>
                  <a:pt x="0" y="507492"/>
                </a:moveTo>
                <a:lnTo>
                  <a:pt x="0" y="0"/>
                </a:lnTo>
                <a:lnTo>
                  <a:pt x="757428" y="0"/>
                </a:lnTo>
                <a:lnTo>
                  <a:pt x="757428" y="507492"/>
                </a:lnTo>
                <a:lnTo>
                  <a:pt x="0" y="507492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1455420" y="5391912"/>
            <a:ext cx="3430524" cy="507492"/>
          </a:xfrm>
          <a:custGeom>
            <a:avLst/>
            <a:gdLst/>
            <a:ahLst/>
            <a:cxnLst/>
            <a:rect l="l" t="t" r="r" b="b"/>
            <a:pathLst>
              <a:path w="3430524" h="507492">
                <a:moveTo>
                  <a:pt x="0" y="507492"/>
                </a:moveTo>
                <a:lnTo>
                  <a:pt x="0" y="0"/>
                </a:lnTo>
                <a:lnTo>
                  <a:pt x="3430524" y="0"/>
                </a:lnTo>
                <a:lnTo>
                  <a:pt x="3430524" y="507492"/>
                </a:lnTo>
                <a:lnTo>
                  <a:pt x="0" y="507492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4887468" y="5391912"/>
            <a:ext cx="989076" cy="507492"/>
          </a:xfrm>
          <a:custGeom>
            <a:avLst/>
            <a:gdLst/>
            <a:ahLst/>
            <a:cxnLst/>
            <a:rect l="l" t="t" r="r" b="b"/>
            <a:pathLst>
              <a:path w="989076" h="507492">
                <a:moveTo>
                  <a:pt x="0" y="507492"/>
                </a:moveTo>
                <a:lnTo>
                  <a:pt x="0" y="0"/>
                </a:lnTo>
                <a:lnTo>
                  <a:pt x="989076" y="0"/>
                </a:lnTo>
                <a:lnTo>
                  <a:pt x="989076" y="507492"/>
                </a:lnTo>
                <a:lnTo>
                  <a:pt x="0" y="507492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5878068" y="5391912"/>
            <a:ext cx="3427476" cy="507492"/>
          </a:xfrm>
          <a:custGeom>
            <a:avLst/>
            <a:gdLst/>
            <a:ahLst/>
            <a:cxnLst/>
            <a:rect l="l" t="t" r="r" b="b"/>
            <a:pathLst>
              <a:path w="3427476" h="507492">
                <a:moveTo>
                  <a:pt x="0" y="507492"/>
                </a:moveTo>
                <a:lnTo>
                  <a:pt x="0" y="0"/>
                </a:lnTo>
                <a:lnTo>
                  <a:pt x="3427476" y="0"/>
                </a:lnTo>
                <a:lnTo>
                  <a:pt x="3427476" y="507492"/>
                </a:lnTo>
                <a:lnTo>
                  <a:pt x="0" y="507492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696468" y="5900928"/>
            <a:ext cx="757428" cy="458724"/>
          </a:xfrm>
          <a:custGeom>
            <a:avLst/>
            <a:gdLst/>
            <a:ahLst/>
            <a:cxnLst/>
            <a:rect l="l" t="t" r="r" b="b"/>
            <a:pathLst>
              <a:path w="757428" h="458724">
                <a:moveTo>
                  <a:pt x="0" y="458724"/>
                </a:moveTo>
                <a:lnTo>
                  <a:pt x="0" y="0"/>
                </a:lnTo>
                <a:lnTo>
                  <a:pt x="757428" y="0"/>
                </a:lnTo>
                <a:lnTo>
                  <a:pt x="757428" y="458724"/>
                </a:lnTo>
                <a:lnTo>
                  <a:pt x="0" y="4587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1455420" y="5900928"/>
            <a:ext cx="3430524" cy="458724"/>
          </a:xfrm>
          <a:custGeom>
            <a:avLst/>
            <a:gdLst/>
            <a:ahLst/>
            <a:cxnLst/>
            <a:rect l="l" t="t" r="r" b="b"/>
            <a:pathLst>
              <a:path w="3430524" h="458724">
                <a:moveTo>
                  <a:pt x="0" y="458724"/>
                </a:moveTo>
                <a:lnTo>
                  <a:pt x="0" y="0"/>
                </a:lnTo>
                <a:lnTo>
                  <a:pt x="3430524" y="0"/>
                </a:lnTo>
                <a:lnTo>
                  <a:pt x="3430524" y="458724"/>
                </a:lnTo>
                <a:lnTo>
                  <a:pt x="0" y="4587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4887468" y="5900928"/>
            <a:ext cx="989076" cy="458724"/>
          </a:xfrm>
          <a:custGeom>
            <a:avLst/>
            <a:gdLst/>
            <a:ahLst/>
            <a:cxnLst/>
            <a:rect l="l" t="t" r="r" b="b"/>
            <a:pathLst>
              <a:path w="989076" h="458724">
                <a:moveTo>
                  <a:pt x="0" y="458724"/>
                </a:moveTo>
                <a:lnTo>
                  <a:pt x="0" y="0"/>
                </a:lnTo>
                <a:lnTo>
                  <a:pt x="989076" y="0"/>
                </a:lnTo>
                <a:lnTo>
                  <a:pt x="989076" y="458724"/>
                </a:lnTo>
                <a:lnTo>
                  <a:pt x="0" y="4587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5878068" y="5900928"/>
            <a:ext cx="3427476" cy="458724"/>
          </a:xfrm>
          <a:custGeom>
            <a:avLst/>
            <a:gdLst/>
            <a:ahLst/>
            <a:cxnLst/>
            <a:rect l="l" t="t" r="r" b="b"/>
            <a:pathLst>
              <a:path w="3427476" h="458724">
                <a:moveTo>
                  <a:pt x="0" y="458724"/>
                </a:moveTo>
                <a:lnTo>
                  <a:pt x="0" y="0"/>
                </a:lnTo>
                <a:lnTo>
                  <a:pt x="3427476" y="0"/>
                </a:lnTo>
                <a:lnTo>
                  <a:pt x="3427476" y="458724"/>
                </a:lnTo>
                <a:lnTo>
                  <a:pt x="0" y="4587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696468" y="6361176"/>
            <a:ext cx="757428" cy="371856"/>
          </a:xfrm>
          <a:custGeom>
            <a:avLst/>
            <a:gdLst/>
            <a:ahLst/>
            <a:cxnLst/>
            <a:rect l="l" t="t" r="r" b="b"/>
            <a:pathLst>
              <a:path w="757428" h="371856">
                <a:moveTo>
                  <a:pt x="0" y="371856"/>
                </a:moveTo>
                <a:lnTo>
                  <a:pt x="0" y="0"/>
                </a:lnTo>
                <a:lnTo>
                  <a:pt x="757428" y="0"/>
                </a:lnTo>
                <a:lnTo>
                  <a:pt x="757428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1455420" y="6361176"/>
            <a:ext cx="3430524" cy="371856"/>
          </a:xfrm>
          <a:custGeom>
            <a:avLst/>
            <a:gdLst/>
            <a:ahLst/>
            <a:cxnLst/>
            <a:rect l="l" t="t" r="r" b="b"/>
            <a:pathLst>
              <a:path w="3430524" h="371856">
                <a:moveTo>
                  <a:pt x="0" y="371856"/>
                </a:moveTo>
                <a:lnTo>
                  <a:pt x="0" y="0"/>
                </a:lnTo>
                <a:lnTo>
                  <a:pt x="3430524" y="0"/>
                </a:lnTo>
                <a:lnTo>
                  <a:pt x="3430524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4887468" y="6361176"/>
            <a:ext cx="989076" cy="371856"/>
          </a:xfrm>
          <a:custGeom>
            <a:avLst/>
            <a:gdLst/>
            <a:ahLst/>
            <a:cxnLst/>
            <a:rect l="l" t="t" r="r" b="b"/>
            <a:pathLst>
              <a:path w="989076" h="371856">
                <a:moveTo>
                  <a:pt x="0" y="371856"/>
                </a:moveTo>
                <a:lnTo>
                  <a:pt x="0" y="0"/>
                </a:lnTo>
                <a:lnTo>
                  <a:pt x="989076" y="0"/>
                </a:lnTo>
                <a:lnTo>
                  <a:pt x="989076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5878068" y="6361176"/>
            <a:ext cx="3427476" cy="371856"/>
          </a:xfrm>
          <a:custGeom>
            <a:avLst/>
            <a:gdLst/>
            <a:ahLst/>
            <a:cxnLst/>
            <a:rect l="l" t="t" r="r" b="b"/>
            <a:pathLst>
              <a:path w="3427476" h="371856">
                <a:moveTo>
                  <a:pt x="0" y="371856"/>
                </a:moveTo>
                <a:lnTo>
                  <a:pt x="0" y="0"/>
                </a:lnTo>
                <a:lnTo>
                  <a:pt x="3427476" y="0"/>
                </a:lnTo>
                <a:lnTo>
                  <a:pt x="3427476" y="371856"/>
                </a:lnTo>
                <a:lnTo>
                  <a:pt x="0" y="3718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1449324" y="1083564"/>
            <a:ext cx="12192" cy="5663184"/>
          </a:xfrm>
          <a:custGeom>
            <a:avLst/>
            <a:gdLst/>
            <a:ahLst/>
            <a:cxnLst/>
            <a:rect l="l" t="t" r="r" b="b"/>
            <a:pathLst>
              <a:path w="12192" h="5663184">
                <a:moveTo>
                  <a:pt x="6096" y="6096"/>
                </a:moveTo>
                <a:lnTo>
                  <a:pt x="6096" y="5657088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1449324" y="1083564"/>
            <a:ext cx="3444240" cy="5663184"/>
          </a:xfrm>
          <a:custGeom>
            <a:avLst/>
            <a:gdLst/>
            <a:ahLst/>
            <a:cxnLst/>
            <a:rect l="l" t="t" r="r" b="b"/>
            <a:pathLst>
              <a:path w="3444240" h="5663184">
                <a:moveTo>
                  <a:pt x="6096" y="5657088"/>
                </a:moveTo>
                <a:moveTo>
                  <a:pt x="3438144" y="6096"/>
                </a:moveTo>
                <a:lnTo>
                  <a:pt x="3438144" y="5657088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4881372" y="1083564"/>
            <a:ext cx="1002792" cy="5663184"/>
          </a:xfrm>
          <a:custGeom>
            <a:avLst/>
            <a:gdLst/>
            <a:ahLst/>
            <a:cxnLst/>
            <a:rect l="l" t="t" r="r" b="b"/>
            <a:pathLst>
              <a:path w="1002792" h="5663184">
                <a:moveTo>
                  <a:pt x="6096" y="5657088"/>
                </a:moveTo>
                <a:moveTo>
                  <a:pt x="996696" y="6096"/>
                </a:moveTo>
                <a:lnTo>
                  <a:pt x="996696" y="5657088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684276" y="1642872"/>
            <a:ext cx="8634984" cy="5103876"/>
          </a:xfrm>
          <a:custGeom>
            <a:avLst/>
            <a:gdLst/>
            <a:ahLst/>
            <a:cxnLst/>
            <a:rect l="l" t="t" r="r" b="b"/>
            <a:pathLst>
              <a:path w="8634984" h="5103876">
                <a:moveTo>
                  <a:pt x="5193792" y="5097780"/>
                </a:moveTo>
                <a:moveTo>
                  <a:pt x="6096" y="6096"/>
                </a:moveTo>
                <a:lnTo>
                  <a:pt x="8628888" y="609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684276" y="1642872"/>
            <a:ext cx="8634984" cy="385572"/>
          </a:xfrm>
          <a:custGeom>
            <a:avLst/>
            <a:gdLst/>
            <a:ahLst/>
            <a:cxnLst/>
            <a:rect l="l" t="t" r="r" b="b"/>
            <a:pathLst>
              <a:path w="8634984" h="385572">
                <a:moveTo>
                  <a:pt x="8628888" y="6096"/>
                </a:moveTo>
                <a:moveTo>
                  <a:pt x="6096" y="379476"/>
                </a:moveTo>
                <a:lnTo>
                  <a:pt x="8628888" y="37947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684276" y="2016251"/>
            <a:ext cx="8634984" cy="387097"/>
          </a:xfrm>
          <a:custGeom>
            <a:avLst/>
            <a:gdLst/>
            <a:ahLst/>
            <a:cxnLst/>
            <a:rect l="l" t="t" r="r" b="b"/>
            <a:pathLst>
              <a:path w="8634984" h="387097">
                <a:moveTo>
                  <a:pt x="8628888" y="6097"/>
                </a:moveTo>
                <a:moveTo>
                  <a:pt x="6096" y="381001"/>
                </a:moveTo>
                <a:lnTo>
                  <a:pt x="8628888" y="381001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684276" y="2391156"/>
            <a:ext cx="8634984" cy="387096"/>
          </a:xfrm>
          <a:custGeom>
            <a:avLst/>
            <a:gdLst/>
            <a:ahLst/>
            <a:cxnLst/>
            <a:rect l="l" t="t" r="r" b="b"/>
            <a:pathLst>
              <a:path w="8634984" h="387096">
                <a:moveTo>
                  <a:pt x="8628888" y="6096"/>
                </a:moveTo>
                <a:moveTo>
                  <a:pt x="6096" y="381000"/>
                </a:moveTo>
                <a:lnTo>
                  <a:pt x="8628888" y="381000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684276" y="2766060"/>
            <a:ext cx="8634984" cy="385572"/>
          </a:xfrm>
          <a:custGeom>
            <a:avLst/>
            <a:gdLst/>
            <a:ahLst/>
            <a:cxnLst/>
            <a:rect l="l" t="t" r="r" b="b"/>
            <a:pathLst>
              <a:path w="8634984" h="385572">
                <a:moveTo>
                  <a:pt x="8628888" y="6096"/>
                </a:moveTo>
                <a:moveTo>
                  <a:pt x="6096" y="379476"/>
                </a:moveTo>
                <a:lnTo>
                  <a:pt x="8628888" y="37947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684276" y="3139440"/>
            <a:ext cx="8634984" cy="387096"/>
          </a:xfrm>
          <a:custGeom>
            <a:avLst/>
            <a:gdLst/>
            <a:ahLst/>
            <a:cxnLst/>
            <a:rect l="l" t="t" r="r" b="b"/>
            <a:pathLst>
              <a:path w="8634984" h="387096">
                <a:moveTo>
                  <a:pt x="8628888" y="6096"/>
                </a:moveTo>
                <a:moveTo>
                  <a:pt x="6096" y="381000"/>
                </a:moveTo>
                <a:lnTo>
                  <a:pt x="8628888" y="381000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684276" y="3514343"/>
            <a:ext cx="8634984" cy="387096"/>
          </a:xfrm>
          <a:custGeom>
            <a:avLst/>
            <a:gdLst/>
            <a:ahLst/>
            <a:cxnLst/>
            <a:rect l="l" t="t" r="r" b="b"/>
            <a:pathLst>
              <a:path w="8634984" h="387096">
                <a:moveTo>
                  <a:pt x="8628888" y="6097"/>
                </a:moveTo>
                <a:moveTo>
                  <a:pt x="6096" y="381001"/>
                </a:moveTo>
                <a:lnTo>
                  <a:pt x="8628888" y="381001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684276" y="3889248"/>
            <a:ext cx="8634984" cy="385572"/>
          </a:xfrm>
          <a:custGeom>
            <a:avLst/>
            <a:gdLst/>
            <a:ahLst/>
            <a:cxnLst/>
            <a:rect l="l" t="t" r="r" b="b"/>
            <a:pathLst>
              <a:path w="8634984" h="385572">
                <a:moveTo>
                  <a:pt x="8628888" y="6096"/>
                </a:moveTo>
                <a:moveTo>
                  <a:pt x="6096" y="379476"/>
                </a:moveTo>
                <a:lnTo>
                  <a:pt x="8628888" y="37947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684276" y="4262628"/>
            <a:ext cx="8634984" cy="387096"/>
          </a:xfrm>
          <a:custGeom>
            <a:avLst/>
            <a:gdLst/>
            <a:ahLst/>
            <a:cxnLst/>
            <a:rect l="l" t="t" r="r" b="b"/>
            <a:pathLst>
              <a:path w="8634984" h="387096">
                <a:moveTo>
                  <a:pt x="8628888" y="6096"/>
                </a:moveTo>
                <a:moveTo>
                  <a:pt x="6096" y="381000"/>
                </a:moveTo>
                <a:lnTo>
                  <a:pt x="8628888" y="381000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684276" y="4637532"/>
            <a:ext cx="8634984" cy="387096"/>
          </a:xfrm>
          <a:custGeom>
            <a:avLst/>
            <a:gdLst/>
            <a:ahLst/>
            <a:cxnLst/>
            <a:rect l="l" t="t" r="r" b="b"/>
            <a:pathLst>
              <a:path w="8634984" h="387096">
                <a:moveTo>
                  <a:pt x="8628888" y="6096"/>
                </a:moveTo>
                <a:moveTo>
                  <a:pt x="6096" y="381000"/>
                </a:moveTo>
                <a:lnTo>
                  <a:pt x="8628888" y="381000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684276" y="5012436"/>
            <a:ext cx="8634984" cy="385572"/>
          </a:xfrm>
          <a:custGeom>
            <a:avLst/>
            <a:gdLst/>
            <a:ahLst/>
            <a:cxnLst/>
            <a:rect l="l" t="t" r="r" b="b"/>
            <a:pathLst>
              <a:path w="8634984" h="385572">
                <a:moveTo>
                  <a:pt x="8628888" y="6096"/>
                </a:moveTo>
                <a:moveTo>
                  <a:pt x="6096" y="379476"/>
                </a:moveTo>
                <a:lnTo>
                  <a:pt x="8628888" y="37947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684276" y="5385816"/>
            <a:ext cx="8634984" cy="521208"/>
          </a:xfrm>
          <a:custGeom>
            <a:avLst/>
            <a:gdLst/>
            <a:ahLst/>
            <a:cxnLst/>
            <a:rect l="l" t="t" r="r" b="b"/>
            <a:pathLst>
              <a:path w="8634984" h="521208">
                <a:moveTo>
                  <a:pt x="8628888" y="6096"/>
                </a:moveTo>
                <a:moveTo>
                  <a:pt x="6096" y="515112"/>
                </a:moveTo>
                <a:lnTo>
                  <a:pt x="8628888" y="515112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684276" y="5894832"/>
            <a:ext cx="8634984" cy="472440"/>
          </a:xfrm>
          <a:custGeom>
            <a:avLst/>
            <a:gdLst/>
            <a:ahLst/>
            <a:cxnLst/>
            <a:rect l="l" t="t" r="r" b="b"/>
            <a:pathLst>
              <a:path w="8634984" h="472440">
                <a:moveTo>
                  <a:pt x="8628888" y="6096"/>
                </a:moveTo>
                <a:moveTo>
                  <a:pt x="6096" y="466344"/>
                </a:moveTo>
                <a:lnTo>
                  <a:pt x="8628888" y="466344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690372" y="1083564"/>
            <a:ext cx="8628888" cy="5663184"/>
          </a:xfrm>
          <a:custGeom>
            <a:avLst/>
            <a:gdLst/>
            <a:ahLst/>
            <a:cxnLst/>
            <a:rect l="l" t="t" r="r" b="b"/>
            <a:pathLst>
              <a:path w="8628888" h="5663184">
                <a:moveTo>
                  <a:pt x="8622792" y="5277612"/>
                </a:moveTo>
                <a:moveTo>
                  <a:pt x="6096" y="6096"/>
                </a:moveTo>
                <a:lnTo>
                  <a:pt x="6096" y="565708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690372" y="1083564"/>
            <a:ext cx="8622791" cy="5663184"/>
          </a:xfrm>
          <a:custGeom>
            <a:avLst/>
            <a:gdLst/>
            <a:ahLst/>
            <a:cxnLst/>
            <a:rect l="l" t="t" r="r" b="b"/>
            <a:pathLst>
              <a:path w="8622791" h="5663184">
                <a:moveTo>
                  <a:pt x="6096" y="5657088"/>
                </a:moveTo>
                <a:moveTo>
                  <a:pt x="8616696" y="6096"/>
                </a:moveTo>
                <a:lnTo>
                  <a:pt x="8616696" y="565708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684276" y="1089660"/>
            <a:ext cx="8634984" cy="5657088"/>
          </a:xfrm>
          <a:custGeom>
            <a:avLst/>
            <a:gdLst/>
            <a:ahLst/>
            <a:cxnLst/>
            <a:rect l="l" t="t" r="r" b="b"/>
            <a:pathLst>
              <a:path w="8634984" h="5657088">
                <a:moveTo>
                  <a:pt x="8622792" y="5650992"/>
                </a:moveTo>
                <a:moveTo>
                  <a:pt x="6096" y="6095"/>
                </a:moveTo>
                <a:lnTo>
                  <a:pt x="8628888" y="609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684276" y="1089660"/>
            <a:ext cx="8634984" cy="5650992"/>
          </a:xfrm>
          <a:custGeom>
            <a:avLst/>
            <a:gdLst/>
            <a:ahLst/>
            <a:cxnLst/>
            <a:rect l="l" t="t" r="r" b="b"/>
            <a:pathLst>
              <a:path w="8634984" h="5650992">
                <a:moveTo>
                  <a:pt x="8628888" y="6095"/>
                </a:moveTo>
                <a:moveTo>
                  <a:pt x="6096" y="5644896"/>
                </a:moveTo>
                <a:lnTo>
                  <a:pt x="8628888" y="56448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65254" y="1277344"/>
            <a:ext cx="25943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NO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418293" y="1277344"/>
            <a:ext cx="154343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KELOMPOK URUSAN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077332" y="1277344"/>
            <a:ext cx="648327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JUMLAH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095077" y="1277344"/>
            <a:ext cx="103044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PENEMPATAN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033834" y="1719465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523661" y="1719465"/>
            <a:ext cx="52707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Agama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299836" y="1719465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89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945502" y="1634121"/>
            <a:ext cx="2606340" cy="3696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keagamaan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033834" y="2093814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523661" y="2093814"/>
            <a:ext cx="231952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Energi dan Sumber Daya Mineral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299836" y="2093814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84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5945502" y="2093814"/>
            <a:ext cx="30993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 Energi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033834" y="2468163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523661" y="2468163"/>
            <a:ext cx="120763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Hukum dan HAM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5304409" y="2468163"/>
            <a:ext cx="19524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11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945502" y="2468163"/>
            <a:ext cx="314001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 Hukum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033834" y="2842512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523661" y="2842512"/>
            <a:ext cx="777244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Keamanan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5299836" y="2842512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28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5945502" y="2757168"/>
            <a:ext cx="3236303" cy="18670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keamanan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kearsipan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kebudayaan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kehutanan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 kelautan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dan perikanan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033834" y="3216862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1523661" y="3216862"/>
            <a:ext cx="74497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Kearsipan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5340952" y="3216862"/>
            <a:ext cx="12196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033834" y="3591210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523661" y="3591210"/>
            <a:ext cx="90776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Kebudayaan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5263228" y="3591210"/>
            <a:ext cx="27602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113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033834" y="3965559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1523661" y="3965559"/>
            <a:ext cx="794719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Kehutanan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5299836" y="3965559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19</a:t>
            </a:r>
            <a:endParaRPr sz="1300">
              <a:latin typeface="Arial"/>
              <a:cs typeface="Arial"/>
            </a:endParaRPr>
          </a:p>
        </p:txBody>
      </p:sp>
      <p:sp>
        <p:nvSpPr>
          <p:cNvPr id="480" name="text 1"/>
          <p:cNvSpPr txBox="1"/>
          <p:nvPr/>
        </p:nvSpPr>
        <p:spPr>
          <a:xfrm>
            <a:off x="1033834" y="4339909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1" name="text 1"/>
          <p:cNvSpPr txBox="1"/>
          <p:nvPr/>
        </p:nvSpPr>
        <p:spPr>
          <a:xfrm>
            <a:off x="1523661" y="4339909"/>
            <a:ext cx="169437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Kelautan dan Perikanan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2" name="text 1"/>
          <p:cNvSpPr txBox="1"/>
          <p:nvPr/>
        </p:nvSpPr>
        <p:spPr>
          <a:xfrm>
            <a:off x="5299836" y="4339909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50</a:t>
            </a:r>
            <a:endParaRPr sz="1300">
              <a:latin typeface="Arial"/>
              <a:cs typeface="Arial"/>
            </a:endParaRPr>
          </a:p>
        </p:txBody>
      </p:sp>
      <p:sp>
        <p:nvSpPr>
          <p:cNvPr id="483" name="text 1"/>
          <p:cNvSpPr txBox="1"/>
          <p:nvPr/>
        </p:nvSpPr>
        <p:spPr>
          <a:xfrm>
            <a:off x="994178" y="4714258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10</a:t>
            </a:r>
            <a:endParaRPr sz="1300">
              <a:latin typeface="Arial"/>
              <a:cs typeface="Arial"/>
            </a:endParaRPr>
          </a:p>
        </p:txBody>
      </p:sp>
      <p:sp>
        <p:nvSpPr>
          <p:cNvPr id="484" name="text 1"/>
          <p:cNvSpPr txBox="1"/>
          <p:nvPr/>
        </p:nvSpPr>
        <p:spPr>
          <a:xfrm>
            <a:off x="1523661" y="4714258"/>
            <a:ext cx="201898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Kepemudaan dan Olah Raga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5" name="text 1"/>
          <p:cNvSpPr txBox="1"/>
          <p:nvPr/>
        </p:nvSpPr>
        <p:spPr>
          <a:xfrm>
            <a:off x="5340952" y="4714258"/>
            <a:ext cx="12196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6" name="text 1"/>
          <p:cNvSpPr txBox="1"/>
          <p:nvPr/>
        </p:nvSpPr>
        <p:spPr>
          <a:xfrm>
            <a:off x="5945502" y="4714258"/>
            <a:ext cx="329389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 olah raga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7" name="text 1"/>
          <p:cNvSpPr txBox="1"/>
          <p:nvPr/>
        </p:nvSpPr>
        <p:spPr>
          <a:xfrm>
            <a:off x="997226" y="5088607"/>
            <a:ext cx="195247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11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8" name="text 1"/>
          <p:cNvSpPr txBox="1"/>
          <p:nvPr/>
        </p:nvSpPr>
        <p:spPr>
          <a:xfrm>
            <a:off x="1523661" y="5088607"/>
            <a:ext cx="77688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Kesehatan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9" name="text 1"/>
          <p:cNvSpPr txBox="1"/>
          <p:nvPr/>
        </p:nvSpPr>
        <p:spPr>
          <a:xfrm>
            <a:off x="5299836" y="5088607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59</a:t>
            </a:r>
            <a:endParaRPr sz="1300">
              <a:latin typeface="Arial"/>
              <a:cs typeface="Arial"/>
            </a:endParaRPr>
          </a:p>
        </p:txBody>
      </p:sp>
      <p:sp>
        <p:nvSpPr>
          <p:cNvPr id="490" name="text 1"/>
          <p:cNvSpPr txBox="1"/>
          <p:nvPr/>
        </p:nvSpPr>
        <p:spPr>
          <a:xfrm>
            <a:off x="5945502" y="5003263"/>
            <a:ext cx="2606340" cy="3696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kesehatan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491" name="text 1"/>
          <p:cNvSpPr txBox="1"/>
          <p:nvPr/>
        </p:nvSpPr>
        <p:spPr>
          <a:xfrm>
            <a:off x="994178" y="5530086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12</a:t>
            </a:r>
            <a:endParaRPr sz="1300">
              <a:latin typeface="Arial"/>
              <a:cs typeface="Arial"/>
            </a:endParaRPr>
          </a:p>
        </p:txBody>
      </p:sp>
      <p:sp>
        <p:nvSpPr>
          <p:cNvPr id="492" name="text 1"/>
          <p:cNvSpPr txBox="1"/>
          <p:nvPr/>
        </p:nvSpPr>
        <p:spPr>
          <a:xfrm>
            <a:off x="1523661" y="5444742"/>
            <a:ext cx="2656375" cy="3696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Ketenteraman, Ketertiban Umum, dan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Pelindungan Masyarakat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93" name="text 1"/>
          <p:cNvSpPr txBox="1"/>
          <p:nvPr/>
        </p:nvSpPr>
        <p:spPr>
          <a:xfrm>
            <a:off x="5299836" y="5530086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32</a:t>
            </a:r>
            <a:endParaRPr sz="1300">
              <a:latin typeface="Arial"/>
              <a:cs typeface="Arial"/>
            </a:endParaRPr>
          </a:p>
        </p:txBody>
      </p:sp>
      <p:sp>
        <p:nvSpPr>
          <p:cNvPr id="494" name="text 1"/>
          <p:cNvSpPr txBox="1"/>
          <p:nvPr/>
        </p:nvSpPr>
        <p:spPr>
          <a:xfrm>
            <a:off x="5945502" y="5444742"/>
            <a:ext cx="2606340" cy="3696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ketenteraman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495" name="text 1"/>
          <p:cNvSpPr txBox="1"/>
          <p:nvPr/>
        </p:nvSpPr>
        <p:spPr>
          <a:xfrm>
            <a:off x="994178" y="6014282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13</a:t>
            </a:r>
            <a:endParaRPr sz="1300">
              <a:latin typeface="Arial"/>
              <a:cs typeface="Arial"/>
            </a:endParaRPr>
          </a:p>
        </p:txBody>
      </p:sp>
      <p:sp>
        <p:nvSpPr>
          <p:cNvPr id="496" name="text 1"/>
          <p:cNvSpPr txBox="1"/>
          <p:nvPr/>
        </p:nvSpPr>
        <p:spPr>
          <a:xfrm>
            <a:off x="1546903" y="6026664"/>
            <a:ext cx="3359249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Komunikasi dan Informasi Teknologi Komputer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497" name="text 1"/>
          <p:cNvSpPr txBox="1"/>
          <p:nvPr/>
        </p:nvSpPr>
        <p:spPr>
          <a:xfrm>
            <a:off x="5301233" y="6020568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57</a:t>
            </a:r>
            <a:endParaRPr sz="1300">
              <a:latin typeface="Arial"/>
              <a:cs typeface="Arial"/>
            </a:endParaRPr>
          </a:p>
        </p:txBody>
      </p:sp>
      <p:sp>
        <p:nvSpPr>
          <p:cNvPr id="498" name="text 1"/>
          <p:cNvSpPr txBox="1"/>
          <p:nvPr/>
        </p:nvSpPr>
        <p:spPr>
          <a:xfrm>
            <a:off x="5886449" y="6020568"/>
            <a:ext cx="32487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499" name="text 1"/>
          <p:cNvSpPr txBox="1"/>
          <p:nvPr/>
        </p:nvSpPr>
        <p:spPr>
          <a:xfrm>
            <a:off x="6212584" y="6020568"/>
            <a:ext cx="55364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0" name="text 1"/>
          <p:cNvSpPr txBox="1"/>
          <p:nvPr/>
        </p:nvSpPr>
        <p:spPr>
          <a:xfrm>
            <a:off x="6765340" y="6020568"/>
            <a:ext cx="172780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501" name="text 1"/>
          <p:cNvSpPr txBox="1"/>
          <p:nvPr/>
        </p:nvSpPr>
        <p:spPr>
          <a:xfrm>
            <a:off x="8490650" y="6020568"/>
            <a:ext cx="170819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502" name="text 1"/>
          <p:cNvSpPr txBox="1"/>
          <p:nvPr/>
        </p:nvSpPr>
        <p:spPr>
          <a:xfrm>
            <a:off x="994178" y="6431348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14</a:t>
            </a:r>
            <a:endParaRPr sz="1300">
              <a:latin typeface="Arial"/>
              <a:cs typeface="Arial"/>
            </a:endParaRPr>
          </a:p>
        </p:txBody>
      </p:sp>
      <p:sp>
        <p:nvSpPr>
          <p:cNvPr id="503" name="text 1"/>
          <p:cNvSpPr txBox="1"/>
          <p:nvPr/>
        </p:nvSpPr>
        <p:spPr>
          <a:xfrm>
            <a:off x="1546903" y="6443730"/>
            <a:ext cx="264466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Koperasi, usaha kecil, dan menengah</a:t>
            </a:r>
            <a:endParaRPr sz="1100">
              <a:latin typeface="Arial"/>
              <a:cs typeface="Arial"/>
            </a:endParaRPr>
          </a:p>
        </p:txBody>
      </p:sp>
      <p:sp>
        <p:nvSpPr>
          <p:cNvPr id="504" name="text 1"/>
          <p:cNvSpPr txBox="1"/>
          <p:nvPr/>
        </p:nvSpPr>
        <p:spPr>
          <a:xfrm>
            <a:off x="5301233" y="6437634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20</a:t>
            </a:r>
            <a:endParaRPr sz="1300">
              <a:latin typeface="Arial"/>
              <a:cs typeface="Arial"/>
            </a:endParaRPr>
          </a:p>
        </p:txBody>
      </p:sp>
      <p:sp>
        <p:nvSpPr>
          <p:cNvPr id="505" name="text 1"/>
          <p:cNvSpPr txBox="1"/>
          <p:nvPr/>
        </p:nvSpPr>
        <p:spPr>
          <a:xfrm>
            <a:off x="5886449" y="6437634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506" name="text 1"/>
          <p:cNvSpPr txBox="1"/>
          <p:nvPr/>
        </p:nvSpPr>
        <p:spPr>
          <a:xfrm>
            <a:off x="6212584" y="6437634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7" name="text 1"/>
          <p:cNvSpPr txBox="1"/>
          <p:nvPr/>
        </p:nvSpPr>
        <p:spPr>
          <a:xfrm>
            <a:off x="6765340" y="6437634"/>
            <a:ext cx="172780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508" name="text 1"/>
          <p:cNvSpPr txBox="1"/>
          <p:nvPr/>
        </p:nvSpPr>
        <p:spPr>
          <a:xfrm>
            <a:off x="8490650" y="6437634"/>
            <a:ext cx="64012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koperasi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1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1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1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1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694" name="object 1694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47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00" name="object 1700"/>
          <p:cNvSpPr/>
          <p:nvPr/>
        </p:nvSpPr>
        <p:spPr>
          <a:xfrm>
            <a:off x="762000" y="1146048"/>
            <a:ext cx="745236" cy="585216"/>
          </a:xfrm>
          <a:custGeom>
            <a:avLst/>
            <a:gdLst/>
            <a:ahLst/>
            <a:cxnLst/>
            <a:rect l="l" t="t" r="r" b="b"/>
            <a:pathLst>
              <a:path w="745236" h="585216">
                <a:moveTo>
                  <a:pt x="0" y="585216"/>
                </a:moveTo>
                <a:lnTo>
                  <a:pt x="0" y="0"/>
                </a:lnTo>
                <a:lnTo>
                  <a:pt x="745236" y="0"/>
                </a:lnTo>
                <a:lnTo>
                  <a:pt x="745236" y="585216"/>
                </a:lnTo>
                <a:lnTo>
                  <a:pt x="0" y="58521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1508760" y="1146048"/>
            <a:ext cx="2985516" cy="585216"/>
          </a:xfrm>
          <a:custGeom>
            <a:avLst/>
            <a:gdLst/>
            <a:ahLst/>
            <a:cxnLst/>
            <a:rect l="l" t="t" r="r" b="b"/>
            <a:pathLst>
              <a:path w="2985516" h="585216">
                <a:moveTo>
                  <a:pt x="0" y="585216"/>
                </a:moveTo>
                <a:lnTo>
                  <a:pt x="0" y="0"/>
                </a:lnTo>
                <a:lnTo>
                  <a:pt x="2985516" y="0"/>
                </a:lnTo>
                <a:lnTo>
                  <a:pt x="2985516" y="585216"/>
                </a:lnTo>
                <a:lnTo>
                  <a:pt x="0" y="58521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4495800" y="1146048"/>
            <a:ext cx="989076" cy="585216"/>
          </a:xfrm>
          <a:custGeom>
            <a:avLst/>
            <a:gdLst/>
            <a:ahLst/>
            <a:cxnLst/>
            <a:rect l="l" t="t" r="r" b="b"/>
            <a:pathLst>
              <a:path w="989076" h="585216">
                <a:moveTo>
                  <a:pt x="0" y="585216"/>
                </a:moveTo>
                <a:lnTo>
                  <a:pt x="0" y="0"/>
                </a:lnTo>
                <a:lnTo>
                  <a:pt x="989076" y="0"/>
                </a:lnTo>
                <a:lnTo>
                  <a:pt x="989076" y="585216"/>
                </a:lnTo>
                <a:lnTo>
                  <a:pt x="0" y="58521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5486400" y="1146048"/>
            <a:ext cx="3808476" cy="585216"/>
          </a:xfrm>
          <a:custGeom>
            <a:avLst/>
            <a:gdLst/>
            <a:ahLst/>
            <a:cxnLst/>
            <a:rect l="l" t="t" r="r" b="b"/>
            <a:pathLst>
              <a:path w="3808476" h="585216">
                <a:moveTo>
                  <a:pt x="0" y="585216"/>
                </a:moveTo>
                <a:lnTo>
                  <a:pt x="0" y="0"/>
                </a:lnTo>
                <a:lnTo>
                  <a:pt x="3808476" y="0"/>
                </a:lnTo>
                <a:lnTo>
                  <a:pt x="3808476" y="585216"/>
                </a:lnTo>
                <a:lnTo>
                  <a:pt x="0" y="58521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762000" y="1732788"/>
            <a:ext cx="745236" cy="409956"/>
          </a:xfrm>
          <a:custGeom>
            <a:avLst/>
            <a:gdLst/>
            <a:ahLst/>
            <a:cxnLst/>
            <a:rect l="l" t="t" r="r" b="b"/>
            <a:pathLst>
              <a:path w="745236" h="409956">
                <a:moveTo>
                  <a:pt x="0" y="409956"/>
                </a:moveTo>
                <a:lnTo>
                  <a:pt x="0" y="0"/>
                </a:lnTo>
                <a:lnTo>
                  <a:pt x="745236" y="0"/>
                </a:lnTo>
                <a:lnTo>
                  <a:pt x="745236" y="409956"/>
                </a:lnTo>
                <a:lnTo>
                  <a:pt x="0" y="4099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1508760" y="1732788"/>
            <a:ext cx="2985516" cy="409956"/>
          </a:xfrm>
          <a:custGeom>
            <a:avLst/>
            <a:gdLst/>
            <a:ahLst/>
            <a:cxnLst/>
            <a:rect l="l" t="t" r="r" b="b"/>
            <a:pathLst>
              <a:path w="2985516" h="409956">
                <a:moveTo>
                  <a:pt x="0" y="409956"/>
                </a:moveTo>
                <a:lnTo>
                  <a:pt x="0" y="0"/>
                </a:lnTo>
                <a:lnTo>
                  <a:pt x="2985516" y="0"/>
                </a:lnTo>
                <a:lnTo>
                  <a:pt x="2985516" y="409956"/>
                </a:lnTo>
                <a:lnTo>
                  <a:pt x="0" y="4099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4495800" y="1732788"/>
            <a:ext cx="989076" cy="409956"/>
          </a:xfrm>
          <a:custGeom>
            <a:avLst/>
            <a:gdLst/>
            <a:ahLst/>
            <a:cxnLst/>
            <a:rect l="l" t="t" r="r" b="b"/>
            <a:pathLst>
              <a:path w="989076" h="409956">
                <a:moveTo>
                  <a:pt x="0" y="409956"/>
                </a:moveTo>
                <a:lnTo>
                  <a:pt x="0" y="0"/>
                </a:lnTo>
                <a:lnTo>
                  <a:pt x="989076" y="0"/>
                </a:lnTo>
                <a:lnTo>
                  <a:pt x="989076" y="409956"/>
                </a:lnTo>
                <a:lnTo>
                  <a:pt x="0" y="4099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5486400" y="1732788"/>
            <a:ext cx="3808476" cy="409956"/>
          </a:xfrm>
          <a:custGeom>
            <a:avLst/>
            <a:gdLst/>
            <a:ahLst/>
            <a:cxnLst/>
            <a:rect l="l" t="t" r="r" b="b"/>
            <a:pathLst>
              <a:path w="3808476" h="409956">
                <a:moveTo>
                  <a:pt x="0" y="409956"/>
                </a:moveTo>
                <a:lnTo>
                  <a:pt x="0" y="0"/>
                </a:lnTo>
                <a:lnTo>
                  <a:pt x="3808476" y="0"/>
                </a:lnTo>
                <a:lnTo>
                  <a:pt x="3808476" y="409956"/>
                </a:lnTo>
                <a:lnTo>
                  <a:pt x="0" y="40995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762000" y="2144268"/>
            <a:ext cx="745236" cy="388620"/>
          </a:xfrm>
          <a:custGeom>
            <a:avLst/>
            <a:gdLst/>
            <a:ahLst/>
            <a:cxnLst/>
            <a:rect l="l" t="t" r="r" b="b"/>
            <a:pathLst>
              <a:path w="745236" h="388620">
                <a:moveTo>
                  <a:pt x="0" y="388620"/>
                </a:moveTo>
                <a:lnTo>
                  <a:pt x="0" y="0"/>
                </a:lnTo>
                <a:lnTo>
                  <a:pt x="745236" y="0"/>
                </a:lnTo>
                <a:lnTo>
                  <a:pt x="745236" y="388620"/>
                </a:lnTo>
                <a:lnTo>
                  <a:pt x="0" y="38862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1508760" y="2144268"/>
            <a:ext cx="2985516" cy="388620"/>
          </a:xfrm>
          <a:custGeom>
            <a:avLst/>
            <a:gdLst/>
            <a:ahLst/>
            <a:cxnLst/>
            <a:rect l="l" t="t" r="r" b="b"/>
            <a:pathLst>
              <a:path w="2985516" h="388620">
                <a:moveTo>
                  <a:pt x="0" y="388620"/>
                </a:moveTo>
                <a:lnTo>
                  <a:pt x="0" y="0"/>
                </a:lnTo>
                <a:lnTo>
                  <a:pt x="2985516" y="0"/>
                </a:lnTo>
                <a:lnTo>
                  <a:pt x="2985516" y="388620"/>
                </a:lnTo>
                <a:lnTo>
                  <a:pt x="0" y="38862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4495800" y="2144268"/>
            <a:ext cx="989076" cy="388620"/>
          </a:xfrm>
          <a:custGeom>
            <a:avLst/>
            <a:gdLst/>
            <a:ahLst/>
            <a:cxnLst/>
            <a:rect l="l" t="t" r="r" b="b"/>
            <a:pathLst>
              <a:path w="989076" h="388620">
                <a:moveTo>
                  <a:pt x="0" y="388620"/>
                </a:moveTo>
                <a:lnTo>
                  <a:pt x="0" y="0"/>
                </a:lnTo>
                <a:lnTo>
                  <a:pt x="989076" y="0"/>
                </a:lnTo>
                <a:lnTo>
                  <a:pt x="989076" y="388620"/>
                </a:lnTo>
                <a:lnTo>
                  <a:pt x="0" y="38862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5486400" y="2144268"/>
            <a:ext cx="3808476" cy="388620"/>
          </a:xfrm>
          <a:custGeom>
            <a:avLst/>
            <a:gdLst/>
            <a:ahLst/>
            <a:cxnLst/>
            <a:rect l="l" t="t" r="r" b="b"/>
            <a:pathLst>
              <a:path w="3808476" h="388620">
                <a:moveTo>
                  <a:pt x="0" y="388620"/>
                </a:moveTo>
                <a:lnTo>
                  <a:pt x="0" y="0"/>
                </a:lnTo>
                <a:lnTo>
                  <a:pt x="3808476" y="0"/>
                </a:lnTo>
                <a:lnTo>
                  <a:pt x="3808476" y="388620"/>
                </a:lnTo>
                <a:lnTo>
                  <a:pt x="0" y="38862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762000" y="2534412"/>
            <a:ext cx="745236" cy="387096"/>
          </a:xfrm>
          <a:custGeom>
            <a:avLst/>
            <a:gdLst/>
            <a:ahLst/>
            <a:cxnLst/>
            <a:rect l="l" t="t" r="r" b="b"/>
            <a:pathLst>
              <a:path w="745236" h="387096">
                <a:moveTo>
                  <a:pt x="0" y="387096"/>
                </a:moveTo>
                <a:lnTo>
                  <a:pt x="0" y="0"/>
                </a:lnTo>
                <a:lnTo>
                  <a:pt x="745236" y="0"/>
                </a:lnTo>
                <a:lnTo>
                  <a:pt x="74523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1508760" y="2534412"/>
            <a:ext cx="2985516" cy="387096"/>
          </a:xfrm>
          <a:custGeom>
            <a:avLst/>
            <a:gdLst/>
            <a:ahLst/>
            <a:cxnLst/>
            <a:rect l="l" t="t" r="r" b="b"/>
            <a:pathLst>
              <a:path w="2985516" h="387096">
                <a:moveTo>
                  <a:pt x="0" y="387096"/>
                </a:moveTo>
                <a:lnTo>
                  <a:pt x="0" y="0"/>
                </a:lnTo>
                <a:lnTo>
                  <a:pt x="2985516" y="0"/>
                </a:lnTo>
                <a:lnTo>
                  <a:pt x="298551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4495800" y="2534412"/>
            <a:ext cx="989076" cy="387096"/>
          </a:xfrm>
          <a:custGeom>
            <a:avLst/>
            <a:gdLst/>
            <a:ahLst/>
            <a:cxnLst/>
            <a:rect l="l" t="t" r="r" b="b"/>
            <a:pathLst>
              <a:path w="989076" h="387096">
                <a:moveTo>
                  <a:pt x="0" y="387096"/>
                </a:moveTo>
                <a:lnTo>
                  <a:pt x="0" y="0"/>
                </a:lnTo>
                <a:lnTo>
                  <a:pt x="989076" y="0"/>
                </a:lnTo>
                <a:lnTo>
                  <a:pt x="98907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5486400" y="2534412"/>
            <a:ext cx="3808476" cy="387096"/>
          </a:xfrm>
          <a:custGeom>
            <a:avLst/>
            <a:gdLst/>
            <a:ahLst/>
            <a:cxnLst/>
            <a:rect l="l" t="t" r="r" b="b"/>
            <a:pathLst>
              <a:path w="3808476" h="387096">
                <a:moveTo>
                  <a:pt x="0" y="387096"/>
                </a:moveTo>
                <a:lnTo>
                  <a:pt x="0" y="0"/>
                </a:lnTo>
                <a:lnTo>
                  <a:pt x="3808476" y="0"/>
                </a:lnTo>
                <a:lnTo>
                  <a:pt x="380847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762000" y="2923031"/>
            <a:ext cx="745236" cy="387096"/>
          </a:xfrm>
          <a:custGeom>
            <a:avLst/>
            <a:gdLst/>
            <a:ahLst/>
            <a:cxnLst/>
            <a:rect l="l" t="t" r="r" b="b"/>
            <a:pathLst>
              <a:path w="745236" h="387096">
                <a:moveTo>
                  <a:pt x="0" y="387097"/>
                </a:moveTo>
                <a:lnTo>
                  <a:pt x="0" y="0"/>
                </a:lnTo>
                <a:lnTo>
                  <a:pt x="745236" y="0"/>
                </a:lnTo>
                <a:lnTo>
                  <a:pt x="745236" y="387097"/>
                </a:lnTo>
                <a:lnTo>
                  <a:pt x="0" y="387097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1508760" y="2923031"/>
            <a:ext cx="2985516" cy="387096"/>
          </a:xfrm>
          <a:custGeom>
            <a:avLst/>
            <a:gdLst/>
            <a:ahLst/>
            <a:cxnLst/>
            <a:rect l="l" t="t" r="r" b="b"/>
            <a:pathLst>
              <a:path w="2985516" h="387096">
                <a:moveTo>
                  <a:pt x="0" y="387097"/>
                </a:moveTo>
                <a:lnTo>
                  <a:pt x="0" y="0"/>
                </a:lnTo>
                <a:lnTo>
                  <a:pt x="2985516" y="0"/>
                </a:lnTo>
                <a:lnTo>
                  <a:pt x="2985516" y="387097"/>
                </a:lnTo>
                <a:lnTo>
                  <a:pt x="0" y="387097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4495800" y="2923031"/>
            <a:ext cx="989076" cy="387096"/>
          </a:xfrm>
          <a:custGeom>
            <a:avLst/>
            <a:gdLst/>
            <a:ahLst/>
            <a:cxnLst/>
            <a:rect l="l" t="t" r="r" b="b"/>
            <a:pathLst>
              <a:path w="989076" h="387096">
                <a:moveTo>
                  <a:pt x="0" y="387097"/>
                </a:moveTo>
                <a:lnTo>
                  <a:pt x="0" y="0"/>
                </a:lnTo>
                <a:lnTo>
                  <a:pt x="989076" y="0"/>
                </a:lnTo>
                <a:lnTo>
                  <a:pt x="989076" y="387097"/>
                </a:lnTo>
                <a:lnTo>
                  <a:pt x="0" y="387097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5486400" y="2923031"/>
            <a:ext cx="3808476" cy="387096"/>
          </a:xfrm>
          <a:custGeom>
            <a:avLst/>
            <a:gdLst/>
            <a:ahLst/>
            <a:cxnLst/>
            <a:rect l="l" t="t" r="r" b="b"/>
            <a:pathLst>
              <a:path w="3808476" h="387096">
                <a:moveTo>
                  <a:pt x="0" y="387097"/>
                </a:moveTo>
                <a:lnTo>
                  <a:pt x="0" y="0"/>
                </a:lnTo>
                <a:lnTo>
                  <a:pt x="3808476" y="0"/>
                </a:lnTo>
                <a:lnTo>
                  <a:pt x="3808476" y="387097"/>
                </a:lnTo>
                <a:lnTo>
                  <a:pt x="0" y="387097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762000" y="3311652"/>
            <a:ext cx="745236" cy="391668"/>
          </a:xfrm>
          <a:custGeom>
            <a:avLst/>
            <a:gdLst/>
            <a:ahLst/>
            <a:cxnLst/>
            <a:rect l="l" t="t" r="r" b="b"/>
            <a:pathLst>
              <a:path w="745236" h="391668">
                <a:moveTo>
                  <a:pt x="0" y="391668"/>
                </a:moveTo>
                <a:lnTo>
                  <a:pt x="0" y="0"/>
                </a:lnTo>
                <a:lnTo>
                  <a:pt x="745236" y="0"/>
                </a:lnTo>
                <a:lnTo>
                  <a:pt x="745236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1508760" y="3311652"/>
            <a:ext cx="2985516" cy="391668"/>
          </a:xfrm>
          <a:custGeom>
            <a:avLst/>
            <a:gdLst/>
            <a:ahLst/>
            <a:cxnLst/>
            <a:rect l="l" t="t" r="r" b="b"/>
            <a:pathLst>
              <a:path w="2985516" h="391668">
                <a:moveTo>
                  <a:pt x="0" y="391668"/>
                </a:moveTo>
                <a:lnTo>
                  <a:pt x="0" y="0"/>
                </a:lnTo>
                <a:lnTo>
                  <a:pt x="2985516" y="0"/>
                </a:lnTo>
                <a:lnTo>
                  <a:pt x="2985516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4495800" y="3311652"/>
            <a:ext cx="989076" cy="391668"/>
          </a:xfrm>
          <a:custGeom>
            <a:avLst/>
            <a:gdLst/>
            <a:ahLst/>
            <a:cxnLst/>
            <a:rect l="l" t="t" r="r" b="b"/>
            <a:pathLst>
              <a:path w="989076" h="391668">
                <a:moveTo>
                  <a:pt x="0" y="391668"/>
                </a:moveTo>
                <a:lnTo>
                  <a:pt x="0" y="0"/>
                </a:lnTo>
                <a:lnTo>
                  <a:pt x="989076" y="0"/>
                </a:lnTo>
                <a:lnTo>
                  <a:pt x="989076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5486400" y="3311652"/>
            <a:ext cx="3808476" cy="391668"/>
          </a:xfrm>
          <a:custGeom>
            <a:avLst/>
            <a:gdLst/>
            <a:ahLst/>
            <a:cxnLst/>
            <a:rect l="l" t="t" r="r" b="b"/>
            <a:pathLst>
              <a:path w="3808476" h="391668">
                <a:moveTo>
                  <a:pt x="0" y="391668"/>
                </a:moveTo>
                <a:lnTo>
                  <a:pt x="0" y="0"/>
                </a:lnTo>
                <a:lnTo>
                  <a:pt x="3808476" y="0"/>
                </a:lnTo>
                <a:lnTo>
                  <a:pt x="3808476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762000" y="3704843"/>
            <a:ext cx="745236" cy="758952"/>
          </a:xfrm>
          <a:custGeom>
            <a:avLst/>
            <a:gdLst/>
            <a:ahLst/>
            <a:cxnLst/>
            <a:rect l="l" t="t" r="r" b="b"/>
            <a:pathLst>
              <a:path w="745236" h="758952">
                <a:moveTo>
                  <a:pt x="0" y="758953"/>
                </a:moveTo>
                <a:lnTo>
                  <a:pt x="0" y="0"/>
                </a:lnTo>
                <a:lnTo>
                  <a:pt x="745236" y="0"/>
                </a:lnTo>
                <a:lnTo>
                  <a:pt x="745236" y="758953"/>
                </a:lnTo>
                <a:lnTo>
                  <a:pt x="0" y="758953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1508760" y="3704843"/>
            <a:ext cx="2985516" cy="758952"/>
          </a:xfrm>
          <a:custGeom>
            <a:avLst/>
            <a:gdLst/>
            <a:ahLst/>
            <a:cxnLst/>
            <a:rect l="l" t="t" r="r" b="b"/>
            <a:pathLst>
              <a:path w="2985516" h="758952">
                <a:moveTo>
                  <a:pt x="0" y="758953"/>
                </a:moveTo>
                <a:lnTo>
                  <a:pt x="0" y="0"/>
                </a:lnTo>
                <a:lnTo>
                  <a:pt x="2985516" y="0"/>
                </a:lnTo>
                <a:lnTo>
                  <a:pt x="2985516" y="758953"/>
                </a:lnTo>
                <a:lnTo>
                  <a:pt x="0" y="758953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4495800" y="3704843"/>
            <a:ext cx="989076" cy="758952"/>
          </a:xfrm>
          <a:custGeom>
            <a:avLst/>
            <a:gdLst/>
            <a:ahLst/>
            <a:cxnLst/>
            <a:rect l="l" t="t" r="r" b="b"/>
            <a:pathLst>
              <a:path w="989076" h="758952">
                <a:moveTo>
                  <a:pt x="0" y="758953"/>
                </a:moveTo>
                <a:lnTo>
                  <a:pt x="0" y="0"/>
                </a:lnTo>
                <a:lnTo>
                  <a:pt x="989076" y="0"/>
                </a:lnTo>
                <a:lnTo>
                  <a:pt x="989076" y="758953"/>
                </a:lnTo>
                <a:lnTo>
                  <a:pt x="0" y="758953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5486400" y="3704843"/>
            <a:ext cx="3808476" cy="758952"/>
          </a:xfrm>
          <a:custGeom>
            <a:avLst/>
            <a:gdLst/>
            <a:ahLst/>
            <a:cxnLst/>
            <a:rect l="l" t="t" r="r" b="b"/>
            <a:pathLst>
              <a:path w="3808476" h="758952">
                <a:moveTo>
                  <a:pt x="0" y="758953"/>
                </a:moveTo>
                <a:lnTo>
                  <a:pt x="0" y="0"/>
                </a:lnTo>
                <a:lnTo>
                  <a:pt x="3808476" y="0"/>
                </a:lnTo>
                <a:lnTo>
                  <a:pt x="3808476" y="758953"/>
                </a:lnTo>
                <a:lnTo>
                  <a:pt x="0" y="758953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762000" y="4465320"/>
            <a:ext cx="745236" cy="391668"/>
          </a:xfrm>
          <a:custGeom>
            <a:avLst/>
            <a:gdLst/>
            <a:ahLst/>
            <a:cxnLst/>
            <a:rect l="l" t="t" r="r" b="b"/>
            <a:pathLst>
              <a:path w="745236" h="391668">
                <a:moveTo>
                  <a:pt x="0" y="391668"/>
                </a:moveTo>
                <a:lnTo>
                  <a:pt x="0" y="0"/>
                </a:lnTo>
                <a:lnTo>
                  <a:pt x="745236" y="0"/>
                </a:lnTo>
                <a:lnTo>
                  <a:pt x="745236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1508760" y="4465320"/>
            <a:ext cx="2985516" cy="391668"/>
          </a:xfrm>
          <a:custGeom>
            <a:avLst/>
            <a:gdLst/>
            <a:ahLst/>
            <a:cxnLst/>
            <a:rect l="l" t="t" r="r" b="b"/>
            <a:pathLst>
              <a:path w="2985516" h="391668">
                <a:moveTo>
                  <a:pt x="0" y="391668"/>
                </a:moveTo>
                <a:lnTo>
                  <a:pt x="0" y="0"/>
                </a:lnTo>
                <a:lnTo>
                  <a:pt x="2985516" y="0"/>
                </a:lnTo>
                <a:lnTo>
                  <a:pt x="2985516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4495800" y="4465320"/>
            <a:ext cx="989076" cy="391668"/>
          </a:xfrm>
          <a:custGeom>
            <a:avLst/>
            <a:gdLst/>
            <a:ahLst/>
            <a:cxnLst/>
            <a:rect l="l" t="t" r="r" b="b"/>
            <a:pathLst>
              <a:path w="989076" h="391668">
                <a:moveTo>
                  <a:pt x="0" y="391668"/>
                </a:moveTo>
                <a:lnTo>
                  <a:pt x="0" y="0"/>
                </a:lnTo>
                <a:lnTo>
                  <a:pt x="989076" y="0"/>
                </a:lnTo>
                <a:lnTo>
                  <a:pt x="989076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5486400" y="4465320"/>
            <a:ext cx="3808476" cy="391668"/>
          </a:xfrm>
          <a:custGeom>
            <a:avLst/>
            <a:gdLst/>
            <a:ahLst/>
            <a:cxnLst/>
            <a:rect l="l" t="t" r="r" b="b"/>
            <a:pathLst>
              <a:path w="3808476" h="391668">
                <a:moveTo>
                  <a:pt x="0" y="391668"/>
                </a:moveTo>
                <a:lnTo>
                  <a:pt x="0" y="0"/>
                </a:lnTo>
                <a:lnTo>
                  <a:pt x="3808476" y="0"/>
                </a:lnTo>
                <a:lnTo>
                  <a:pt x="3808476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762000" y="4858512"/>
            <a:ext cx="745236" cy="391668"/>
          </a:xfrm>
          <a:custGeom>
            <a:avLst/>
            <a:gdLst/>
            <a:ahLst/>
            <a:cxnLst/>
            <a:rect l="l" t="t" r="r" b="b"/>
            <a:pathLst>
              <a:path w="745236" h="391668">
                <a:moveTo>
                  <a:pt x="0" y="391668"/>
                </a:moveTo>
                <a:lnTo>
                  <a:pt x="0" y="0"/>
                </a:lnTo>
                <a:lnTo>
                  <a:pt x="745236" y="0"/>
                </a:lnTo>
                <a:lnTo>
                  <a:pt x="745236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1508760" y="4858512"/>
            <a:ext cx="2985516" cy="391668"/>
          </a:xfrm>
          <a:custGeom>
            <a:avLst/>
            <a:gdLst/>
            <a:ahLst/>
            <a:cxnLst/>
            <a:rect l="l" t="t" r="r" b="b"/>
            <a:pathLst>
              <a:path w="2985516" h="391668">
                <a:moveTo>
                  <a:pt x="0" y="391668"/>
                </a:moveTo>
                <a:lnTo>
                  <a:pt x="0" y="0"/>
                </a:lnTo>
                <a:lnTo>
                  <a:pt x="2985516" y="0"/>
                </a:lnTo>
                <a:lnTo>
                  <a:pt x="2985516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4495800" y="4858512"/>
            <a:ext cx="989076" cy="391668"/>
          </a:xfrm>
          <a:custGeom>
            <a:avLst/>
            <a:gdLst/>
            <a:ahLst/>
            <a:cxnLst/>
            <a:rect l="l" t="t" r="r" b="b"/>
            <a:pathLst>
              <a:path w="989076" h="391668">
                <a:moveTo>
                  <a:pt x="0" y="391668"/>
                </a:moveTo>
                <a:lnTo>
                  <a:pt x="0" y="0"/>
                </a:lnTo>
                <a:lnTo>
                  <a:pt x="989076" y="0"/>
                </a:lnTo>
                <a:lnTo>
                  <a:pt x="989076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5486400" y="4858512"/>
            <a:ext cx="3808476" cy="391668"/>
          </a:xfrm>
          <a:custGeom>
            <a:avLst/>
            <a:gdLst/>
            <a:ahLst/>
            <a:cxnLst/>
            <a:rect l="l" t="t" r="r" b="b"/>
            <a:pathLst>
              <a:path w="3808476" h="391668">
                <a:moveTo>
                  <a:pt x="0" y="391668"/>
                </a:moveTo>
                <a:lnTo>
                  <a:pt x="0" y="0"/>
                </a:lnTo>
                <a:lnTo>
                  <a:pt x="3808476" y="0"/>
                </a:lnTo>
                <a:lnTo>
                  <a:pt x="3808476" y="391668"/>
                </a:lnTo>
                <a:lnTo>
                  <a:pt x="0" y="391668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762000" y="5251704"/>
            <a:ext cx="745236" cy="387096"/>
          </a:xfrm>
          <a:custGeom>
            <a:avLst/>
            <a:gdLst/>
            <a:ahLst/>
            <a:cxnLst/>
            <a:rect l="l" t="t" r="r" b="b"/>
            <a:pathLst>
              <a:path w="745236" h="387096">
                <a:moveTo>
                  <a:pt x="0" y="387096"/>
                </a:moveTo>
                <a:lnTo>
                  <a:pt x="0" y="0"/>
                </a:lnTo>
                <a:lnTo>
                  <a:pt x="745236" y="0"/>
                </a:lnTo>
                <a:lnTo>
                  <a:pt x="74523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1508760" y="5251704"/>
            <a:ext cx="2985516" cy="387096"/>
          </a:xfrm>
          <a:custGeom>
            <a:avLst/>
            <a:gdLst/>
            <a:ahLst/>
            <a:cxnLst/>
            <a:rect l="l" t="t" r="r" b="b"/>
            <a:pathLst>
              <a:path w="2985516" h="387096">
                <a:moveTo>
                  <a:pt x="0" y="387096"/>
                </a:moveTo>
                <a:lnTo>
                  <a:pt x="0" y="0"/>
                </a:lnTo>
                <a:lnTo>
                  <a:pt x="2985516" y="0"/>
                </a:lnTo>
                <a:lnTo>
                  <a:pt x="298551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4495800" y="5251704"/>
            <a:ext cx="989076" cy="387096"/>
          </a:xfrm>
          <a:custGeom>
            <a:avLst/>
            <a:gdLst/>
            <a:ahLst/>
            <a:cxnLst/>
            <a:rect l="l" t="t" r="r" b="b"/>
            <a:pathLst>
              <a:path w="989076" h="387096">
                <a:moveTo>
                  <a:pt x="0" y="387096"/>
                </a:moveTo>
                <a:lnTo>
                  <a:pt x="0" y="0"/>
                </a:lnTo>
                <a:lnTo>
                  <a:pt x="989076" y="0"/>
                </a:lnTo>
                <a:lnTo>
                  <a:pt x="98907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5486400" y="5251704"/>
            <a:ext cx="3808476" cy="387096"/>
          </a:xfrm>
          <a:custGeom>
            <a:avLst/>
            <a:gdLst/>
            <a:ahLst/>
            <a:cxnLst/>
            <a:rect l="l" t="t" r="r" b="b"/>
            <a:pathLst>
              <a:path w="3808476" h="387096">
                <a:moveTo>
                  <a:pt x="0" y="387096"/>
                </a:moveTo>
                <a:lnTo>
                  <a:pt x="0" y="0"/>
                </a:lnTo>
                <a:lnTo>
                  <a:pt x="3808476" y="0"/>
                </a:lnTo>
                <a:lnTo>
                  <a:pt x="380847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762000" y="5640324"/>
            <a:ext cx="745236" cy="758952"/>
          </a:xfrm>
          <a:custGeom>
            <a:avLst/>
            <a:gdLst/>
            <a:ahLst/>
            <a:cxnLst/>
            <a:rect l="l" t="t" r="r" b="b"/>
            <a:pathLst>
              <a:path w="745236" h="758952">
                <a:moveTo>
                  <a:pt x="0" y="758952"/>
                </a:moveTo>
                <a:lnTo>
                  <a:pt x="0" y="0"/>
                </a:lnTo>
                <a:lnTo>
                  <a:pt x="745236" y="0"/>
                </a:lnTo>
                <a:lnTo>
                  <a:pt x="745236" y="758952"/>
                </a:lnTo>
                <a:lnTo>
                  <a:pt x="0" y="758952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1508760" y="5640324"/>
            <a:ext cx="2985516" cy="758952"/>
          </a:xfrm>
          <a:custGeom>
            <a:avLst/>
            <a:gdLst/>
            <a:ahLst/>
            <a:cxnLst/>
            <a:rect l="l" t="t" r="r" b="b"/>
            <a:pathLst>
              <a:path w="2985516" h="758952">
                <a:moveTo>
                  <a:pt x="0" y="758952"/>
                </a:moveTo>
                <a:lnTo>
                  <a:pt x="0" y="0"/>
                </a:lnTo>
                <a:lnTo>
                  <a:pt x="2985516" y="0"/>
                </a:lnTo>
                <a:lnTo>
                  <a:pt x="2985516" y="758952"/>
                </a:lnTo>
                <a:lnTo>
                  <a:pt x="0" y="758952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4495800" y="5640324"/>
            <a:ext cx="989076" cy="758952"/>
          </a:xfrm>
          <a:custGeom>
            <a:avLst/>
            <a:gdLst/>
            <a:ahLst/>
            <a:cxnLst/>
            <a:rect l="l" t="t" r="r" b="b"/>
            <a:pathLst>
              <a:path w="989076" h="758952">
                <a:moveTo>
                  <a:pt x="0" y="758952"/>
                </a:moveTo>
                <a:lnTo>
                  <a:pt x="0" y="0"/>
                </a:lnTo>
                <a:lnTo>
                  <a:pt x="989076" y="0"/>
                </a:lnTo>
                <a:lnTo>
                  <a:pt x="989076" y="758952"/>
                </a:lnTo>
                <a:lnTo>
                  <a:pt x="0" y="758952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5486400" y="5640324"/>
            <a:ext cx="3808476" cy="758952"/>
          </a:xfrm>
          <a:custGeom>
            <a:avLst/>
            <a:gdLst/>
            <a:ahLst/>
            <a:cxnLst/>
            <a:rect l="l" t="t" r="r" b="b"/>
            <a:pathLst>
              <a:path w="3808476" h="758952">
                <a:moveTo>
                  <a:pt x="0" y="758952"/>
                </a:moveTo>
                <a:lnTo>
                  <a:pt x="0" y="0"/>
                </a:lnTo>
                <a:lnTo>
                  <a:pt x="3808476" y="0"/>
                </a:lnTo>
                <a:lnTo>
                  <a:pt x="3808476" y="758952"/>
                </a:lnTo>
                <a:lnTo>
                  <a:pt x="0" y="758952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762000" y="6400800"/>
            <a:ext cx="745236" cy="387096"/>
          </a:xfrm>
          <a:custGeom>
            <a:avLst/>
            <a:gdLst/>
            <a:ahLst/>
            <a:cxnLst/>
            <a:rect l="l" t="t" r="r" b="b"/>
            <a:pathLst>
              <a:path w="745236" h="387096">
                <a:moveTo>
                  <a:pt x="0" y="387096"/>
                </a:moveTo>
                <a:lnTo>
                  <a:pt x="0" y="0"/>
                </a:lnTo>
                <a:lnTo>
                  <a:pt x="745236" y="0"/>
                </a:lnTo>
                <a:lnTo>
                  <a:pt x="74523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1508760" y="6400800"/>
            <a:ext cx="2985516" cy="387096"/>
          </a:xfrm>
          <a:custGeom>
            <a:avLst/>
            <a:gdLst/>
            <a:ahLst/>
            <a:cxnLst/>
            <a:rect l="l" t="t" r="r" b="b"/>
            <a:pathLst>
              <a:path w="2985516" h="387096">
                <a:moveTo>
                  <a:pt x="0" y="387096"/>
                </a:moveTo>
                <a:lnTo>
                  <a:pt x="0" y="0"/>
                </a:lnTo>
                <a:lnTo>
                  <a:pt x="2985516" y="0"/>
                </a:lnTo>
                <a:lnTo>
                  <a:pt x="298551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4495800" y="6400800"/>
            <a:ext cx="989076" cy="387096"/>
          </a:xfrm>
          <a:custGeom>
            <a:avLst/>
            <a:gdLst/>
            <a:ahLst/>
            <a:cxnLst/>
            <a:rect l="l" t="t" r="r" b="b"/>
            <a:pathLst>
              <a:path w="989076" h="387096">
                <a:moveTo>
                  <a:pt x="0" y="387096"/>
                </a:moveTo>
                <a:lnTo>
                  <a:pt x="0" y="0"/>
                </a:lnTo>
                <a:lnTo>
                  <a:pt x="989076" y="0"/>
                </a:lnTo>
                <a:lnTo>
                  <a:pt x="98907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5486400" y="6400800"/>
            <a:ext cx="3808476" cy="387096"/>
          </a:xfrm>
          <a:custGeom>
            <a:avLst/>
            <a:gdLst/>
            <a:ahLst/>
            <a:cxnLst/>
            <a:rect l="l" t="t" r="r" b="b"/>
            <a:pathLst>
              <a:path w="3808476" h="387096">
                <a:moveTo>
                  <a:pt x="0" y="387096"/>
                </a:moveTo>
                <a:lnTo>
                  <a:pt x="0" y="0"/>
                </a:lnTo>
                <a:lnTo>
                  <a:pt x="3808476" y="0"/>
                </a:lnTo>
                <a:lnTo>
                  <a:pt x="380847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762000" y="6789420"/>
            <a:ext cx="745236" cy="387096"/>
          </a:xfrm>
          <a:custGeom>
            <a:avLst/>
            <a:gdLst/>
            <a:ahLst/>
            <a:cxnLst/>
            <a:rect l="l" t="t" r="r" b="b"/>
            <a:pathLst>
              <a:path w="745236" h="387096">
                <a:moveTo>
                  <a:pt x="0" y="387096"/>
                </a:moveTo>
                <a:lnTo>
                  <a:pt x="0" y="0"/>
                </a:lnTo>
                <a:lnTo>
                  <a:pt x="745236" y="0"/>
                </a:lnTo>
                <a:lnTo>
                  <a:pt x="74523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1508760" y="6789420"/>
            <a:ext cx="2985516" cy="387096"/>
          </a:xfrm>
          <a:custGeom>
            <a:avLst/>
            <a:gdLst/>
            <a:ahLst/>
            <a:cxnLst/>
            <a:rect l="l" t="t" r="r" b="b"/>
            <a:pathLst>
              <a:path w="2985516" h="387096">
                <a:moveTo>
                  <a:pt x="0" y="387096"/>
                </a:moveTo>
                <a:lnTo>
                  <a:pt x="0" y="0"/>
                </a:lnTo>
                <a:lnTo>
                  <a:pt x="2985516" y="0"/>
                </a:lnTo>
                <a:lnTo>
                  <a:pt x="298551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4495800" y="6789420"/>
            <a:ext cx="989076" cy="387096"/>
          </a:xfrm>
          <a:custGeom>
            <a:avLst/>
            <a:gdLst/>
            <a:ahLst/>
            <a:cxnLst/>
            <a:rect l="l" t="t" r="r" b="b"/>
            <a:pathLst>
              <a:path w="989076" h="387096">
                <a:moveTo>
                  <a:pt x="0" y="387096"/>
                </a:moveTo>
                <a:lnTo>
                  <a:pt x="0" y="0"/>
                </a:lnTo>
                <a:lnTo>
                  <a:pt x="989076" y="0"/>
                </a:lnTo>
                <a:lnTo>
                  <a:pt x="98907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5486400" y="6789420"/>
            <a:ext cx="3808476" cy="387096"/>
          </a:xfrm>
          <a:custGeom>
            <a:avLst/>
            <a:gdLst/>
            <a:ahLst/>
            <a:cxnLst/>
            <a:rect l="l" t="t" r="r" b="b"/>
            <a:pathLst>
              <a:path w="3808476" h="387096">
                <a:moveTo>
                  <a:pt x="0" y="387096"/>
                </a:moveTo>
                <a:lnTo>
                  <a:pt x="0" y="0"/>
                </a:lnTo>
                <a:lnTo>
                  <a:pt x="3808476" y="0"/>
                </a:lnTo>
                <a:lnTo>
                  <a:pt x="3808476" y="387096"/>
                </a:lnTo>
                <a:lnTo>
                  <a:pt x="0" y="38709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1502663" y="1132332"/>
            <a:ext cx="12192" cy="6057899"/>
          </a:xfrm>
          <a:custGeom>
            <a:avLst/>
            <a:gdLst/>
            <a:ahLst/>
            <a:cxnLst/>
            <a:rect l="l" t="t" r="r" b="b"/>
            <a:pathLst>
              <a:path w="12192" h="6057899">
                <a:moveTo>
                  <a:pt x="6097" y="6096"/>
                </a:moveTo>
                <a:lnTo>
                  <a:pt x="6097" y="6051804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1502663" y="1132332"/>
            <a:ext cx="2999232" cy="6057899"/>
          </a:xfrm>
          <a:custGeom>
            <a:avLst/>
            <a:gdLst/>
            <a:ahLst/>
            <a:cxnLst/>
            <a:rect l="l" t="t" r="r" b="b"/>
            <a:pathLst>
              <a:path w="2999232" h="6057899">
                <a:moveTo>
                  <a:pt x="6097" y="6051804"/>
                </a:moveTo>
                <a:moveTo>
                  <a:pt x="2993137" y="6096"/>
                </a:moveTo>
                <a:lnTo>
                  <a:pt x="2993137" y="6051804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4489704" y="1132332"/>
            <a:ext cx="1002792" cy="6057899"/>
          </a:xfrm>
          <a:custGeom>
            <a:avLst/>
            <a:gdLst/>
            <a:ahLst/>
            <a:cxnLst/>
            <a:rect l="l" t="t" r="r" b="b"/>
            <a:pathLst>
              <a:path w="1002792" h="6057899">
                <a:moveTo>
                  <a:pt x="6096" y="6051804"/>
                </a:moveTo>
                <a:moveTo>
                  <a:pt x="996696" y="6096"/>
                </a:moveTo>
                <a:lnTo>
                  <a:pt x="996696" y="6051804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749808" y="1726692"/>
            <a:ext cx="8560307" cy="5463540"/>
          </a:xfrm>
          <a:custGeom>
            <a:avLst/>
            <a:gdLst/>
            <a:ahLst/>
            <a:cxnLst/>
            <a:rect l="l" t="t" r="r" b="b"/>
            <a:pathLst>
              <a:path w="8560307" h="5463540">
                <a:moveTo>
                  <a:pt x="4736592" y="5457444"/>
                </a:moveTo>
                <a:moveTo>
                  <a:pt x="6096" y="6096"/>
                </a:moveTo>
                <a:lnTo>
                  <a:pt x="8554212" y="609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749808" y="1726692"/>
            <a:ext cx="8560307" cy="423672"/>
          </a:xfrm>
          <a:custGeom>
            <a:avLst/>
            <a:gdLst/>
            <a:ahLst/>
            <a:cxnLst/>
            <a:rect l="l" t="t" r="r" b="b"/>
            <a:pathLst>
              <a:path w="8560307" h="423672">
                <a:moveTo>
                  <a:pt x="8554212" y="6096"/>
                </a:moveTo>
                <a:moveTo>
                  <a:pt x="6096" y="417576"/>
                </a:moveTo>
                <a:lnTo>
                  <a:pt x="8554212" y="41757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749808" y="2138172"/>
            <a:ext cx="8560307" cy="402336"/>
          </a:xfrm>
          <a:custGeom>
            <a:avLst/>
            <a:gdLst/>
            <a:ahLst/>
            <a:cxnLst/>
            <a:rect l="l" t="t" r="r" b="b"/>
            <a:pathLst>
              <a:path w="8560307" h="402336">
                <a:moveTo>
                  <a:pt x="8554212" y="6096"/>
                </a:moveTo>
                <a:moveTo>
                  <a:pt x="6096" y="396240"/>
                </a:moveTo>
                <a:lnTo>
                  <a:pt x="8554212" y="396240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749808" y="2528316"/>
            <a:ext cx="8560307" cy="400812"/>
          </a:xfrm>
          <a:custGeom>
            <a:avLst/>
            <a:gdLst/>
            <a:ahLst/>
            <a:cxnLst/>
            <a:rect l="l" t="t" r="r" b="b"/>
            <a:pathLst>
              <a:path w="8560307" h="400812">
                <a:moveTo>
                  <a:pt x="8554212" y="6096"/>
                </a:moveTo>
                <a:moveTo>
                  <a:pt x="6096" y="394716"/>
                </a:moveTo>
                <a:lnTo>
                  <a:pt x="8554212" y="39471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749808" y="2916936"/>
            <a:ext cx="8560307" cy="400812"/>
          </a:xfrm>
          <a:custGeom>
            <a:avLst/>
            <a:gdLst/>
            <a:ahLst/>
            <a:cxnLst/>
            <a:rect l="l" t="t" r="r" b="b"/>
            <a:pathLst>
              <a:path w="8560307" h="400812">
                <a:moveTo>
                  <a:pt x="8554212" y="6096"/>
                </a:moveTo>
                <a:moveTo>
                  <a:pt x="6096" y="394715"/>
                </a:moveTo>
                <a:lnTo>
                  <a:pt x="8554212" y="394715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749808" y="3305555"/>
            <a:ext cx="8560307" cy="405384"/>
          </a:xfrm>
          <a:custGeom>
            <a:avLst/>
            <a:gdLst/>
            <a:ahLst/>
            <a:cxnLst/>
            <a:rect l="l" t="t" r="r" b="b"/>
            <a:pathLst>
              <a:path w="8560307" h="405384">
                <a:moveTo>
                  <a:pt x="8554212" y="6096"/>
                </a:moveTo>
                <a:moveTo>
                  <a:pt x="6096" y="399289"/>
                </a:moveTo>
                <a:lnTo>
                  <a:pt x="8554212" y="399289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749808" y="3698748"/>
            <a:ext cx="8560307" cy="772668"/>
          </a:xfrm>
          <a:custGeom>
            <a:avLst/>
            <a:gdLst/>
            <a:ahLst/>
            <a:cxnLst/>
            <a:rect l="l" t="t" r="r" b="b"/>
            <a:pathLst>
              <a:path w="8560307" h="772668">
                <a:moveTo>
                  <a:pt x="8554212" y="6096"/>
                </a:moveTo>
                <a:moveTo>
                  <a:pt x="6096" y="766572"/>
                </a:moveTo>
                <a:lnTo>
                  <a:pt x="8554212" y="766572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749808" y="4459224"/>
            <a:ext cx="8560307" cy="405384"/>
          </a:xfrm>
          <a:custGeom>
            <a:avLst/>
            <a:gdLst/>
            <a:ahLst/>
            <a:cxnLst/>
            <a:rect l="l" t="t" r="r" b="b"/>
            <a:pathLst>
              <a:path w="8560307" h="405384">
                <a:moveTo>
                  <a:pt x="8554212" y="6096"/>
                </a:moveTo>
                <a:moveTo>
                  <a:pt x="6096" y="399288"/>
                </a:moveTo>
                <a:lnTo>
                  <a:pt x="8554212" y="399288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749808" y="4852416"/>
            <a:ext cx="8560307" cy="405384"/>
          </a:xfrm>
          <a:custGeom>
            <a:avLst/>
            <a:gdLst/>
            <a:ahLst/>
            <a:cxnLst/>
            <a:rect l="l" t="t" r="r" b="b"/>
            <a:pathLst>
              <a:path w="8560307" h="405384">
                <a:moveTo>
                  <a:pt x="8554212" y="6096"/>
                </a:moveTo>
                <a:moveTo>
                  <a:pt x="6096" y="399288"/>
                </a:moveTo>
                <a:lnTo>
                  <a:pt x="8554212" y="399288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749808" y="5245608"/>
            <a:ext cx="8560307" cy="400812"/>
          </a:xfrm>
          <a:custGeom>
            <a:avLst/>
            <a:gdLst/>
            <a:ahLst/>
            <a:cxnLst/>
            <a:rect l="l" t="t" r="r" b="b"/>
            <a:pathLst>
              <a:path w="8560307" h="400812">
                <a:moveTo>
                  <a:pt x="8554212" y="6096"/>
                </a:moveTo>
                <a:moveTo>
                  <a:pt x="6096" y="394716"/>
                </a:moveTo>
                <a:lnTo>
                  <a:pt x="8554212" y="39471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749808" y="5634228"/>
            <a:ext cx="8560307" cy="772668"/>
          </a:xfrm>
          <a:custGeom>
            <a:avLst/>
            <a:gdLst/>
            <a:ahLst/>
            <a:cxnLst/>
            <a:rect l="l" t="t" r="r" b="b"/>
            <a:pathLst>
              <a:path w="8560307" h="772668">
                <a:moveTo>
                  <a:pt x="8554212" y="6096"/>
                </a:moveTo>
                <a:moveTo>
                  <a:pt x="6096" y="766572"/>
                </a:moveTo>
                <a:lnTo>
                  <a:pt x="8554212" y="766572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749808" y="6394704"/>
            <a:ext cx="8560307" cy="400812"/>
          </a:xfrm>
          <a:custGeom>
            <a:avLst/>
            <a:gdLst/>
            <a:ahLst/>
            <a:cxnLst/>
            <a:rect l="l" t="t" r="r" b="b"/>
            <a:pathLst>
              <a:path w="8560307" h="400812">
                <a:moveTo>
                  <a:pt x="8554212" y="6096"/>
                </a:moveTo>
                <a:moveTo>
                  <a:pt x="6096" y="394716"/>
                </a:moveTo>
                <a:lnTo>
                  <a:pt x="8554212" y="39471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755904" y="1132332"/>
            <a:ext cx="8554211" cy="6057899"/>
          </a:xfrm>
          <a:custGeom>
            <a:avLst/>
            <a:gdLst/>
            <a:ahLst/>
            <a:cxnLst/>
            <a:rect l="l" t="t" r="r" b="b"/>
            <a:pathLst>
              <a:path w="8554211" h="6057899">
                <a:moveTo>
                  <a:pt x="8548116" y="5657088"/>
                </a:moveTo>
                <a:moveTo>
                  <a:pt x="6096" y="6096"/>
                </a:moveTo>
                <a:lnTo>
                  <a:pt x="6096" y="605180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755904" y="1132332"/>
            <a:ext cx="8546592" cy="6057899"/>
          </a:xfrm>
          <a:custGeom>
            <a:avLst/>
            <a:gdLst/>
            <a:ahLst/>
            <a:cxnLst/>
            <a:rect l="l" t="t" r="r" b="b"/>
            <a:pathLst>
              <a:path w="8546592" h="6057899">
                <a:moveTo>
                  <a:pt x="6096" y="6051804"/>
                </a:moveTo>
                <a:moveTo>
                  <a:pt x="8540496" y="6096"/>
                </a:moveTo>
                <a:lnTo>
                  <a:pt x="8540496" y="605180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749808" y="1139952"/>
            <a:ext cx="8560307" cy="6050280"/>
          </a:xfrm>
          <a:custGeom>
            <a:avLst/>
            <a:gdLst/>
            <a:ahLst/>
            <a:cxnLst/>
            <a:rect l="l" t="t" r="r" b="b"/>
            <a:pathLst>
              <a:path w="8560307" h="6050280">
                <a:moveTo>
                  <a:pt x="8546592" y="6044184"/>
                </a:moveTo>
                <a:moveTo>
                  <a:pt x="6096" y="6096"/>
                </a:moveTo>
                <a:lnTo>
                  <a:pt x="85542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749808" y="1139952"/>
            <a:ext cx="8560307" cy="6044184"/>
          </a:xfrm>
          <a:custGeom>
            <a:avLst/>
            <a:gdLst/>
            <a:ahLst/>
            <a:cxnLst/>
            <a:rect l="l" t="t" r="r" b="b"/>
            <a:pathLst>
              <a:path w="8560307" h="6044184">
                <a:moveTo>
                  <a:pt x="8554212" y="6096"/>
                </a:moveTo>
                <a:moveTo>
                  <a:pt x="6096" y="6038088"/>
                </a:moveTo>
                <a:lnTo>
                  <a:pt x="8554212" y="6038088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025480" y="1333616"/>
            <a:ext cx="25943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NO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250173" y="1333616"/>
            <a:ext cx="1543433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KELOMPOK URUSAN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686045" y="1333616"/>
            <a:ext cx="64832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JUMLAH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895814" y="1333616"/>
            <a:ext cx="103044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PENEMPATAN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053706" y="1844129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15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517877" y="1841271"/>
            <a:ext cx="1305570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Lingkungan hidup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910708" y="1839748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495924" y="1839748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822059" y="1839748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374815" y="1839748"/>
            <a:ext cx="172780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100125" y="1839748"/>
            <a:ext cx="82182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lingkungan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053579" y="2241547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16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517877" y="2241547"/>
            <a:ext cx="20125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Moneter dan Fiskal Nasional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4869592" y="2240023"/>
            <a:ext cx="283510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258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5495924" y="2240023"/>
            <a:ext cx="32487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822059" y="2240023"/>
            <a:ext cx="55364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6374815" y="2240023"/>
            <a:ext cx="172780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8100125" y="2240023"/>
            <a:ext cx="616411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moneter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1053579" y="2630430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17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517877" y="2630430"/>
            <a:ext cx="568089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Pangan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4950364" y="2628906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5495924" y="2628906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5822059" y="2628906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6374815" y="2628906"/>
            <a:ext cx="172780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8100125" y="2628906"/>
            <a:ext cx="56042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pangan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053579" y="3019312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517877" y="3019312"/>
            <a:ext cx="76262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Pariwisata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4950364" y="3017788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5495924" y="3017788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2" name="text 1"/>
          <p:cNvSpPr txBox="1"/>
          <p:nvPr/>
        </p:nvSpPr>
        <p:spPr>
          <a:xfrm>
            <a:off x="5822059" y="3017788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3" name="text 1"/>
          <p:cNvSpPr txBox="1"/>
          <p:nvPr/>
        </p:nvSpPr>
        <p:spPr>
          <a:xfrm>
            <a:off x="6374815" y="3017788"/>
            <a:ext cx="172780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519" name="text 1"/>
          <p:cNvSpPr txBox="1"/>
          <p:nvPr/>
        </p:nvSpPr>
        <p:spPr>
          <a:xfrm>
            <a:off x="8100125" y="3017788"/>
            <a:ext cx="75495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pariwisata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0" name="text 1"/>
          <p:cNvSpPr txBox="1"/>
          <p:nvPr/>
        </p:nvSpPr>
        <p:spPr>
          <a:xfrm>
            <a:off x="1053579" y="3410545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19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1" name="text 1"/>
          <p:cNvSpPr txBox="1"/>
          <p:nvPr/>
        </p:nvSpPr>
        <p:spPr>
          <a:xfrm>
            <a:off x="1517877" y="3410545"/>
            <a:ext cx="253803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Pekerjaan Umum dan Penata Ruang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522" name="text 1"/>
          <p:cNvSpPr txBox="1"/>
          <p:nvPr/>
        </p:nvSpPr>
        <p:spPr>
          <a:xfrm>
            <a:off x="4910708" y="3409021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99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3" name="text 1"/>
          <p:cNvSpPr txBox="1"/>
          <p:nvPr/>
        </p:nvSpPr>
        <p:spPr>
          <a:xfrm>
            <a:off x="5495924" y="3313009"/>
            <a:ext cx="3805463" cy="3910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 pekerjaan umum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dan perumahan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524" name="text 1"/>
          <p:cNvSpPr txBox="1"/>
          <p:nvPr/>
        </p:nvSpPr>
        <p:spPr>
          <a:xfrm>
            <a:off x="1053579" y="3987029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20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5" name="text 1"/>
          <p:cNvSpPr txBox="1"/>
          <p:nvPr/>
        </p:nvSpPr>
        <p:spPr>
          <a:xfrm>
            <a:off x="1517877" y="3891017"/>
            <a:ext cx="2211554" cy="3910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Pemberdayaan Perempuan dan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Perlindungan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526" name="text 1"/>
          <p:cNvSpPr txBox="1"/>
          <p:nvPr/>
        </p:nvSpPr>
        <p:spPr>
          <a:xfrm>
            <a:off x="4950364" y="3985505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527" name="text 1"/>
          <p:cNvSpPr txBox="1"/>
          <p:nvPr/>
        </p:nvSpPr>
        <p:spPr>
          <a:xfrm>
            <a:off x="5495924" y="3889493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8" name="text 1"/>
          <p:cNvSpPr txBox="1"/>
          <p:nvPr/>
        </p:nvSpPr>
        <p:spPr>
          <a:xfrm>
            <a:off x="5822059" y="3889493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9" name="text 1"/>
          <p:cNvSpPr txBox="1"/>
          <p:nvPr/>
        </p:nvSpPr>
        <p:spPr>
          <a:xfrm>
            <a:off x="6374815" y="3889493"/>
            <a:ext cx="172780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0" name="text 1"/>
          <p:cNvSpPr txBox="1"/>
          <p:nvPr/>
        </p:nvSpPr>
        <p:spPr>
          <a:xfrm>
            <a:off x="8100125" y="3889493"/>
            <a:ext cx="106949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pemberdayaan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1" name="text 1"/>
          <p:cNvSpPr txBox="1"/>
          <p:nvPr/>
        </p:nvSpPr>
        <p:spPr>
          <a:xfrm>
            <a:off x="5495924" y="4081517"/>
            <a:ext cx="827170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perempuan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2" name="text 1"/>
          <p:cNvSpPr txBox="1"/>
          <p:nvPr/>
        </p:nvSpPr>
        <p:spPr>
          <a:xfrm>
            <a:off x="1053579" y="4563514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21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3" name="text 1"/>
          <p:cNvSpPr txBox="1"/>
          <p:nvPr/>
        </p:nvSpPr>
        <p:spPr>
          <a:xfrm>
            <a:off x="1517877" y="4563514"/>
            <a:ext cx="260918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Pemberdayaan masyarakat dan Desa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4" name="text 1"/>
          <p:cNvSpPr txBox="1"/>
          <p:nvPr/>
        </p:nvSpPr>
        <p:spPr>
          <a:xfrm>
            <a:off x="4910708" y="4561990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21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5" name="text 1"/>
          <p:cNvSpPr txBox="1"/>
          <p:nvPr/>
        </p:nvSpPr>
        <p:spPr>
          <a:xfrm>
            <a:off x="5495924" y="4465978"/>
            <a:ext cx="3673693" cy="7846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 pemberdayaan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msyarakat dan desa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 penanamanan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modal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6" name="text 1"/>
          <p:cNvSpPr txBox="1"/>
          <p:nvPr/>
        </p:nvSpPr>
        <p:spPr>
          <a:xfrm>
            <a:off x="1053579" y="4957099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22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7" name="text 1"/>
          <p:cNvSpPr txBox="1"/>
          <p:nvPr/>
        </p:nvSpPr>
        <p:spPr>
          <a:xfrm>
            <a:off x="1517877" y="4957099"/>
            <a:ext cx="1329999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Penanaman modal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8" name="text 1"/>
          <p:cNvSpPr txBox="1"/>
          <p:nvPr/>
        </p:nvSpPr>
        <p:spPr>
          <a:xfrm>
            <a:off x="4910708" y="4955575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45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9" name="text 1"/>
          <p:cNvSpPr txBox="1"/>
          <p:nvPr/>
        </p:nvSpPr>
        <p:spPr>
          <a:xfrm>
            <a:off x="1053579" y="5348333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23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0" name="text 1"/>
          <p:cNvSpPr txBox="1"/>
          <p:nvPr/>
        </p:nvSpPr>
        <p:spPr>
          <a:xfrm>
            <a:off x="1517877" y="5348333"/>
            <a:ext cx="82057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Pendidikan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1" name="text 1"/>
          <p:cNvSpPr txBox="1"/>
          <p:nvPr/>
        </p:nvSpPr>
        <p:spPr>
          <a:xfrm>
            <a:off x="4869592" y="5346809"/>
            <a:ext cx="283510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310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2" name="text 1"/>
          <p:cNvSpPr txBox="1"/>
          <p:nvPr/>
        </p:nvSpPr>
        <p:spPr>
          <a:xfrm>
            <a:off x="5495924" y="5346809"/>
            <a:ext cx="32487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3" name="text 1"/>
          <p:cNvSpPr txBox="1"/>
          <p:nvPr/>
        </p:nvSpPr>
        <p:spPr>
          <a:xfrm>
            <a:off x="5822059" y="5346809"/>
            <a:ext cx="55364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64" name="text 1"/>
          <p:cNvSpPr txBox="1"/>
          <p:nvPr/>
        </p:nvSpPr>
        <p:spPr>
          <a:xfrm>
            <a:off x="6374815" y="5346809"/>
            <a:ext cx="172780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65" name="text 1"/>
          <p:cNvSpPr txBox="1"/>
          <p:nvPr/>
        </p:nvSpPr>
        <p:spPr>
          <a:xfrm>
            <a:off x="8100125" y="5346809"/>
            <a:ext cx="81290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pendidikan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66" name="text 1"/>
          <p:cNvSpPr txBox="1"/>
          <p:nvPr/>
        </p:nvSpPr>
        <p:spPr>
          <a:xfrm>
            <a:off x="1053579" y="5922465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24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67" name="text 1"/>
          <p:cNvSpPr txBox="1"/>
          <p:nvPr/>
        </p:nvSpPr>
        <p:spPr>
          <a:xfrm>
            <a:off x="1517879" y="5826452"/>
            <a:ext cx="2695303" cy="3910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Pengendalian Penduduk dan Keluarga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Berencana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68" name="text 1"/>
          <p:cNvSpPr txBox="1"/>
          <p:nvPr/>
        </p:nvSpPr>
        <p:spPr>
          <a:xfrm>
            <a:off x="4910708" y="5920940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69" name="text 1"/>
          <p:cNvSpPr txBox="1"/>
          <p:nvPr/>
        </p:nvSpPr>
        <p:spPr>
          <a:xfrm>
            <a:off x="5495925" y="5920940"/>
            <a:ext cx="32487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70" name="text 1"/>
          <p:cNvSpPr txBox="1"/>
          <p:nvPr/>
        </p:nvSpPr>
        <p:spPr>
          <a:xfrm>
            <a:off x="5822061" y="5920940"/>
            <a:ext cx="55364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71" name="text 1"/>
          <p:cNvSpPr txBox="1"/>
          <p:nvPr/>
        </p:nvSpPr>
        <p:spPr>
          <a:xfrm>
            <a:off x="6374816" y="5920940"/>
            <a:ext cx="172780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72" name="text 1"/>
          <p:cNvSpPr txBox="1"/>
          <p:nvPr/>
        </p:nvSpPr>
        <p:spPr>
          <a:xfrm>
            <a:off x="8100125" y="5920940"/>
            <a:ext cx="1071810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kependudukan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73" name="text 1"/>
          <p:cNvSpPr txBox="1"/>
          <p:nvPr/>
        </p:nvSpPr>
        <p:spPr>
          <a:xfrm>
            <a:off x="1053579" y="6496596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25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74" name="text 1"/>
          <p:cNvSpPr txBox="1"/>
          <p:nvPr/>
        </p:nvSpPr>
        <p:spPr>
          <a:xfrm>
            <a:off x="1517879" y="6496596"/>
            <a:ext cx="965359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Perdagangan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75" name="text 1"/>
          <p:cNvSpPr txBox="1"/>
          <p:nvPr/>
        </p:nvSpPr>
        <p:spPr>
          <a:xfrm>
            <a:off x="4910708" y="6495072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76" name="text 1"/>
          <p:cNvSpPr txBox="1"/>
          <p:nvPr/>
        </p:nvSpPr>
        <p:spPr>
          <a:xfrm>
            <a:off x="5495925" y="6495072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77" name="text 1"/>
          <p:cNvSpPr txBox="1"/>
          <p:nvPr/>
        </p:nvSpPr>
        <p:spPr>
          <a:xfrm>
            <a:off x="5822061" y="6495072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78" name="text 1"/>
          <p:cNvSpPr txBox="1"/>
          <p:nvPr/>
        </p:nvSpPr>
        <p:spPr>
          <a:xfrm>
            <a:off x="6374816" y="6495072"/>
            <a:ext cx="172780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79" name="text 1"/>
          <p:cNvSpPr txBox="1"/>
          <p:nvPr/>
        </p:nvSpPr>
        <p:spPr>
          <a:xfrm>
            <a:off x="8100125" y="6495072"/>
            <a:ext cx="95769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perdagangan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80" name="text 1"/>
          <p:cNvSpPr txBox="1"/>
          <p:nvPr/>
        </p:nvSpPr>
        <p:spPr>
          <a:xfrm>
            <a:off x="1053579" y="6885478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26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81" name="text 1"/>
          <p:cNvSpPr txBox="1"/>
          <p:nvPr/>
        </p:nvSpPr>
        <p:spPr>
          <a:xfrm>
            <a:off x="1517879" y="6885478"/>
            <a:ext cx="98176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Perhubungan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82" name="text 1"/>
          <p:cNvSpPr txBox="1"/>
          <p:nvPr/>
        </p:nvSpPr>
        <p:spPr>
          <a:xfrm>
            <a:off x="4869592" y="6883954"/>
            <a:ext cx="283510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180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83" name="text 1"/>
          <p:cNvSpPr txBox="1"/>
          <p:nvPr/>
        </p:nvSpPr>
        <p:spPr>
          <a:xfrm>
            <a:off x="5495925" y="6883954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84" name="text 1"/>
          <p:cNvSpPr txBox="1"/>
          <p:nvPr/>
        </p:nvSpPr>
        <p:spPr>
          <a:xfrm>
            <a:off x="5822061" y="6883954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85" name="text 1"/>
          <p:cNvSpPr txBox="1"/>
          <p:nvPr/>
        </p:nvSpPr>
        <p:spPr>
          <a:xfrm>
            <a:off x="6374816" y="6883954"/>
            <a:ext cx="172780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86" name="text 1"/>
          <p:cNvSpPr txBox="1"/>
          <p:nvPr/>
        </p:nvSpPr>
        <p:spPr>
          <a:xfrm>
            <a:off x="8100125" y="6883954"/>
            <a:ext cx="97409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perhubungan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51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2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2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2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771" name="object 1771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48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77" name="object 1777"/>
          <p:cNvSpPr/>
          <p:nvPr/>
        </p:nvSpPr>
        <p:spPr>
          <a:xfrm>
            <a:off x="762000" y="1146048"/>
            <a:ext cx="739140" cy="577596"/>
          </a:xfrm>
          <a:custGeom>
            <a:avLst/>
            <a:gdLst/>
            <a:ahLst/>
            <a:cxnLst/>
            <a:rect l="l" t="t" r="r" b="b"/>
            <a:pathLst>
              <a:path w="739140" h="577596">
                <a:moveTo>
                  <a:pt x="0" y="577596"/>
                </a:moveTo>
                <a:lnTo>
                  <a:pt x="0" y="0"/>
                </a:lnTo>
                <a:lnTo>
                  <a:pt x="739140" y="0"/>
                </a:lnTo>
                <a:lnTo>
                  <a:pt x="739140" y="577596"/>
                </a:lnTo>
                <a:lnTo>
                  <a:pt x="0" y="57759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1502664" y="1146048"/>
            <a:ext cx="2610612" cy="577596"/>
          </a:xfrm>
          <a:custGeom>
            <a:avLst/>
            <a:gdLst/>
            <a:ahLst/>
            <a:cxnLst/>
            <a:rect l="l" t="t" r="r" b="b"/>
            <a:pathLst>
              <a:path w="2610612" h="577596">
                <a:moveTo>
                  <a:pt x="0" y="577596"/>
                </a:moveTo>
                <a:lnTo>
                  <a:pt x="0" y="0"/>
                </a:lnTo>
                <a:lnTo>
                  <a:pt x="2610612" y="0"/>
                </a:lnTo>
                <a:lnTo>
                  <a:pt x="2610612" y="577596"/>
                </a:lnTo>
                <a:lnTo>
                  <a:pt x="0" y="57759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4114800" y="1146048"/>
            <a:ext cx="912876" cy="577596"/>
          </a:xfrm>
          <a:custGeom>
            <a:avLst/>
            <a:gdLst/>
            <a:ahLst/>
            <a:cxnLst/>
            <a:rect l="l" t="t" r="r" b="b"/>
            <a:pathLst>
              <a:path w="912876" h="577596">
                <a:moveTo>
                  <a:pt x="0" y="577596"/>
                </a:moveTo>
                <a:lnTo>
                  <a:pt x="0" y="0"/>
                </a:lnTo>
                <a:lnTo>
                  <a:pt x="912876" y="0"/>
                </a:lnTo>
                <a:lnTo>
                  <a:pt x="912876" y="577596"/>
                </a:lnTo>
                <a:lnTo>
                  <a:pt x="0" y="57759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5029200" y="1146048"/>
            <a:ext cx="4189476" cy="577596"/>
          </a:xfrm>
          <a:custGeom>
            <a:avLst/>
            <a:gdLst/>
            <a:ahLst/>
            <a:cxnLst/>
            <a:rect l="l" t="t" r="r" b="b"/>
            <a:pathLst>
              <a:path w="4189476" h="577596">
                <a:moveTo>
                  <a:pt x="0" y="577596"/>
                </a:moveTo>
                <a:lnTo>
                  <a:pt x="0" y="0"/>
                </a:lnTo>
                <a:lnTo>
                  <a:pt x="4189476" y="0"/>
                </a:lnTo>
                <a:lnTo>
                  <a:pt x="4189476" y="577596"/>
                </a:lnTo>
                <a:lnTo>
                  <a:pt x="0" y="57759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762000" y="1725168"/>
            <a:ext cx="739140" cy="381000"/>
          </a:xfrm>
          <a:custGeom>
            <a:avLst/>
            <a:gdLst/>
            <a:ahLst/>
            <a:cxnLst/>
            <a:rect l="l" t="t" r="r" b="b"/>
            <a:pathLst>
              <a:path w="739140" h="381000">
                <a:moveTo>
                  <a:pt x="0" y="381000"/>
                </a:moveTo>
                <a:lnTo>
                  <a:pt x="0" y="0"/>
                </a:lnTo>
                <a:lnTo>
                  <a:pt x="739140" y="0"/>
                </a:lnTo>
                <a:lnTo>
                  <a:pt x="739140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1502664" y="1725168"/>
            <a:ext cx="2610612" cy="381000"/>
          </a:xfrm>
          <a:custGeom>
            <a:avLst/>
            <a:gdLst/>
            <a:ahLst/>
            <a:cxnLst/>
            <a:rect l="l" t="t" r="r" b="b"/>
            <a:pathLst>
              <a:path w="2610612" h="381000">
                <a:moveTo>
                  <a:pt x="0" y="381000"/>
                </a:moveTo>
                <a:lnTo>
                  <a:pt x="0" y="0"/>
                </a:lnTo>
                <a:lnTo>
                  <a:pt x="2610612" y="0"/>
                </a:lnTo>
                <a:lnTo>
                  <a:pt x="2610612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4114800" y="1725168"/>
            <a:ext cx="912876" cy="381000"/>
          </a:xfrm>
          <a:custGeom>
            <a:avLst/>
            <a:gdLst/>
            <a:ahLst/>
            <a:cxnLst/>
            <a:rect l="l" t="t" r="r" b="b"/>
            <a:pathLst>
              <a:path w="912876" h="381000">
                <a:moveTo>
                  <a:pt x="0" y="381000"/>
                </a:moveTo>
                <a:lnTo>
                  <a:pt x="0" y="0"/>
                </a:lnTo>
                <a:lnTo>
                  <a:pt x="912876" y="0"/>
                </a:lnTo>
                <a:lnTo>
                  <a:pt x="912876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5029200" y="1725168"/>
            <a:ext cx="4189476" cy="381000"/>
          </a:xfrm>
          <a:custGeom>
            <a:avLst/>
            <a:gdLst/>
            <a:ahLst/>
            <a:cxnLst/>
            <a:rect l="l" t="t" r="r" b="b"/>
            <a:pathLst>
              <a:path w="4189476" h="381000">
                <a:moveTo>
                  <a:pt x="0" y="381000"/>
                </a:moveTo>
                <a:lnTo>
                  <a:pt x="0" y="0"/>
                </a:lnTo>
                <a:lnTo>
                  <a:pt x="4189476" y="0"/>
                </a:lnTo>
                <a:lnTo>
                  <a:pt x="4189476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762000" y="2107692"/>
            <a:ext cx="739140" cy="382524"/>
          </a:xfrm>
          <a:custGeom>
            <a:avLst/>
            <a:gdLst/>
            <a:ahLst/>
            <a:cxnLst/>
            <a:rect l="l" t="t" r="r" b="b"/>
            <a:pathLst>
              <a:path w="739140" h="382524">
                <a:moveTo>
                  <a:pt x="0" y="382524"/>
                </a:moveTo>
                <a:lnTo>
                  <a:pt x="0" y="0"/>
                </a:lnTo>
                <a:lnTo>
                  <a:pt x="739140" y="0"/>
                </a:lnTo>
                <a:lnTo>
                  <a:pt x="739140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1502664" y="2107692"/>
            <a:ext cx="2610612" cy="382524"/>
          </a:xfrm>
          <a:custGeom>
            <a:avLst/>
            <a:gdLst/>
            <a:ahLst/>
            <a:cxnLst/>
            <a:rect l="l" t="t" r="r" b="b"/>
            <a:pathLst>
              <a:path w="2610612" h="382524">
                <a:moveTo>
                  <a:pt x="0" y="382524"/>
                </a:moveTo>
                <a:lnTo>
                  <a:pt x="0" y="0"/>
                </a:lnTo>
                <a:lnTo>
                  <a:pt x="2610612" y="0"/>
                </a:lnTo>
                <a:lnTo>
                  <a:pt x="2610612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4114800" y="2107692"/>
            <a:ext cx="912876" cy="382524"/>
          </a:xfrm>
          <a:custGeom>
            <a:avLst/>
            <a:gdLst/>
            <a:ahLst/>
            <a:cxnLst/>
            <a:rect l="l" t="t" r="r" b="b"/>
            <a:pathLst>
              <a:path w="912876" h="382524">
                <a:moveTo>
                  <a:pt x="0" y="382524"/>
                </a:moveTo>
                <a:lnTo>
                  <a:pt x="0" y="0"/>
                </a:lnTo>
                <a:lnTo>
                  <a:pt x="912876" y="0"/>
                </a:lnTo>
                <a:lnTo>
                  <a:pt x="912876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5029200" y="2107692"/>
            <a:ext cx="4189476" cy="382524"/>
          </a:xfrm>
          <a:custGeom>
            <a:avLst/>
            <a:gdLst/>
            <a:ahLst/>
            <a:cxnLst/>
            <a:rect l="l" t="t" r="r" b="b"/>
            <a:pathLst>
              <a:path w="4189476" h="382524">
                <a:moveTo>
                  <a:pt x="0" y="382524"/>
                </a:moveTo>
                <a:lnTo>
                  <a:pt x="0" y="0"/>
                </a:lnTo>
                <a:lnTo>
                  <a:pt x="4189476" y="0"/>
                </a:lnTo>
                <a:lnTo>
                  <a:pt x="4189476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762000" y="2491740"/>
            <a:ext cx="739140" cy="382524"/>
          </a:xfrm>
          <a:custGeom>
            <a:avLst/>
            <a:gdLst/>
            <a:ahLst/>
            <a:cxnLst/>
            <a:rect l="l" t="t" r="r" b="b"/>
            <a:pathLst>
              <a:path w="739140" h="382524">
                <a:moveTo>
                  <a:pt x="0" y="382524"/>
                </a:moveTo>
                <a:lnTo>
                  <a:pt x="0" y="0"/>
                </a:lnTo>
                <a:lnTo>
                  <a:pt x="739140" y="0"/>
                </a:lnTo>
                <a:lnTo>
                  <a:pt x="739140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0" name="object 1790"/>
          <p:cNvSpPr/>
          <p:nvPr/>
        </p:nvSpPr>
        <p:spPr>
          <a:xfrm>
            <a:off x="1502664" y="2491740"/>
            <a:ext cx="2610612" cy="382524"/>
          </a:xfrm>
          <a:custGeom>
            <a:avLst/>
            <a:gdLst/>
            <a:ahLst/>
            <a:cxnLst/>
            <a:rect l="l" t="t" r="r" b="b"/>
            <a:pathLst>
              <a:path w="2610612" h="382524">
                <a:moveTo>
                  <a:pt x="0" y="382524"/>
                </a:moveTo>
                <a:lnTo>
                  <a:pt x="0" y="0"/>
                </a:lnTo>
                <a:lnTo>
                  <a:pt x="2610612" y="0"/>
                </a:lnTo>
                <a:lnTo>
                  <a:pt x="2610612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1" name="object 1791"/>
          <p:cNvSpPr/>
          <p:nvPr/>
        </p:nvSpPr>
        <p:spPr>
          <a:xfrm>
            <a:off x="4114800" y="2491740"/>
            <a:ext cx="912876" cy="382524"/>
          </a:xfrm>
          <a:custGeom>
            <a:avLst/>
            <a:gdLst/>
            <a:ahLst/>
            <a:cxnLst/>
            <a:rect l="l" t="t" r="r" b="b"/>
            <a:pathLst>
              <a:path w="912876" h="382524">
                <a:moveTo>
                  <a:pt x="0" y="382524"/>
                </a:moveTo>
                <a:lnTo>
                  <a:pt x="0" y="0"/>
                </a:lnTo>
                <a:lnTo>
                  <a:pt x="912876" y="0"/>
                </a:lnTo>
                <a:lnTo>
                  <a:pt x="912876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5029200" y="2491740"/>
            <a:ext cx="4189476" cy="382524"/>
          </a:xfrm>
          <a:custGeom>
            <a:avLst/>
            <a:gdLst/>
            <a:ahLst/>
            <a:cxnLst/>
            <a:rect l="l" t="t" r="r" b="b"/>
            <a:pathLst>
              <a:path w="4189476" h="382524">
                <a:moveTo>
                  <a:pt x="0" y="382524"/>
                </a:moveTo>
                <a:lnTo>
                  <a:pt x="0" y="0"/>
                </a:lnTo>
                <a:lnTo>
                  <a:pt x="4189476" y="0"/>
                </a:lnTo>
                <a:lnTo>
                  <a:pt x="4189476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762000" y="2875788"/>
            <a:ext cx="739140" cy="381000"/>
          </a:xfrm>
          <a:custGeom>
            <a:avLst/>
            <a:gdLst/>
            <a:ahLst/>
            <a:cxnLst/>
            <a:rect l="l" t="t" r="r" b="b"/>
            <a:pathLst>
              <a:path w="739140" h="381000">
                <a:moveTo>
                  <a:pt x="0" y="381000"/>
                </a:moveTo>
                <a:lnTo>
                  <a:pt x="0" y="0"/>
                </a:lnTo>
                <a:lnTo>
                  <a:pt x="739140" y="0"/>
                </a:lnTo>
                <a:lnTo>
                  <a:pt x="739140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1502664" y="2875788"/>
            <a:ext cx="2610612" cy="381000"/>
          </a:xfrm>
          <a:custGeom>
            <a:avLst/>
            <a:gdLst/>
            <a:ahLst/>
            <a:cxnLst/>
            <a:rect l="l" t="t" r="r" b="b"/>
            <a:pathLst>
              <a:path w="2610612" h="381000">
                <a:moveTo>
                  <a:pt x="0" y="381000"/>
                </a:moveTo>
                <a:lnTo>
                  <a:pt x="0" y="0"/>
                </a:lnTo>
                <a:lnTo>
                  <a:pt x="2610612" y="0"/>
                </a:lnTo>
                <a:lnTo>
                  <a:pt x="2610612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4114800" y="2875788"/>
            <a:ext cx="912876" cy="381000"/>
          </a:xfrm>
          <a:custGeom>
            <a:avLst/>
            <a:gdLst/>
            <a:ahLst/>
            <a:cxnLst/>
            <a:rect l="l" t="t" r="r" b="b"/>
            <a:pathLst>
              <a:path w="912876" h="381000">
                <a:moveTo>
                  <a:pt x="0" y="381000"/>
                </a:moveTo>
                <a:lnTo>
                  <a:pt x="0" y="0"/>
                </a:lnTo>
                <a:lnTo>
                  <a:pt x="912876" y="0"/>
                </a:lnTo>
                <a:lnTo>
                  <a:pt x="912876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5029200" y="2875788"/>
            <a:ext cx="4189476" cy="381000"/>
          </a:xfrm>
          <a:custGeom>
            <a:avLst/>
            <a:gdLst/>
            <a:ahLst/>
            <a:cxnLst/>
            <a:rect l="l" t="t" r="r" b="b"/>
            <a:pathLst>
              <a:path w="4189476" h="381000">
                <a:moveTo>
                  <a:pt x="0" y="381000"/>
                </a:moveTo>
                <a:lnTo>
                  <a:pt x="0" y="0"/>
                </a:lnTo>
                <a:lnTo>
                  <a:pt x="4189476" y="0"/>
                </a:lnTo>
                <a:lnTo>
                  <a:pt x="4189476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762000" y="3258312"/>
            <a:ext cx="739140" cy="382524"/>
          </a:xfrm>
          <a:custGeom>
            <a:avLst/>
            <a:gdLst/>
            <a:ahLst/>
            <a:cxnLst/>
            <a:rect l="l" t="t" r="r" b="b"/>
            <a:pathLst>
              <a:path w="739140" h="382524">
                <a:moveTo>
                  <a:pt x="0" y="382524"/>
                </a:moveTo>
                <a:lnTo>
                  <a:pt x="0" y="0"/>
                </a:lnTo>
                <a:lnTo>
                  <a:pt x="739140" y="0"/>
                </a:lnTo>
                <a:lnTo>
                  <a:pt x="739140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1502664" y="3258312"/>
            <a:ext cx="2610612" cy="382524"/>
          </a:xfrm>
          <a:custGeom>
            <a:avLst/>
            <a:gdLst/>
            <a:ahLst/>
            <a:cxnLst/>
            <a:rect l="l" t="t" r="r" b="b"/>
            <a:pathLst>
              <a:path w="2610612" h="382524">
                <a:moveTo>
                  <a:pt x="0" y="382524"/>
                </a:moveTo>
                <a:lnTo>
                  <a:pt x="0" y="0"/>
                </a:lnTo>
                <a:lnTo>
                  <a:pt x="2610612" y="0"/>
                </a:lnTo>
                <a:lnTo>
                  <a:pt x="2610612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4114800" y="3258312"/>
            <a:ext cx="912876" cy="382524"/>
          </a:xfrm>
          <a:custGeom>
            <a:avLst/>
            <a:gdLst/>
            <a:ahLst/>
            <a:cxnLst/>
            <a:rect l="l" t="t" r="r" b="b"/>
            <a:pathLst>
              <a:path w="912876" h="382524">
                <a:moveTo>
                  <a:pt x="0" y="382524"/>
                </a:moveTo>
                <a:lnTo>
                  <a:pt x="0" y="0"/>
                </a:lnTo>
                <a:lnTo>
                  <a:pt x="912876" y="0"/>
                </a:lnTo>
                <a:lnTo>
                  <a:pt x="912876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5029200" y="3258312"/>
            <a:ext cx="4189476" cy="382524"/>
          </a:xfrm>
          <a:custGeom>
            <a:avLst/>
            <a:gdLst/>
            <a:ahLst/>
            <a:cxnLst/>
            <a:rect l="l" t="t" r="r" b="b"/>
            <a:pathLst>
              <a:path w="4189476" h="382524">
                <a:moveTo>
                  <a:pt x="0" y="382524"/>
                </a:moveTo>
                <a:lnTo>
                  <a:pt x="0" y="0"/>
                </a:lnTo>
                <a:lnTo>
                  <a:pt x="4189476" y="0"/>
                </a:lnTo>
                <a:lnTo>
                  <a:pt x="4189476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762000" y="3642359"/>
            <a:ext cx="739140" cy="381000"/>
          </a:xfrm>
          <a:custGeom>
            <a:avLst/>
            <a:gdLst/>
            <a:ahLst/>
            <a:cxnLst/>
            <a:rect l="l" t="t" r="r" b="b"/>
            <a:pathLst>
              <a:path w="739140" h="381000">
                <a:moveTo>
                  <a:pt x="0" y="381000"/>
                </a:moveTo>
                <a:lnTo>
                  <a:pt x="0" y="0"/>
                </a:lnTo>
                <a:lnTo>
                  <a:pt x="739140" y="0"/>
                </a:lnTo>
                <a:lnTo>
                  <a:pt x="739140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1502664" y="3642359"/>
            <a:ext cx="2610612" cy="381000"/>
          </a:xfrm>
          <a:custGeom>
            <a:avLst/>
            <a:gdLst/>
            <a:ahLst/>
            <a:cxnLst/>
            <a:rect l="l" t="t" r="r" b="b"/>
            <a:pathLst>
              <a:path w="2610612" h="381000">
                <a:moveTo>
                  <a:pt x="0" y="381000"/>
                </a:moveTo>
                <a:lnTo>
                  <a:pt x="0" y="0"/>
                </a:lnTo>
                <a:lnTo>
                  <a:pt x="2610612" y="0"/>
                </a:lnTo>
                <a:lnTo>
                  <a:pt x="2610612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4114800" y="3642359"/>
            <a:ext cx="912876" cy="381000"/>
          </a:xfrm>
          <a:custGeom>
            <a:avLst/>
            <a:gdLst/>
            <a:ahLst/>
            <a:cxnLst/>
            <a:rect l="l" t="t" r="r" b="b"/>
            <a:pathLst>
              <a:path w="912876" h="381000">
                <a:moveTo>
                  <a:pt x="0" y="381000"/>
                </a:moveTo>
                <a:lnTo>
                  <a:pt x="0" y="0"/>
                </a:lnTo>
                <a:lnTo>
                  <a:pt x="912876" y="0"/>
                </a:lnTo>
                <a:lnTo>
                  <a:pt x="912876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5029200" y="3642359"/>
            <a:ext cx="4189476" cy="381000"/>
          </a:xfrm>
          <a:custGeom>
            <a:avLst/>
            <a:gdLst/>
            <a:ahLst/>
            <a:cxnLst/>
            <a:rect l="l" t="t" r="r" b="b"/>
            <a:pathLst>
              <a:path w="4189476" h="381000">
                <a:moveTo>
                  <a:pt x="0" y="381000"/>
                </a:moveTo>
                <a:lnTo>
                  <a:pt x="0" y="0"/>
                </a:lnTo>
                <a:lnTo>
                  <a:pt x="4189476" y="0"/>
                </a:lnTo>
                <a:lnTo>
                  <a:pt x="4189476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762000" y="4024883"/>
            <a:ext cx="739140" cy="748284"/>
          </a:xfrm>
          <a:custGeom>
            <a:avLst/>
            <a:gdLst/>
            <a:ahLst/>
            <a:cxnLst/>
            <a:rect l="l" t="t" r="r" b="b"/>
            <a:pathLst>
              <a:path w="739140" h="748284">
                <a:moveTo>
                  <a:pt x="0" y="748285"/>
                </a:moveTo>
                <a:lnTo>
                  <a:pt x="0" y="0"/>
                </a:lnTo>
                <a:lnTo>
                  <a:pt x="739140" y="0"/>
                </a:lnTo>
                <a:lnTo>
                  <a:pt x="739140" y="748285"/>
                </a:lnTo>
                <a:lnTo>
                  <a:pt x="0" y="748285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1502664" y="4024883"/>
            <a:ext cx="2610612" cy="748284"/>
          </a:xfrm>
          <a:custGeom>
            <a:avLst/>
            <a:gdLst/>
            <a:ahLst/>
            <a:cxnLst/>
            <a:rect l="l" t="t" r="r" b="b"/>
            <a:pathLst>
              <a:path w="2610612" h="748284">
                <a:moveTo>
                  <a:pt x="0" y="748285"/>
                </a:moveTo>
                <a:lnTo>
                  <a:pt x="0" y="0"/>
                </a:lnTo>
                <a:lnTo>
                  <a:pt x="2610612" y="0"/>
                </a:lnTo>
                <a:lnTo>
                  <a:pt x="2610612" y="748285"/>
                </a:lnTo>
                <a:lnTo>
                  <a:pt x="0" y="748285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4114800" y="4024883"/>
            <a:ext cx="912876" cy="748284"/>
          </a:xfrm>
          <a:custGeom>
            <a:avLst/>
            <a:gdLst/>
            <a:ahLst/>
            <a:cxnLst/>
            <a:rect l="l" t="t" r="r" b="b"/>
            <a:pathLst>
              <a:path w="912876" h="748284">
                <a:moveTo>
                  <a:pt x="0" y="748285"/>
                </a:moveTo>
                <a:lnTo>
                  <a:pt x="0" y="0"/>
                </a:lnTo>
                <a:lnTo>
                  <a:pt x="912876" y="0"/>
                </a:lnTo>
                <a:lnTo>
                  <a:pt x="912876" y="748285"/>
                </a:lnTo>
                <a:lnTo>
                  <a:pt x="0" y="748285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5029200" y="4024883"/>
            <a:ext cx="4189476" cy="748284"/>
          </a:xfrm>
          <a:custGeom>
            <a:avLst/>
            <a:gdLst/>
            <a:ahLst/>
            <a:cxnLst/>
            <a:rect l="l" t="t" r="r" b="b"/>
            <a:pathLst>
              <a:path w="4189476" h="748284">
                <a:moveTo>
                  <a:pt x="0" y="748285"/>
                </a:moveTo>
                <a:lnTo>
                  <a:pt x="0" y="0"/>
                </a:lnTo>
                <a:lnTo>
                  <a:pt x="4189476" y="0"/>
                </a:lnTo>
                <a:lnTo>
                  <a:pt x="4189476" y="748285"/>
                </a:lnTo>
                <a:lnTo>
                  <a:pt x="0" y="748285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762000" y="4774692"/>
            <a:ext cx="739140" cy="381000"/>
          </a:xfrm>
          <a:custGeom>
            <a:avLst/>
            <a:gdLst/>
            <a:ahLst/>
            <a:cxnLst/>
            <a:rect l="l" t="t" r="r" b="b"/>
            <a:pathLst>
              <a:path w="739140" h="381000">
                <a:moveTo>
                  <a:pt x="0" y="381000"/>
                </a:moveTo>
                <a:lnTo>
                  <a:pt x="0" y="0"/>
                </a:lnTo>
                <a:lnTo>
                  <a:pt x="739140" y="0"/>
                </a:lnTo>
                <a:lnTo>
                  <a:pt x="739140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1502664" y="4774692"/>
            <a:ext cx="2610612" cy="381000"/>
          </a:xfrm>
          <a:custGeom>
            <a:avLst/>
            <a:gdLst/>
            <a:ahLst/>
            <a:cxnLst/>
            <a:rect l="l" t="t" r="r" b="b"/>
            <a:pathLst>
              <a:path w="2610612" h="381000">
                <a:moveTo>
                  <a:pt x="0" y="381000"/>
                </a:moveTo>
                <a:lnTo>
                  <a:pt x="0" y="0"/>
                </a:lnTo>
                <a:lnTo>
                  <a:pt x="2610612" y="0"/>
                </a:lnTo>
                <a:lnTo>
                  <a:pt x="2610612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1" name="object 1811"/>
          <p:cNvSpPr/>
          <p:nvPr/>
        </p:nvSpPr>
        <p:spPr>
          <a:xfrm>
            <a:off x="4114800" y="4774692"/>
            <a:ext cx="912876" cy="381000"/>
          </a:xfrm>
          <a:custGeom>
            <a:avLst/>
            <a:gdLst/>
            <a:ahLst/>
            <a:cxnLst/>
            <a:rect l="l" t="t" r="r" b="b"/>
            <a:pathLst>
              <a:path w="912876" h="381000">
                <a:moveTo>
                  <a:pt x="0" y="381000"/>
                </a:moveTo>
                <a:lnTo>
                  <a:pt x="0" y="0"/>
                </a:lnTo>
                <a:lnTo>
                  <a:pt x="912876" y="0"/>
                </a:lnTo>
                <a:lnTo>
                  <a:pt x="912876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2" name="object 1812"/>
          <p:cNvSpPr/>
          <p:nvPr/>
        </p:nvSpPr>
        <p:spPr>
          <a:xfrm>
            <a:off x="5029200" y="4774692"/>
            <a:ext cx="4189476" cy="381000"/>
          </a:xfrm>
          <a:custGeom>
            <a:avLst/>
            <a:gdLst/>
            <a:ahLst/>
            <a:cxnLst/>
            <a:rect l="l" t="t" r="r" b="b"/>
            <a:pathLst>
              <a:path w="4189476" h="381000">
                <a:moveTo>
                  <a:pt x="0" y="381000"/>
                </a:moveTo>
                <a:lnTo>
                  <a:pt x="0" y="0"/>
                </a:lnTo>
                <a:lnTo>
                  <a:pt x="4189476" y="0"/>
                </a:lnTo>
                <a:lnTo>
                  <a:pt x="4189476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762000" y="5157216"/>
            <a:ext cx="739140" cy="382524"/>
          </a:xfrm>
          <a:custGeom>
            <a:avLst/>
            <a:gdLst/>
            <a:ahLst/>
            <a:cxnLst/>
            <a:rect l="l" t="t" r="r" b="b"/>
            <a:pathLst>
              <a:path w="739140" h="382524">
                <a:moveTo>
                  <a:pt x="0" y="382524"/>
                </a:moveTo>
                <a:lnTo>
                  <a:pt x="0" y="0"/>
                </a:lnTo>
                <a:lnTo>
                  <a:pt x="739140" y="0"/>
                </a:lnTo>
                <a:lnTo>
                  <a:pt x="739140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1502664" y="5157216"/>
            <a:ext cx="2610612" cy="382524"/>
          </a:xfrm>
          <a:custGeom>
            <a:avLst/>
            <a:gdLst/>
            <a:ahLst/>
            <a:cxnLst/>
            <a:rect l="l" t="t" r="r" b="b"/>
            <a:pathLst>
              <a:path w="2610612" h="382524">
                <a:moveTo>
                  <a:pt x="0" y="382524"/>
                </a:moveTo>
                <a:lnTo>
                  <a:pt x="0" y="0"/>
                </a:lnTo>
                <a:lnTo>
                  <a:pt x="2610612" y="0"/>
                </a:lnTo>
                <a:lnTo>
                  <a:pt x="2610612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4114800" y="5157216"/>
            <a:ext cx="912876" cy="382524"/>
          </a:xfrm>
          <a:custGeom>
            <a:avLst/>
            <a:gdLst/>
            <a:ahLst/>
            <a:cxnLst/>
            <a:rect l="l" t="t" r="r" b="b"/>
            <a:pathLst>
              <a:path w="912876" h="382524">
                <a:moveTo>
                  <a:pt x="0" y="382524"/>
                </a:moveTo>
                <a:lnTo>
                  <a:pt x="0" y="0"/>
                </a:lnTo>
                <a:lnTo>
                  <a:pt x="912876" y="0"/>
                </a:lnTo>
                <a:lnTo>
                  <a:pt x="912876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5029200" y="5157216"/>
            <a:ext cx="4189476" cy="382524"/>
          </a:xfrm>
          <a:custGeom>
            <a:avLst/>
            <a:gdLst/>
            <a:ahLst/>
            <a:cxnLst/>
            <a:rect l="l" t="t" r="r" b="b"/>
            <a:pathLst>
              <a:path w="4189476" h="382524">
                <a:moveTo>
                  <a:pt x="0" y="382524"/>
                </a:moveTo>
                <a:lnTo>
                  <a:pt x="0" y="0"/>
                </a:lnTo>
                <a:lnTo>
                  <a:pt x="4189476" y="0"/>
                </a:lnTo>
                <a:lnTo>
                  <a:pt x="4189476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762000" y="5541264"/>
            <a:ext cx="739140" cy="381000"/>
          </a:xfrm>
          <a:custGeom>
            <a:avLst/>
            <a:gdLst/>
            <a:ahLst/>
            <a:cxnLst/>
            <a:rect l="l" t="t" r="r" b="b"/>
            <a:pathLst>
              <a:path w="739140" h="381000">
                <a:moveTo>
                  <a:pt x="0" y="381000"/>
                </a:moveTo>
                <a:lnTo>
                  <a:pt x="0" y="0"/>
                </a:lnTo>
                <a:lnTo>
                  <a:pt x="739140" y="0"/>
                </a:lnTo>
                <a:lnTo>
                  <a:pt x="739140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1502664" y="5541264"/>
            <a:ext cx="2610612" cy="381000"/>
          </a:xfrm>
          <a:custGeom>
            <a:avLst/>
            <a:gdLst/>
            <a:ahLst/>
            <a:cxnLst/>
            <a:rect l="l" t="t" r="r" b="b"/>
            <a:pathLst>
              <a:path w="2610612" h="381000">
                <a:moveTo>
                  <a:pt x="0" y="381000"/>
                </a:moveTo>
                <a:lnTo>
                  <a:pt x="0" y="0"/>
                </a:lnTo>
                <a:lnTo>
                  <a:pt x="2610612" y="0"/>
                </a:lnTo>
                <a:lnTo>
                  <a:pt x="2610612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4114800" y="5541264"/>
            <a:ext cx="912876" cy="381000"/>
          </a:xfrm>
          <a:custGeom>
            <a:avLst/>
            <a:gdLst/>
            <a:ahLst/>
            <a:cxnLst/>
            <a:rect l="l" t="t" r="r" b="b"/>
            <a:pathLst>
              <a:path w="912876" h="381000">
                <a:moveTo>
                  <a:pt x="0" y="381000"/>
                </a:moveTo>
                <a:lnTo>
                  <a:pt x="0" y="0"/>
                </a:lnTo>
                <a:lnTo>
                  <a:pt x="912876" y="0"/>
                </a:lnTo>
                <a:lnTo>
                  <a:pt x="912876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5029200" y="5541264"/>
            <a:ext cx="4189476" cy="381000"/>
          </a:xfrm>
          <a:custGeom>
            <a:avLst/>
            <a:gdLst/>
            <a:ahLst/>
            <a:cxnLst/>
            <a:rect l="l" t="t" r="r" b="b"/>
            <a:pathLst>
              <a:path w="4189476" h="381000">
                <a:moveTo>
                  <a:pt x="0" y="381000"/>
                </a:moveTo>
                <a:lnTo>
                  <a:pt x="0" y="0"/>
                </a:lnTo>
                <a:lnTo>
                  <a:pt x="4189476" y="0"/>
                </a:lnTo>
                <a:lnTo>
                  <a:pt x="4189476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762000" y="5923788"/>
            <a:ext cx="739140" cy="382524"/>
          </a:xfrm>
          <a:custGeom>
            <a:avLst/>
            <a:gdLst/>
            <a:ahLst/>
            <a:cxnLst/>
            <a:rect l="l" t="t" r="r" b="b"/>
            <a:pathLst>
              <a:path w="739140" h="382524">
                <a:moveTo>
                  <a:pt x="0" y="382524"/>
                </a:moveTo>
                <a:lnTo>
                  <a:pt x="0" y="0"/>
                </a:lnTo>
                <a:lnTo>
                  <a:pt x="739140" y="0"/>
                </a:lnTo>
                <a:lnTo>
                  <a:pt x="739140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1502664" y="5923788"/>
            <a:ext cx="2610612" cy="382524"/>
          </a:xfrm>
          <a:custGeom>
            <a:avLst/>
            <a:gdLst/>
            <a:ahLst/>
            <a:cxnLst/>
            <a:rect l="l" t="t" r="r" b="b"/>
            <a:pathLst>
              <a:path w="2610612" h="382524">
                <a:moveTo>
                  <a:pt x="0" y="382524"/>
                </a:moveTo>
                <a:lnTo>
                  <a:pt x="0" y="0"/>
                </a:lnTo>
                <a:lnTo>
                  <a:pt x="2610612" y="0"/>
                </a:lnTo>
                <a:lnTo>
                  <a:pt x="2610612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4114800" y="5923788"/>
            <a:ext cx="912876" cy="382524"/>
          </a:xfrm>
          <a:custGeom>
            <a:avLst/>
            <a:gdLst/>
            <a:ahLst/>
            <a:cxnLst/>
            <a:rect l="l" t="t" r="r" b="b"/>
            <a:pathLst>
              <a:path w="912876" h="382524">
                <a:moveTo>
                  <a:pt x="0" y="382524"/>
                </a:moveTo>
                <a:lnTo>
                  <a:pt x="0" y="0"/>
                </a:lnTo>
                <a:lnTo>
                  <a:pt x="912876" y="0"/>
                </a:lnTo>
                <a:lnTo>
                  <a:pt x="912876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4" name="object 1824"/>
          <p:cNvSpPr/>
          <p:nvPr/>
        </p:nvSpPr>
        <p:spPr>
          <a:xfrm>
            <a:off x="5029200" y="5923788"/>
            <a:ext cx="4189476" cy="382524"/>
          </a:xfrm>
          <a:custGeom>
            <a:avLst/>
            <a:gdLst/>
            <a:ahLst/>
            <a:cxnLst/>
            <a:rect l="l" t="t" r="r" b="b"/>
            <a:pathLst>
              <a:path w="4189476" h="382524">
                <a:moveTo>
                  <a:pt x="0" y="382524"/>
                </a:moveTo>
                <a:lnTo>
                  <a:pt x="0" y="0"/>
                </a:lnTo>
                <a:lnTo>
                  <a:pt x="4189476" y="0"/>
                </a:lnTo>
                <a:lnTo>
                  <a:pt x="4189476" y="382524"/>
                </a:lnTo>
                <a:lnTo>
                  <a:pt x="0" y="38252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5" name="object 1825"/>
          <p:cNvSpPr/>
          <p:nvPr/>
        </p:nvSpPr>
        <p:spPr>
          <a:xfrm>
            <a:off x="762000" y="6307836"/>
            <a:ext cx="739140" cy="495300"/>
          </a:xfrm>
          <a:custGeom>
            <a:avLst/>
            <a:gdLst/>
            <a:ahLst/>
            <a:cxnLst/>
            <a:rect l="l" t="t" r="r" b="b"/>
            <a:pathLst>
              <a:path w="739140" h="495300">
                <a:moveTo>
                  <a:pt x="0" y="495300"/>
                </a:moveTo>
                <a:lnTo>
                  <a:pt x="0" y="0"/>
                </a:lnTo>
                <a:lnTo>
                  <a:pt x="739140" y="0"/>
                </a:lnTo>
                <a:lnTo>
                  <a:pt x="739140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1502664" y="6307836"/>
            <a:ext cx="2610612" cy="495300"/>
          </a:xfrm>
          <a:custGeom>
            <a:avLst/>
            <a:gdLst/>
            <a:ahLst/>
            <a:cxnLst/>
            <a:rect l="l" t="t" r="r" b="b"/>
            <a:pathLst>
              <a:path w="2610612" h="495300">
                <a:moveTo>
                  <a:pt x="0" y="495300"/>
                </a:moveTo>
                <a:lnTo>
                  <a:pt x="0" y="0"/>
                </a:lnTo>
                <a:lnTo>
                  <a:pt x="2610612" y="0"/>
                </a:lnTo>
                <a:lnTo>
                  <a:pt x="2610612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4114800" y="6307836"/>
            <a:ext cx="912876" cy="495300"/>
          </a:xfrm>
          <a:custGeom>
            <a:avLst/>
            <a:gdLst/>
            <a:ahLst/>
            <a:cxnLst/>
            <a:rect l="l" t="t" r="r" b="b"/>
            <a:pathLst>
              <a:path w="912876" h="495300">
                <a:moveTo>
                  <a:pt x="0" y="495300"/>
                </a:moveTo>
                <a:lnTo>
                  <a:pt x="0" y="0"/>
                </a:lnTo>
                <a:lnTo>
                  <a:pt x="912876" y="0"/>
                </a:lnTo>
                <a:lnTo>
                  <a:pt x="912876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5029200" y="6307836"/>
            <a:ext cx="4189476" cy="495300"/>
          </a:xfrm>
          <a:custGeom>
            <a:avLst/>
            <a:gdLst/>
            <a:ahLst/>
            <a:cxnLst/>
            <a:rect l="l" t="t" r="r" b="b"/>
            <a:pathLst>
              <a:path w="4189476" h="495300">
                <a:moveTo>
                  <a:pt x="0" y="495300"/>
                </a:moveTo>
                <a:lnTo>
                  <a:pt x="0" y="0"/>
                </a:lnTo>
                <a:lnTo>
                  <a:pt x="4189476" y="0"/>
                </a:lnTo>
                <a:lnTo>
                  <a:pt x="4189476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762000" y="6804660"/>
            <a:ext cx="739140" cy="432816"/>
          </a:xfrm>
          <a:custGeom>
            <a:avLst/>
            <a:gdLst/>
            <a:ahLst/>
            <a:cxnLst/>
            <a:rect l="l" t="t" r="r" b="b"/>
            <a:pathLst>
              <a:path w="739140" h="432816">
                <a:moveTo>
                  <a:pt x="0" y="432816"/>
                </a:moveTo>
                <a:lnTo>
                  <a:pt x="0" y="0"/>
                </a:lnTo>
                <a:lnTo>
                  <a:pt x="739140" y="0"/>
                </a:lnTo>
                <a:lnTo>
                  <a:pt x="739140" y="432816"/>
                </a:lnTo>
                <a:lnTo>
                  <a:pt x="0" y="43281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1502664" y="6804660"/>
            <a:ext cx="2610612" cy="432816"/>
          </a:xfrm>
          <a:custGeom>
            <a:avLst/>
            <a:gdLst/>
            <a:ahLst/>
            <a:cxnLst/>
            <a:rect l="l" t="t" r="r" b="b"/>
            <a:pathLst>
              <a:path w="2610612" h="432816">
                <a:moveTo>
                  <a:pt x="0" y="432816"/>
                </a:moveTo>
                <a:lnTo>
                  <a:pt x="0" y="0"/>
                </a:lnTo>
                <a:lnTo>
                  <a:pt x="2610612" y="0"/>
                </a:lnTo>
                <a:lnTo>
                  <a:pt x="2610612" y="432816"/>
                </a:lnTo>
                <a:lnTo>
                  <a:pt x="0" y="43281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4114800" y="6804660"/>
            <a:ext cx="912876" cy="432816"/>
          </a:xfrm>
          <a:custGeom>
            <a:avLst/>
            <a:gdLst/>
            <a:ahLst/>
            <a:cxnLst/>
            <a:rect l="l" t="t" r="r" b="b"/>
            <a:pathLst>
              <a:path w="912876" h="432816">
                <a:moveTo>
                  <a:pt x="0" y="432816"/>
                </a:moveTo>
                <a:lnTo>
                  <a:pt x="0" y="0"/>
                </a:lnTo>
                <a:lnTo>
                  <a:pt x="912876" y="0"/>
                </a:lnTo>
                <a:lnTo>
                  <a:pt x="912876" y="432816"/>
                </a:lnTo>
                <a:lnTo>
                  <a:pt x="0" y="43281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5029200" y="6804660"/>
            <a:ext cx="4189476" cy="432816"/>
          </a:xfrm>
          <a:custGeom>
            <a:avLst/>
            <a:gdLst/>
            <a:ahLst/>
            <a:cxnLst/>
            <a:rect l="l" t="t" r="r" b="b"/>
            <a:pathLst>
              <a:path w="4189476" h="432816">
                <a:moveTo>
                  <a:pt x="0" y="432816"/>
                </a:moveTo>
                <a:lnTo>
                  <a:pt x="0" y="0"/>
                </a:lnTo>
                <a:lnTo>
                  <a:pt x="4189476" y="0"/>
                </a:lnTo>
                <a:lnTo>
                  <a:pt x="4189476" y="432816"/>
                </a:lnTo>
                <a:lnTo>
                  <a:pt x="0" y="432816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1496568" y="1132332"/>
            <a:ext cx="12192" cy="6120383"/>
          </a:xfrm>
          <a:custGeom>
            <a:avLst/>
            <a:gdLst/>
            <a:ahLst/>
            <a:cxnLst/>
            <a:rect l="l" t="t" r="r" b="b"/>
            <a:pathLst>
              <a:path w="12192" h="6120383">
                <a:moveTo>
                  <a:pt x="6096" y="6096"/>
                </a:moveTo>
                <a:lnTo>
                  <a:pt x="6096" y="6114288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1496568" y="1132332"/>
            <a:ext cx="2624328" cy="6120383"/>
          </a:xfrm>
          <a:custGeom>
            <a:avLst/>
            <a:gdLst/>
            <a:ahLst/>
            <a:cxnLst/>
            <a:rect l="l" t="t" r="r" b="b"/>
            <a:pathLst>
              <a:path w="2624328" h="6120383">
                <a:moveTo>
                  <a:pt x="6096" y="6114288"/>
                </a:moveTo>
                <a:moveTo>
                  <a:pt x="2618232" y="6096"/>
                </a:moveTo>
                <a:lnTo>
                  <a:pt x="2618232" y="6114288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4108703" y="1132332"/>
            <a:ext cx="926592" cy="6120383"/>
          </a:xfrm>
          <a:custGeom>
            <a:avLst/>
            <a:gdLst/>
            <a:ahLst/>
            <a:cxnLst/>
            <a:rect l="l" t="t" r="r" b="b"/>
            <a:pathLst>
              <a:path w="926592" h="6120383">
                <a:moveTo>
                  <a:pt x="6097" y="6114288"/>
                </a:moveTo>
                <a:moveTo>
                  <a:pt x="920497" y="6096"/>
                </a:moveTo>
                <a:lnTo>
                  <a:pt x="920497" y="6114288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749808" y="1719072"/>
            <a:ext cx="8484107" cy="5533644"/>
          </a:xfrm>
          <a:custGeom>
            <a:avLst/>
            <a:gdLst/>
            <a:ahLst/>
            <a:cxnLst/>
            <a:rect l="l" t="t" r="r" b="b"/>
            <a:pathLst>
              <a:path w="8484107" h="5533644">
                <a:moveTo>
                  <a:pt x="4279392" y="5527548"/>
                </a:moveTo>
                <a:moveTo>
                  <a:pt x="6096" y="6096"/>
                </a:moveTo>
                <a:lnTo>
                  <a:pt x="8478012" y="6096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749808" y="1719072"/>
            <a:ext cx="8484107" cy="394716"/>
          </a:xfrm>
          <a:custGeom>
            <a:avLst/>
            <a:gdLst/>
            <a:ahLst/>
            <a:cxnLst/>
            <a:rect l="l" t="t" r="r" b="b"/>
            <a:pathLst>
              <a:path w="8484107" h="394716">
                <a:moveTo>
                  <a:pt x="8478012" y="6096"/>
                </a:moveTo>
                <a:moveTo>
                  <a:pt x="6096" y="388620"/>
                </a:moveTo>
                <a:lnTo>
                  <a:pt x="8478012" y="388620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8" name="object 1838"/>
          <p:cNvSpPr/>
          <p:nvPr/>
        </p:nvSpPr>
        <p:spPr>
          <a:xfrm>
            <a:off x="749808" y="2101596"/>
            <a:ext cx="8484107" cy="396240"/>
          </a:xfrm>
          <a:custGeom>
            <a:avLst/>
            <a:gdLst/>
            <a:ahLst/>
            <a:cxnLst/>
            <a:rect l="l" t="t" r="r" b="b"/>
            <a:pathLst>
              <a:path w="8484107" h="396240">
                <a:moveTo>
                  <a:pt x="8478012" y="6096"/>
                </a:moveTo>
                <a:moveTo>
                  <a:pt x="6096" y="390144"/>
                </a:moveTo>
                <a:lnTo>
                  <a:pt x="8478012" y="390144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9" name="object 1839"/>
          <p:cNvSpPr/>
          <p:nvPr/>
        </p:nvSpPr>
        <p:spPr>
          <a:xfrm>
            <a:off x="749808" y="2485643"/>
            <a:ext cx="8484107" cy="396240"/>
          </a:xfrm>
          <a:custGeom>
            <a:avLst/>
            <a:gdLst/>
            <a:ahLst/>
            <a:cxnLst/>
            <a:rect l="l" t="t" r="r" b="b"/>
            <a:pathLst>
              <a:path w="8484107" h="396240">
                <a:moveTo>
                  <a:pt x="8478012" y="6097"/>
                </a:moveTo>
                <a:moveTo>
                  <a:pt x="6096" y="390145"/>
                </a:moveTo>
                <a:lnTo>
                  <a:pt x="8478012" y="390145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0" name="object 1840"/>
          <p:cNvSpPr/>
          <p:nvPr/>
        </p:nvSpPr>
        <p:spPr>
          <a:xfrm>
            <a:off x="749808" y="2869692"/>
            <a:ext cx="8484107" cy="394716"/>
          </a:xfrm>
          <a:custGeom>
            <a:avLst/>
            <a:gdLst/>
            <a:ahLst/>
            <a:cxnLst/>
            <a:rect l="l" t="t" r="r" b="b"/>
            <a:pathLst>
              <a:path w="8484107" h="394716">
                <a:moveTo>
                  <a:pt x="8478012" y="6096"/>
                </a:moveTo>
                <a:moveTo>
                  <a:pt x="6096" y="388620"/>
                </a:moveTo>
                <a:lnTo>
                  <a:pt x="8478012" y="388620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1" name="object 1841"/>
          <p:cNvSpPr/>
          <p:nvPr/>
        </p:nvSpPr>
        <p:spPr>
          <a:xfrm>
            <a:off x="749808" y="3252216"/>
            <a:ext cx="8484107" cy="396240"/>
          </a:xfrm>
          <a:custGeom>
            <a:avLst/>
            <a:gdLst/>
            <a:ahLst/>
            <a:cxnLst/>
            <a:rect l="l" t="t" r="r" b="b"/>
            <a:pathLst>
              <a:path w="8484107" h="396240">
                <a:moveTo>
                  <a:pt x="8478012" y="6096"/>
                </a:moveTo>
                <a:moveTo>
                  <a:pt x="6096" y="390143"/>
                </a:moveTo>
                <a:lnTo>
                  <a:pt x="8478012" y="390143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2" name="object 1842"/>
          <p:cNvSpPr/>
          <p:nvPr/>
        </p:nvSpPr>
        <p:spPr>
          <a:xfrm>
            <a:off x="749808" y="3636263"/>
            <a:ext cx="8484107" cy="394716"/>
          </a:xfrm>
          <a:custGeom>
            <a:avLst/>
            <a:gdLst/>
            <a:ahLst/>
            <a:cxnLst/>
            <a:rect l="l" t="t" r="r" b="b"/>
            <a:pathLst>
              <a:path w="8484107" h="394716">
                <a:moveTo>
                  <a:pt x="8478012" y="6096"/>
                </a:moveTo>
                <a:moveTo>
                  <a:pt x="6096" y="388620"/>
                </a:moveTo>
                <a:lnTo>
                  <a:pt x="8478012" y="388620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3" name="object 1843"/>
          <p:cNvSpPr/>
          <p:nvPr/>
        </p:nvSpPr>
        <p:spPr>
          <a:xfrm>
            <a:off x="749808" y="4018787"/>
            <a:ext cx="8484107" cy="762000"/>
          </a:xfrm>
          <a:custGeom>
            <a:avLst/>
            <a:gdLst/>
            <a:ahLst/>
            <a:cxnLst/>
            <a:rect l="l" t="t" r="r" b="b"/>
            <a:pathLst>
              <a:path w="8484107" h="762000">
                <a:moveTo>
                  <a:pt x="8478012" y="6096"/>
                </a:moveTo>
                <a:moveTo>
                  <a:pt x="6096" y="755905"/>
                </a:moveTo>
                <a:lnTo>
                  <a:pt x="8478012" y="755905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4" name="object 1844"/>
          <p:cNvSpPr/>
          <p:nvPr/>
        </p:nvSpPr>
        <p:spPr>
          <a:xfrm>
            <a:off x="749808" y="4768596"/>
            <a:ext cx="8484107" cy="394716"/>
          </a:xfrm>
          <a:custGeom>
            <a:avLst/>
            <a:gdLst/>
            <a:ahLst/>
            <a:cxnLst/>
            <a:rect l="l" t="t" r="r" b="b"/>
            <a:pathLst>
              <a:path w="8484107" h="394716">
                <a:moveTo>
                  <a:pt x="8478012" y="6096"/>
                </a:moveTo>
                <a:moveTo>
                  <a:pt x="6096" y="388620"/>
                </a:moveTo>
                <a:lnTo>
                  <a:pt x="8478012" y="388620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5" name="object 1845"/>
          <p:cNvSpPr/>
          <p:nvPr/>
        </p:nvSpPr>
        <p:spPr>
          <a:xfrm>
            <a:off x="749808" y="5151120"/>
            <a:ext cx="8484107" cy="396240"/>
          </a:xfrm>
          <a:custGeom>
            <a:avLst/>
            <a:gdLst/>
            <a:ahLst/>
            <a:cxnLst/>
            <a:rect l="l" t="t" r="r" b="b"/>
            <a:pathLst>
              <a:path w="8484107" h="396240">
                <a:moveTo>
                  <a:pt x="8478012" y="6096"/>
                </a:moveTo>
                <a:moveTo>
                  <a:pt x="6096" y="390144"/>
                </a:moveTo>
                <a:lnTo>
                  <a:pt x="8478012" y="390144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6" name="object 1846"/>
          <p:cNvSpPr/>
          <p:nvPr/>
        </p:nvSpPr>
        <p:spPr>
          <a:xfrm>
            <a:off x="749808" y="5535168"/>
            <a:ext cx="8484107" cy="394716"/>
          </a:xfrm>
          <a:custGeom>
            <a:avLst/>
            <a:gdLst/>
            <a:ahLst/>
            <a:cxnLst/>
            <a:rect l="l" t="t" r="r" b="b"/>
            <a:pathLst>
              <a:path w="8484107" h="394716">
                <a:moveTo>
                  <a:pt x="8478012" y="6096"/>
                </a:moveTo>
                <a:moveTo>
                  <a:pt x="6096" y="388620"/>
                </a:moveTo>
                <a:lnTo>
                  <a:pt x="8478012" y="388620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7" name="object 1847"/>
          <p:cNvSpPr/>
          <p:nvPr/>
        </p:nvSpPr>
        <p:spPr>
          <a:xfrm>
            <a:off x="749808" y="5917692"/>
            <a:ext cx="8484107" cy="396240"/>
          </a:xfrm>
          <a:custGeom>
            <a:avLst/>
            <a:gdLst/>
            <a:ahLst/>
            <a:cxnLst/>
            <a:rect l="l" t="t" r="r" b="b"/>
            <a:pathLst>
              <a:path w="8484107" h="396240">
                <a:moveTo>
                  <a:pt x="8478012" y="6096"/>
                </a:moveTo>
                <a:moveTo>
                  <a:pt x="6096" y="390144"/>
                </a:moveTo>
                <a:lnTo>
                  <a:pt x="8478012" y="390144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8" name="object 1848"/>
          <p:cNvSpPr/>
          <p:nvPr/>
        </p:nvSpPr>
        <p:spPr>
          <a:xfrm>
            <a:off x="749808" y="6301740"/>
            <a:ext cx="8484107" cy="509016"/>
          </a:xfrm>
          <a:custGeom>
            <a:avLst/>
            <a:gdLst/>
            <a:ahLst/>
            <a:cxnLst/>
            <a:rect l="l" t="t" r="r" b="b"/>
            <a:pathLst>
              <a:path w="8484107" h="509016">
                <a:moveTo>
                  <a:pt x="8478012" y="6096"/>
                </a:moveTo>
                <a:moveTo>
                  <a:pt x="6096" y="502920"/>
                </a:moveTo>
                <a:lnTo>
                  <a:pt x="8478012" y="502920"/>
                </a:lnTo>
              </a:path>
            </a:pathLst>
          </a:custGeom>
          <a:ln w="12192">
            <a:solidFill>
              <a:srgbClr val="786C6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9" name="object 1849"/>
          <p:cNvSpPr/>
          <p:nvPr/>
        </p:nvSpPr>
        <p:spPr>
          <a:xfrm>
            <a:off x="755904" y="1132332"/>
            <a:ext cx="8478011" cy="6120383"/>
          </a:xfrm>
          <a:custGeom>
            <a:avLst/>
            <a:gdLst/>
            <a:ahLst/>
            <a:cxnLst/>
            <a:rect l="l" t="t" r="r" b="b"/>
            <a:pathLst>
              <a:path w="8478011" h="6120383">
                <a:moveTo>
                  <a:pt x="8471916" y="5672328"/>
                </a:moveTo>
                <a:moveTo>
                  <a:pt x="6096" y="6096"/>
                </a:moveTo>
                <a:lnTo>
                  <a:pt x="6096" y="611428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0" name="object 1850"/>
          <p:cNvSpPr/>
          <p:nvPr/>
        </p:nvSpPr>
        <p:spPr>
          <a:xfrm>
            <a:off x="755904" y="1132332"/>
            <a:ext cx="8470392" cy="6120383"/>
          </a:xfrm>
          <a:custGeom>
            <a:avLst/>
            <a:gdLst/>
            <a:ahLst/>
            <a:cxnLst/>
            <a:rect l="l" t="t" r="r" b="b"/>
            <a:pathLst>
              <a:path w="8470392" h="6120383">
                <a:moveTo>
                  <a:pt x="6096" y="6114288"/>
                </a:moveTo>
                <a:moveTo>
                  <a:pt x="8464296" y="6096"/>
                </a:moveTo>
                <a:lnTo>
                  <a:pt x="8464296" y="611428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1" name="object 1851"/>
          <p:cNvSpPr/>
          <p:nvPr/>
        </p:nvSpPr>
        <p:spPr>
          <a:xfrm>
            <a:off x="749808" y="1139952"/>
            <a:ext cx="8484107" cy="6112764"/>
          </a:xfrm>
          <a:custGeom>
            <a:avLst/>
            <a:gdLst/>
            <a:ahLst/>
            <a:cxnLst/>
            <a:rect l="l" t="t" r="r" b="b"/>
            <a:pathLst>
              <a:path w="8484107" h="6112764">
                <a:moveTo>
                  <a:pt x="8470392" y="6106668"/>
                </a:moveTo>
                <a:moveTo>
                  <a:pt x="6096" y="6096"/>
                </a:moveTo>
                <a:lnTo>
                  <a:pt x="84780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2" name="object 1852"/>
          <p:cNvSpPr/>
          <p:nvPr/>
        </p:nvSpPr>
        <p:spPr>
          <a:xfrm>
            <a:off x="749808" y="1139952"/>
            <a:ext cx="8484107" cy="6105144"/>
          </a:xfrm>
          <a:custGeom>
            <a:avLst/>
            <a:gdLst/>
            <a:ahLst/>
            <a:cxnLst/>
            <a:rect l="l" t="t" r="r" b="b"/>
            <a:pathLst>
              <a:path w="8484107" h="6105144">
                <a:moveTo>
                  <a:pt x="8478012" y="6096"/>
                </a:moveTo>
                <a:moveTo>
                  <a:pt x="6096" y="6099048"/>
                </a:moveTo>
                <a:lnTo>
                  <a:pt x="8478012" y="609904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022275" y="1329471"/>
            <a:ext cx="25943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NO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056214" y="1329471"/>
            <a:ext cx="1543433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KELOMPOK URUSAN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266945" y="1329471"/>
            <a:ext cx="648327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JUMLAH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629114" y="1329471"/>
            <a:ext cx="103044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PENEMPATAN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051199" y="1818846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27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511215" y="1818845"/>
            <a:ext cx="981764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Perindustrian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491608" y="1817321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92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038725" y="1817321"/>
            <a:ext cx="32487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364861" y="1817321"/>
            <a:ext cx="55364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917616" y="1817321"/>
            <a:ext cx="172780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642924" y="1817321"/>
            <a:ext cx="57700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industri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051199" y="2202245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511215" y="2202244"/>
            <a:ext cx="99602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Perpustakaan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4531264" y="2200720"/>
            <a:ext cx="1219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5038725" y="2200720"/>
            <a:ext cx="32487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364861" y="2200720"/>
            <a:ext cx="55364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917616" y="2200720"/>
            <a:ext cx="172780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7642924" y="2200720"/>
            <a:ext cx="98836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perpustakaan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1051199" y="2585644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29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511215" y="2585643"/>
            <a:ext cx="81932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persandian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4531264" y="2584119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5038725" y="2584119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5364861" y="2584119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5917616" y="2584119"/>
            <a:ext cx="172780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7642924" y="2584119"/>
            <a:ext cx="42223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sandi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051199" y="2969043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30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511215" y="2969042"/>
            <a:ext cx="83448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Pertahanan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4491608" y="2967518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17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5038725" y="2967518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53" name="text 1"/>
          <p:cNvSpPr txBox="1"/>
          <p:nvPr/>
        </p:nvSpPr>
        <p:spPr>
          <a:xfrm>
            <a:off x="5364861" y="2967518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54" name="text 1"/>
          <p:cNvSpPr txBox="1"/>
          <p:nvPr/>
        </p:nvSpPr>
        <p:spPr>
          <a:xfrm>
            <a:off x="5917616" y="2967518"/>
            <a:ext cx="172780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55" name="text 1"/>
          <p:cNvSpPr txBox="1"/>
          <p:nvPr/>
        </p:nvSpPr>
        <p:spPr>
          <a:xfrm>
            <a:off x="7642924" y="2967518"/>
            <a:ext cx="82681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pertahanan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12" name="text 1"/>
          <p:cNvSpPr txBox="1"/>
          <p:nvPr/>
        </p:nvSpPr>
        <p:spPr>
          <a:xfrm>
            <a:off x="1051199" y="3352442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31</a:t>
            </a:r>
            <a:endParaRPr sz="1400">
              <a:latin typeface="Arial"/>
              <a:cs typeface="Arial"/>
            </a:endParaRPr>
          </a:p>
        </p:txBody>
      </p:sp>
      <p:sp>
        <p:nvSpPr>
          <p:cNvPr id="513" name="text 1"/>
          <p:cNvSpPr txBox="1"/>
          <p:nvPr/>
        </p:nvSpPr>
        <p:spPr>
          <a:xfrm>
            <a:off x="1511215" y="3352441"/>
            <a:ext cx="83448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Pertanahan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14" name="text 1"/>
          <p:cNvSpPr txBox="1"/>
          <p:nvPr/>
        </p:nvSpPr>
        <p:spPr>
          <a:xfrm>
            <a:off x="4491608" y="3350917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79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5" name="text 1"/>
          <p:cNvSpPr txBox="1"/>
          <p:nvPr/>
        </p:nvSpPr>
        <p:spPr>
          <a:xfrm>
            <a:off x="5038725" y="3350917"/>
            <a:ext cx="32487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6" name="text 1"/>
          <p:cNvSpPr txBox="1"/>
          <p:nvPr/>
        </p:nvSpPr>
        <p:spPr>
          <a:xfrm>
            <a:off x="5364861" y="3350917"/>
            <a:ext cx="55364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7" name="text 1"/>
          <p:cNvSpPr txBox="1"/>
          <p:nvPr/>
        </p:nvSpPr>
        <p:spPr>
          <a:xfrm>
            <a:off x="5917616" y="3350917"/>
            <a:ext cx="172780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518" name="text 1"/>
          <p:cNvSpPr txBox="1"/>
          <p:nvPr/>
        </p:nvSpPr>
        <p:spPr>
          <a:xfrm>
            <a:off x="7642924" y="3350917"/>
            <a:ext cx="82681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pertanahan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24" name="text 1"/>
          <p:cNvSpPr txBox="1"/>
          <p:nvPr/>
        </p:nvSpPr>
        <p:spPr>
          <a:xfrm>
            <a:off x="1051199" y="3735841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32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5" name="text 1"/>
          <p:cNvSpPr txBox="1"/>
          <p:nvPr/>
        </p:nvSpPr>
        <p:spPr>
          <a:xfrm>
            <a:off x="1511215" y="3735840"/>
            <a:ext cx="705030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6" name="text 1"/>
          <p:cNvSpPr txBox="1"/>
          <p:nvPr/>
        </p:nvSpPr>
        <p:spPr>
          <a:xfrm>
            <a:off x="4450492" y="3734316"/>
            <a:ext cx="283510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132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7" name="text 1"/>
          <p:cNvSpPr txBox="1"/>
          <p:nvPr/>
        </p:nvSpPr>
        <p:spPr>
          <a:xfrm>
            <a:off x="5038725" y="3734316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8" name="text 1"/>
          <p:cNvSpPr txBox="1"/>
          <p:nvPr/>
        </p:nvSpPr>
        <p:spPr>
          <a:xfrm>
            <a:off x="5364861" y="3734316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9" name="text 1"/>
          <p:cNvSpPr txBox="1"/>
          <p:nvPr/>
        </p:nvSpPr>
        <p:spPr>
          <a:xfrm>
            <a:off x="5917616" y="3734316"/>
            <a:ext cx="172780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0" name="text 1"/>
          <p:cNvSpPr txBox="1"/>
          <p:nvPr/>
        </p:nvSpPr>
        <p:spPr>
          <a:xfrm>
            <a:off x="7642924" y="3734316"/>
            <a:ext cx="69736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1" name="text 1"/>
          <p:cNvSpPr txBox="1"/>
          <p:nvPr/>
        </p:nvSpPr>
        <p:spPr>
          <a:xfrm>
            <a:off x="1051199" y="4301878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33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2" name="text 1"/>
          <p:cNvSpPr txBox="1"/>
          <p:nvPr/>
        </p:nvSpPr>
        <p:spPr>
          <a:xfrm>
            <a:off x="1511215" y="4205866"/>
            <a:ext cx="2324067" cy="3910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Perumahan Rakyat dan Kawasan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Pemukiman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3" name="text 1"/>
          <p:cNvSpPr txBox="1"/>
          <p:nvPr/>
        </p:nvSpPr>
        <p:spPr>
          <a:xfrm>
            <a:off x="4491608" y="4300354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22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4" name="text 1"/>
          <p:cNvSpPr txBox="1"/>
          <p:nvPr/>
        </p:nvSpPr>
        <p:spPr>
          <a:xfrm>
            <a:off x="5038725" y="4204342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5" name="text 1"/>
          <p:cNvSpPr txBox="1"/>
          <p:nvPr/>
        </p:nvSpPr>
        <p:spPr>
          <a:xfrm>
            <a:off x="5364861" y="4204342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6" name="text 1"/>
          <p:cNvSpPr txBox="1"/>
          <p:nvPr/>
        </p:nvSpPr>
        <p:spPr>
          <a:xfrm>
            <a:off x="5917616" y="4204342"/>
            <a:ext cx="172780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7" name="text 1"/>
          <p:cNvSpPr txBox="1"/>
          <p:nvPr/>
        </p:nvSpPr>
        <p:spPr>
          <a:xfrm>
            <a:off x="7642924" y="4204342"/>
            <a:ext cx="129540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perumahan rakyat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8" name="text 1"/>
          <p:cNvSpPr txBox="1"/>
          <p:nvPr/>
        </p:nvSpPr>
        <p:spPr>
          <a:xfrm>
            <a:off x="8941720" y="4204342"/>
            <a:ext cx="30027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dan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9" name="text 1"/>
          <p:cNvSpPr txBox="1"/>
          <p:nvPr/>
        </p:nvSpPr>
        <p:spPr>
          <a:xfrm>
            <a:off x="5038725" y="4396366"/>
            <a:ext cx="1499214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kawasan pemukiman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40" name="text 1"/>
          <p:cNvSpPr txBox="1"/>
          <p:nvPr/>
        </p:nvSpPr>
        <p:spPr>
          <a:xfrm>
            <a:off x="1051199" y="4867916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34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1" name="text 1"/>
          <p:cNvSpPr txBox="1"/>
          <p:nvPr/>
        </p:nvSpPr>
        <p:spPr>
          <a:xfrm>
            <a:off x="1511215" y="4867916"/>
            <a:ext cx="48000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Politik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2" name="text 1"/>
          <p:cNvSpPr txBox="1"/>
          <p:nvPr/>
        </p:nvSpPr>
        <p:spPr>
          <a:xfrm>
            <a:off x="1991576" y="4867916"/>
            <a:ext cx="35715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Luar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3" name="text 1"/>
          <p:cNvSpPr txBox="1"/>
          <p:nvPr/>
        </p:nvSpPr>
        <p:spPr>
          <a:xfrm>
            <a:off x="2347836" y="4867916"/>
            <a:ext cx="49391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Negeri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60" name="text 1"/>
          <p:cNvSpPr txBox="1"/>
          <p:nvPr/>
        </p:nvSpPr>
        <p:spPr>
          <a:xfrm>
            <a:off x="4491608" y="4866392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61" name="text 1"/>
          <p:cNvSpPr txBox="1"/>
          <p:nvPr/>
        </p:nvSpPr>
        <p:spPr>
          <a:xfrm>
            <a:off x="5038725" y="4866392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62" name="text 1"/>
          <p:cNvSpPr txBox="1"/>
          <p:nvPr/>
        </p:nvSpPr>
        <p:spPr>
          <a:xfrm>
            <a:off x="5364861" y="4866392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63" name="text 1"/>
          <p:cNvSpPr txBox="1"/>
          <p:nvPr/>
        </p:nvSpPr>
        <p:spPr>
          <a:xfrm>
            <a:off x="5917616" y="4866392"/>
            <a:ext cx="172780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64" name="text 1"/>
          <p:cNvSpPr txBox="1"/>
          <p:nvPr/>
        </p:nvSpPr>
        <p:spPr>
          <a:xfrm>
            <a:off x="7642924" y="4866392"/>
            <a:ext cx="781167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politik luar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65" name="text 1"/>
          <p:cNvSpPr txBox="1"/>
          <p:nvPr/>
        </p:nvSpPr>
        <p:spPr>
          <a:xfrm>
            <a:off x="8424448" y="4866392"/>
            <a:ext cx="47857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negeri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66" name="text 1"/>
          <p:cNvSpPr txBox="1"/>
          <p:nvPr/>
        </p:nvSpPr>
        <p:spPr>
          <a:xfrm>
            <a:off x="1051199" y="5251315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35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67" name="text 1"/>
          <p:cNvSpPr txBox="1"/>
          <p:nvPr/>
        </p:nvSpPr>
        <p:spPr>
          <a:xfrm>
            <a:off x="1511215" y="5251315"/>
            <a:ext cx="47091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Sosial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68" name="text 1"/>
          <p:cNvSpPr txBox="1"/>
          <p:nvPr/>
        </p:nvSpPr>
        <p:spPr>
          <a:xfrm>
            <a:off x="4491608" y="5249791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36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69" name="text 1"/>
          <p:cNvSpPr txBox="1"/>
          <p:nvPr/>
        </p:nvSpPr>
        <p:spPr>
          <a:xfrm>
            <a:off x="5038725" y="5249791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70" name="text 1"/>
          <p:cNvSpPr txBox="1"/>
          <p:nvPr/>
        </p:nvSpPr>
        <p:spPr>
          <a:xfrm>
            <a:off x="5364861" y="5249791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56" name="text 1"/>
          <p:cNvSpPr txBox="1"/>
          <p:nvPr/>
        </p:nvSpPr>
        <p:spPr>
          <a:xfrm>
            <a:off x="5917616" y="5249791"/>
            <a:ext cx="172780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57" name="text 1"/>
          <p:cNvSpPr txBox="1"/>
          <p:nvPr/>
        </p:nvSpPr>
        <p:spPr>
          <a:xfrm>
            <a:off x="7642924" y="5249791"/>
            <a:ext cx="45432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sosial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58" name="text 1"/>
          <p:cNvSpPr txBox="1"/>
          <p:nvPr/>
        </p:nvSpPr>
        <p:spPr>
          <a:xfrm>
            <a:off x="1051199" y="5634714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36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59" name="text 1"/>
          <p:cNvSpPr txBox="1"/>
          <p:nvPr/>
        </p:nvSpPr>
        <p:spPr>
          <a:xfrm>
            <a:off x="1511215" y="5634714"/>
            <a:ext cx="608387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Statistik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60" name="text 1"/>
          <p:cNvSpPr txBox="1"/>
          <p:nvPr/>
        </p:nvSpPr>
        <p:spPr>
          <a:xfrm>
            <a:off x="4531264" y="5633190"/>
            <a:ext cx="1219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61" name="text 1"/>
          <p:cNvSpPr txBox="1"/>
          <p:nvPr/>
        </p:nvSpPr>
        <p:spPr>
          <a:xfrm>
            <a:off x="5038725" y="5633190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62" name="text 1"/>
          <p:cNvSpPr txBox="1"/>
          <p:nvPr/>
        </p:nvSpPr>
        <p:spPr>
          <a:xfrm>
            <a:off x="5364861" y="5633190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63" name="text 1"/>
          <p:cNvSpPr txBox="1"/>
          <p:nvPr/>
        </p:nvSpPr>
        <p:spPr>
          <a:xfrm>
            <a:off x="5917616" y="5633190"/>
            <a:ext cx="172780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64" name="text 1"/>
          <p:cNvSpPr txBox="1"/>
          <p:nvPr/>
        </p:nvSpPr>
        <p:spPr>
          <a:xfrm>
            <a:off x="7642924" y="5633190"/>
            <a:ext cx="59180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statistik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65" name="text 1"/>
          <p:cNvSpPr txBox="1"/>
          <p:nvPr/>
        </p:nvSpPr>
        <p:spPr>
          <a:xfrm>
            <a:off x="1051199" y="6018113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37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66" name="text 1"/>
          <p:cNvSpPr txBox="1"/>
          <p:nvPr/>
        </p:nvSpPr>
        <p:spPr>
          <a:xfrm>
            <a:off x="1511215" y="6018112"/>
            <a:ext cx="541521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89" b="1" spc="10" dirty="0">
                <a:solidFill>
                  <a:srgbClr val="232526"/>
                </a:solidFill>
                <a:latin typeface="Arial"/>
                <a:cs typeface="Arial"/>
              </a:rPr>
              <a:t>Tenaga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67" name="text 1"/>
          <p:cNvSpPr txBox="1"/>
          <p:nvPr/>
        </p:nvSpPr>
        <p:spPr>
          <a:xfrm>
            <a:off x="2050240" y="6018112"/>
            <a:ext cx="40511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Kerja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68" name="text 1"/>
          <p:cNvSpPr txBox="1"/>
          <p:nvPr/>
        </p:nvSpPr>
        <p:spPr>
          <a:xfrm>
            <a:off x="4491608" y="6016588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69" name="text 1"/>
          <p:cNvSpPr txBox="1"/>
          <p:nvPr/>
        </p:nvSpPr>
        <p:spPr>
          <a:xfrm>
            <a:off x="5038725" y="6016588"/>
            <a:ext cx="32487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70" name="text 1"/>
          <p:cNvSpPr txBox="1"/>
          <p:nvPr/>
        </p:nvSpPr>
        <p:spPr>
          <a:xfrm>
            <a:off x="5364861" y="6016588"/>
            <a:ext cx="55364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71" name="text 1"/>
          <p:cNvSpPr txBox="1"/>
          <p:nvPr/>
        </p:nvSpPr>
        <p:spPr>
          <a:xfrm>
            <a:off x="5917616" y="6016588"/>
            <a:ext cx="1727805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72" name="text 1"/>
          <p:cNvSpPr txBox="1"/>
          <p:nvPr/>
        </p:nvSpPr>
        <p:spPr>
          <a:xfrm>
            <a:off x="7642924" y="6016588"/>
            <a:ext cx="89207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tenaga kerja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73" name="text 1"/>
          <p:cNvSpPr txBox="1"/>
          <p:nvPr/>
        </p:nvSpPr>
        <p:spPr>
          <a:xfrm>
            <a:off x="1051199" y="6458423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74" name="text 1"/>
          <p:cNvSpPr txBox="1"/>
          <p:nvPr/>
        </p:nvSpPr>
        <p:spPr>
          <a:xfrm>
            <a:off x="1511215" y="6458422"/>
            <a:ext cx="94931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Transmigrasi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75" name="text 1"/>
          <p:cNvSpPr txBox="1"/>
          <p:nvPr/>
        </p:nvSpPr>
        <p:spPr>
          <a:xfrm>
            <a:off x="4491608" y="6456898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76" name="text 1"/>
          <p:cNvSpPr txBox="1"/>
          <p:nvPr/>
        </p:nvSpPr>
        <p:spPr>
          <a:xfrm>
            <a:off x="5038725" y="6456898"/>
            <a:ext cx="32487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77" name="text 1"/>
          <p:cNvSpPr txBox="1"/>
          <p:nvPr/>
        </p:nvSpPr>
        <p:spPr>
          <a:xfrm>
            <a:off x="5364861" y="6456898"/>
            <a:ext cx="55364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78" name="text 1"/>
          <p:cNvSpPr txBox="1"/>
          <p:nvPr/>
        </p:nvSpPr>
        <p:spPr>
          <a:xfrm>
            <a:off x="5917616" y="6456898"/>
            <a:ext cx="172780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79" name="text 1"/>
          <p:cNvSpPr txBox="1"/>
          <p:nvPr/>
        </p:nvSpPr>
        <p:spPr>
          <a:xfrm>
            <a:off x="7642924" y="6456898"/>
            <a:ext cx="915613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transmigrasi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80" name="text 1"/>
          <p:cNvSpPr txBox="1"/>
          <p:nvPr/>
        </p:nvSpPr>
        <p:spPr>
          <a:xfrm>
            <a:off x="1051199" y="6924433"/>
            <a:ext cx="2027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81" name="text 1"/>
          <p:cNvSpPr txBox="1"/>
          <p:nvPr/>
        </p:nvSpPr>
        <p:spPr>
          <a:xfrm>
            <a:off x="1511215" y="6924432"/>
            <a:ext cx="511922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Yustisi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82" name="text 1"/>
          <p:cNvSpPr txBox="1"/>
          <p:nvPr/>
        </p:nvSpPr>
        <p:spPr>
          <a:xfrm>
            <a:off x="4491608" y="6922908"/>
            <a:ext cx="20273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25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83" name="text 1"/>
          <p:cNvSpPr txBox="1"/>
          <p:nvPr/>
        </p:nvSpPr>
        <p:spPr>
          <a:xfrm>
            <a:off x="5038725" y="6922908"/>
            <a:ext cx="32487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84" name="text 1"/>
          <p:cNvSpPr txBox="1"/>
          <p:nvPr/>
        </p:nvSpPr>
        <p:spPr>
          <a:xfrm>
            <a:off x="5364861" y="6922908"/>
            <a:ext cx="553646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85" name="text 1"/>
          <p:cNvSpPr txBox="1"/>
          <p:nvPr/>
        </p:nvSpPr>
        <p:spPr>
          <a:xfrm>
            <a:off x="5917616" y="6922908"/>
            <a:ext cx="172780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bidang tugas dan fungsi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86" name="text 1"/>
          <p:cNvSpPr txBox="1"/>
          <p:nvPr/>
        </p:nvSpPr>
        <p:spPr>
          <a:xfrm>
            <a:off x="7642924" y="6922908"/>
            <a:ext cx="50282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yustisi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2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2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2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2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853" name="object 1853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4" name="object 185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5" name="object 1855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6" name="object 185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7" name="object 1857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8" name="object 1858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49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009011" y="669798"/>
            <a:ext cx="4405121" cy="5102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30" b="1" spc="10" dirty="0">
                <a:solidFill>
                  <a:srgbClr val="232526"/>
                </a:solidFill>
                <a:latin typeface="Arial"/>
                <a:cs typeface="Arial"/>
              </a:rPr>
              <a:t>JABATAN FUNGSIONAL</a:t>
            </a:r>
            <a:endParaRPr sz="3000">
              <a:latin typeface="Arial"/>
              <a:cs typeface="Arial"/>
            </a:endParaRPr>
          </a:p>
        </p:txBody>
      </p:sp>
      <p:sp>
        <p:nvSpPr>
          <p:cNvPr id="1859" name="object 1859"/>
          <p:cNvSpPr/>
          <p:nvPr/>
        </p:nvSpPr>
        <p:spPr>
          <a:xfrm>
            <a:off x="1152144" y="5041392"/>
            <a:ext cx="4323588" cy="1641348"/>
          </a:xfrm>
          <a:custGeom>
            <a:avLst/>
            <a:gdLst/>
            <a:ahLst/>
            <a:cxnLst/>
            <a:rect l="l" t="t" r="r" b="b"/>
            <a:pathLst>
              <a:path w="4323588" h="1641348">
                <a:moveTo>
                  <a:pt x="0" y="4572"/>
                </a:moveTo>
                <a:cubicBezTo>
                  <a:pt x="0" y="1524"/>
                  <a:pt x="1524" y="0"/>
                  <a:pt x="4571" y="0"/>
                </a:cubicBezTo>
                <a:lnTo>
                  <a:pt x="4319016" y="0"/>
                </a:lnTo>
                <a:cubicBezTo>
                  <a:pt x="4322063" y="0"/>
                  <a:pt x="4323588" y="1524"/>
                  <a:pt x="4323588" y="4572"/>
                </a:cubicBezTo>
                <a:lnTo>
                  <a:pt x="4323588" y="1636776"/>
                </a:lnTo>
                <a:cubicBezTo>
                  <a:pt x="4323588" y="1638300"/>
                  <a:pt x="4322063" y="1641348"/>
                  <a:pt x="4319016" y="1641348"/>
                </a:cubicBezTo>
                <a:lnTo>
                  <a:pt x="4571" y="1641348"/>
                </a:lnTo>
                <a:cubicBezTo>
                  <a:pt x="1524" y="1641348"/>
                  <a:pt x="0" y="1638300"/>
                  <a:pt x="0" y="1636776"/>
                </a:cubicBezTo>
                <a:close/>
                <a:moveTo>
                  <a:pt x="9143" y="1636776"/>
                </a:moveTo>
                <a:lnTo>
                  <a:pt x="4571" y="1632204"/>
                </a:lnTo>
                <a:lnTo>
                  <a:pt x="4319016" y="1632204"/>
                </a:lnTo>
                <a:lnTo>
                  <a:pt x="4314444" y="1636776"/>
                </a:lnTo>
                <a:lnTo>
                  <a:pt x="4314444" y="4572"/>
                </a:lnTo>
                <a:lnTo>
                  <a:pt x="4319016" y="9144"/>
                </a:lnTo>
                <a:lnTo>
                  <a:pt x="4571" y="9144"/>
                </a:lnTo>
                <a:lnTo>
                  <a:pt x="9143" y="4572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1247140" y="5098209"/>
            <a:ext cx="3283712" cy="15032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1670" b="1" spc="10" dirty="0">
                <a:solidFill>
                  <a:srgbClr val="232526"/>
                </a:solidFill>
                <a:latin typeface="Arial"/>
                <a:cs typeface="Arial"/>
              </a:rPr>
              <a:t>Jabatan fungsional keahlian :</a:t>
            </a:r>
            <a:endParaRPr sz="1600">
              <a:latin typeface="Arial"/>
              <a:cs typeface="Arial"/>
            </a:endParaRPr>
          </a:p>
          <a:p>
            <a:pPr marL="178308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a. ahli utama;</a:t>
            </a:r>
            <a:endParaRPr sz="2000">
              <a:latin typeface="Arial"/>
              <a:cs typeface="Arial"/>
            </a:endParaRPr>
          </a:p>
          <a:p>
            <a:pPr marL="178308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b. ahli madya;</a:t>
            </a:r>
            <a:endParaRPr sz="2000">
              <a:latin typeface="Arial"/>
              <a:cs typeface="Arial"/>
            </a:endParaRPr>
          </a:p>
          <a:p>
            <a:pPr marL="178308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c.  ahli muda; dan</a:t>
            </a:r>
            <a:endParaRPr sz="2000">
              <a:latin typeface="Arial"/>
              <a:cs typeface="Arial"/>
            </a:endParaRPr>
          </a:p>
          <a:p>
            <a:pPr marL="178308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d. ahli pertama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60" name="object 1860"/>
          <p:cNvSpPr/>
          <p:nvPr/>
        </p:nvSpPr>
        <p:spPr>
          <a:xfrm>
            <a:off x="1152144" y="3364992"/>
            <a:ext cx="4326636" cy="1641348"/>
          </a:xfrm>
          <a:custGeom>
            <a:avLst/>
            <a:gdLst/>
            <a:ahLst/>
            <a:cxnLst/>
            <a:rect l="l" t="t" r="r" b="b"/>
            <a:pathLst>
              <a:path w="4326636" h="1641348">
                <a:moveTo>
                  <a:pt x="0" y="4572"/>
                </a:moveTo>
                <a:cubicBezTo>
                  <a:pt x="0" y="1524"/>
                  <a:pt x="1524" y="0"/>
                  <a:pt x="4571" y="0"/>
                </a:cubicBezTo>
                <a:lnTo>
                  <a:pt x="4322063" y="0"/>
                </a:lnTo>
                <a:cubicBezTo>
                  <a:pt x="4325112" y="0"/>
                  <a:pt x="4326636" y="1524"/>
                  <a:pt x="4326636" y="4572"/>
                </a:cubicBezTo>
                <a:lnTo>
                  <a:pt x="4326636" y="1636776"/>
                </a:lnTo>
                <a:cubicBezTo>
                  <a:pt x="4326636" y="1638300"/>
                  <a:pt x="4325112" y="1641348"/>
                  <a:pt x="4322063" y="1641348"/>
                </a:cubicBezTo>
                <a:lnTo>
                  <a:pt x="4571" y="1641348"/>
                </a:lnTo>
                <a:cubicBezTo>
                  <a:pt x="1524" y="1641348"/>
                  <a:pt x="0" y="1638300"/>
                  <a:pt x="0" y="1636776"/>
                </a:cubicBezTo>
                <a:close/>
                <a:moveTo>
                  <a:pt x="9143" y="1636776"/>
                </a:moveTo>
                <a:lnTo>
                  <a:pt x="4571" y="1632204"/>
                </a:lnTo>
                <a:lnTo>
                  <a:pt x="4322063" y="1632204"/>
                </a:lnTo>
                <a:lnTo>
                  <a:pt x="4317492" y="1636776"/>
                </a:lnTo>
                <a:lnTo>
                  <a:pt x="4317492" y="4572"/>
                </a:lnTo>
                <a:lnTo>
                  <a:pt x="4322063" y="9144"/>
                </a:lnTo>
                <a:lnTo>
                  <a:pt x="4571" y="9144"/>
                </a:lnTo>
                <a:lnTo>
                  <a:pt x="9143" y="4572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1247140" y="3421809"/>
            <a:ext cx="3786632" cy="15032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Jabatan fungsional keterampilan:</a:t>
            </a:r>
            <a:endParaRPr sz="1700">
              <a:latin typeface="Arial"/>
              <a:cs typeface="Arial"/>
            </a:endParaRPr>
          </a:p>
          <a:p>
            <a:pPr marL="178308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a. penyelia;</a:t>
            </a:r>
            <a:endParaRPr sz="2000">
              <a:latin typeface="Arial"/>
              <a:cs typeface="Arial"/>
            </a:endParaRPr>
          </a:p>
          <a:p>
            <a:pPr marL="178308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b. mahir;</a:t>
            </a:r>
            <a:endParaRPr sz="2000">
              <a:latin typeface="Arial"/>
              <a:cs typeface="Arial"/>
            </a:endParaRPr>
          </a:p>
          <a:p>
            <a:pPr marL="178308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c.  terampil; dan</a:t>
            </a:r>
            <a:endParaRPr sz="2000">
              <a:latin typeface="Arial"/>
              <a:cs typeface="Arial"/>
            </a:endParaRPr>
          </a:p>
          <a:p>
            <a:pPr marL="178308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d. pemula.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61" name="object 1861"/>
          <p:cNvSpPr/>
          <p:nvPr/>
        </p:nvSpPr>
        <p:spPr>
          <a:xfrm>
            <a:off x="914400" y="1737360"/>
            <a:ext cx="8228076" cy="1322832"/>
          </a:xfrm>
          <a:custGeom>
            <a:avLst/>
            <a:gdLst/>
            <a:ahLst/>
            <a:cxnLst/>
            <a:rect l="l" t="t" r="r" b="b"/>
            <a:pathLst>
              <a:path w="8228076" h="1322832">
                <a:moveTo>
                  <a:pt x="0" y="1322832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1322832"/>
                </a:lnTo>
                <a:lnTo>
                  <a:pt x="0" y="1322832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2" name="object 1862"/>
          <p:cNvSpPr/>
          <p:nvPr/>
        </p:nvSpPr>
        <p:spPr>
          <a:xfrm>
            <a:off x="909828" y="1732788"/>
            <a:ext cx="8240268" cy="1333500"/>
          </a:xfrm>
          <a:custGeom>
            <a:avLst/>
            <a:gdLst/>
            <a:ahLst/>
            <a:cxnLst/>
            <a:rect l="l" t="t" r="r" b="b"/>
            <a:pathLst>
              <a:path w="8240268" h="1333500">
                <a:moveTo>
                  <a:pt x="0" y="0"/>
                </a:moveTo>
                <a:lnTo>
                  <a:pt x="8240268" y="0"/>
                </a:lnTo>
                <a:lnTo>
                  <a:pt x="8240268" y="1333500"/>
                </a:lnTo>
                <a:lnTo>
                  <a:pt x="0" y="1333500"/>
                </a:lnTo>
                <a:lnTo>
                  <a:pt x="0" y="0"/>
                </a:lnTo>
                <a:close/>
                <a:moveTo>
                  <a:pt x="10667" y="1328928"/>
                </a:moveTo>
                <a:lnTo>
                  <a:pt x="4572" y="1324356"/>
                </a:lnTo>
                <a:lnTo>
                  <a:pt x="8234172" y="1324356"/>
                </a:lnTo>
                <a:lnTo>
                  <a:pt x="8229599" y="1328928"/>
                </a:lnTo>
                <a:lnTo>
                  <a:pt x="8229599" y="4572"/>
                </a:lnTo>
                <a:lnTo>
                  <a:pt x="8234172" y="9144"/>
                </a:lnTo>
                <a:lnTo>
                  <a:pt x="4572" y="9144"/>
                </a:lnTo>
                <a:lnTo>
                  <a:pt x="10667" y="4572"/>
                </a:lnTo>
                <a:lnTo>
                  <a:pt x="10667" y="132892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1005839" y="1789859"/>
            <a:ext cx="254762" cy="2840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1.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463040" y="1789859"/>
            <a:ext cx="7644274" cy="5888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50" b="1" spc="10" dirty="0">
                <a:solidFill>
                  <a:srgbClr val="232526"/>
                </a:solidFill>
                <a:latin typeface="Arial"/>
                <a:cs typeface="Arial"/>
              </a:rPr>
              <a:t>Sekelompok jabatan yang berisi fungsi dan tugas berkaitan dengan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80" b="1" spc="10" dirty="0">
                <a:solidFill>
                  <a:srgbClr val="232526"/>
                </a:solidFill>
                <a:latin typeface="Arial"/>
                <a:cs typeface="Arial"/>
              </a:rPr>
              <a:t>pelayanan fungsional yang berdasarkan keahlian dan keterampilan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005839" y="2399459"/>
            <a:ext cx="254762" cy="2840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2.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463040" y="2399459"/>
            <a:ext cx="7644306" cy="5888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32526"/>
                </a:solidFill>
                <a:latin typeface="Arial"/>
                <a:cs typeface="Arial"/>
              </a:rPr>
              <a:t>Jabatan fungsional terdiri dari jabatan fungsional keahlian dan jabatan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232526"/>
                </a:solidFill>
                <a:latin typeface="Arial"/>
                <a:cs typeface="Arial"/>
              </a:rPr>
              <a:t>fungsional keterampilan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63" name="object 1863"/>
          <p:cNvSpPr/>
          <p:nvPr/>
        </p:nvSpPr>
        <p:spPr>
          <a:xfrm>
            <a:off x="5486400" y="3614927"/>
            <a:ext cx="723900" cy="2871216"/>
          </a:xfrm>
          <a:custGeom>
            <a:avLst/>
            <a:gdLst/>
            <a:ahLst/>
            <a:cxnLst/>
            <a:rect l="l" t="t" r="r" b="b"/>
            <a:pathLst>
              <a:path w="723900" h="2871216">
                <a:moveTo>
                  <a:pt x="1524" y="0"/>
                </a:moveTo>
                <a:lnTo>
                  <a:pt x="32004" y="1524"/>
                </a:lnTo>
                <a:lnTo>
                  <a:pt x="62484" y="1524"/>
                </a:lnTo>
                <a:lnTo>
                  <a:pt x="91440" y="3049"/>
                </a:lnTo>
                <a:lnTo>
                  <a:pt x="120396" y="4573"/>
                </a:lnTo>
                <a:lnTo>
                  <a:pt x="147828" y="6097"/>
                </a:lnTo>
                <a:lnTo>
                  <a:pt x="172212" y="9144"/>
                </a:lnTo>
                <a:lnTo>
                  <a:pt x="196596" y="12193"/>
                </a:lnTo>
                <a:lnTo>
                  <a:pt x="217932" y="15241"/>
                </a:lnTo>
                <a:lnTo>
                  <a:pt x="239268" y="19812"/>
                </a:lnTo>
                <a:lnTo>
                  <a:pt x="257556" y="22861"/>
                </a:lnTo>
                <a:lnTo>
                  <a:pt x="265176" y="25909"/>
                </a:lnTo>
                <a:lnTo>
                  <a:pt x="272796" y="27432"/>
                </a:lnTo>
                <a:lnTo>
                  <a:pt x="280416" y="30481"/>
                </a:lnTo>
                <a:lnTo>
                  <a:pt x="286512" y="32005"/>
                </a:lnTo>
                <a:lnTo>
                  <a:pt x="292607" y="35053"/>
                </a:lnTo>
                <a:lnTo>
                  <a:pt x="298704" y="38100"/>
                </a:lnTo>
                <a:lnTo>
                  <a:pt x="303276" y="41149"/>
                </a:lnTo>
                <a:lnTo>
                  <a:pt x="307848" y="44197"/>
                </a:lnTo>
                <a:lnTo>
                  <a:pt x="312419" y="48768"/>
                </a:lnTo>
                <a:lnTo>
                  <a:pt x="315468" y="53341"/>
                </a:lnTo>
                <a:lnTo>
                  <a:pt x="318516" y="59437"/>
                </a:lnTo>
                <a:lnTo>
                  <a:pt x="320040" y="64009"/>
                </a:lnTo>
                <a:lnTo>
                  <a:pt x="320040" y="1385317"/>
                </a:lnTo>
                <a:lnTo>
                  <a:pt x="320040" y="1382269"/>
                </a:lnTo>
                <a:lnTo>
                  <a:pt x="320040" y="1385317"/>
                </a:lnTo>
                <a:lnTo>
                  <a:pt x="318516" y="1380745"/>
                </a:lnTo>
                <a:lnTo>
                  <a:pt x="320040" y="1383793"/>
                </a:lnTo>
                <a:lnTo>
                  <a:pt x="318516" y="1382269"/>
                </a:lnTo>
                <a:lnTo>
                  <a:pt x="320040" y="1383793"/>
                </a:lnTo>
                <a:lnTo>
                  <a:pt x="318516" y="1382269"/>
                </a:lnTo>
                <a:lnTo>
                  <a:pt x="321563" y="1385317"/>
                </a:lnTo>
                <a:lnTo>
                  <a:pt x="320040" y="1383793"/>
                </a:lnTo>
                <a:lnTo>
                  <a:pt x="323088" y="1385317"/>
                </a:lnTo>
                <a:lnTo>
                  <a:pt x="321563" y="1385317"/>
                </a:lnTo>
                <a:lnTo>
                  <a:pt x="326136" y="1386841"/>
                </a:lnTo>
                <a:lnTo>
                  <a:pt x="326136" y="1386841"/>
                </a:lnTo>
                <a:lnTo>
                  <a:pt x="330707" y="1389889"/>
                </a:lnTo>
                <a:lnTo>
                  <a:pt x="329184" y="1388365"/>
                </a:lnTo>
                <a:lnTo>
                  <a:pt x="335280" y="1391413"/>
                </a:lnTo>
                <a:lnTo>
                  <a:pt x="335280" y="1391413"/>
                </a:lnTo>
                <a:lnTo>
                  <a:pt x="341376" y="1392937"/>
                </a:lnTo>
                <a:lnTo>
                  <a:pt x="339851" y="1392937"/>
                </a:lnTo>
                <a:lnTo>
                  <a:pt x="347472" y="1395985"/>
                </a:lnTo>
                <a:lnTo>
                  <a:pt x="345948" y="1395985"/>
                </a:lnTo>
                <a:lnTo>
                  <a:pt x="353568" y="1397509"/>
                </a:lnTo>
                <a:lnTo>
                  <a:pt x="353568" y="1397509"/>
                </a:lnTo>
                <a:lnTo>
                  <a:pt x="361188" y="1399033"/>
                </a:lnTo>
                <a:lnTo>
                  <a:pt x="361188" y="1399033"/>
                </a:lnTo>
                <a:lnTo>
                  <a:pt x="377951" y="1403605"/>
                </a:lnTo>
                <a:lnTo>
                  <a:pt x="377951" y="1403605"/>
                </a:lnTo>
                <a:lnTo>
                  <a:pt x="397763" y="1406653"/>
                </a:lnTo>
                <a:lnTo>
                  <a:pt x="396240" y="1406653"/>
                </a:lnTo>
                <a:lnTo>
                  <a:pt x="419100" y="1409701"/>
                </a:lnTo>
                <a:lnTo>
                  <a:pt x="417576" y="1409701"/>
                </a:lnTo>
                <a:lnTo>
                  <a:pt x="441960" y="1412749"/>
                </a:lnTo>
                <a:lnTo>
                  <a:pt x="441960" y="1412749"/>
                </a:lnTo>
                <a:lnTo>
                  <a:pt x="466344" y="1415797"/>
                </a:lnTo>
                <a:lnTo>
                  <a:pt x="466344" y="1415797"/>
                </a:lnTo>
                <a:lnTo>
                  <a:pt x="492251" y="1417321"/>
                </a:lnTo>
                <a:lnTo>
                  <a:pt x="492251" y="1417321"/>
                </a:lnTo>
                <a:lnTo>
                  <a:pt x="521207" y="1418845"/>
                </a:lnTo>
                <a:lnTo>
                  <a:pt x="519684" y="1418845"/>
                </a:lnTo>
                <a:lnTo>
                  <a:pt x="550163" y="1420369"/>
                </a:lnTo>
                <a:lnTo>
                  <a:pt x="548640" y="1420369"/>
                </a:lnTo>
                <a:lnTo>
                  <a:pt x="579119" y="1420369"/>
                </a:lnTo>
                <a:lnTo>
                  <a:pt x="579119" y="1420369"/>
                </a:lnTo>
                <a:lnTo>
                  <a:pt x="723900" y="1421893"/>
                </a:lnTo>
                <a:lnTo>
                  <a:pt x="723900" y="1449325"/>
                </a:lnTo>
                <a:lnTo>
                  <a:pt x="579119" y="1450849"/>
                </a:lnTo>
                <a:lnTo>
                  <a:pt x="579119" y="1450849"/>
                </a:lnTo>
                <a:lnTo>
                  <a:pt x="548640" y="1450849"/>
                </a:lnTo>
                <a:lnTo>
                  <a:pt x="550163" y="1450849"/>
                </a:lnTo>
                <a:lnTo>
                  <a:pt x="519684" y="1452373"/>
                </a:lnTo>
                <a:lnTo>
                  <a:pt x="521207" y="1452373"/>
                </a:lnTo>
                <a:lnTo>
                  <a:pt x="492251" y="1453897"/>
                </a:lnTo>
                <a:lnTo>
                  <a:pt x="492251" y="1453897"/>
                </a:lnTo>
                <a:lnTo>
                  <a:pt x="466344" y="1455421"/>
                </a:lnTo>
                <a:lnTo>
                  <a:pt x="466344" y="1455421"/>
                </a:lnTo>
                <a:lnTo>
                  <a:pt x="441960" y="1458469"/>
                </a:lnTo>
                <a:lnTo>
                  <a:pt x="441960" y="1458469"/>
                </a:lnTo>
                <a:lnTo>
                  <a:pt x="417576" y="1461517"/>
                </a:lnTo>
                <a:lnTo>
                  <a:pt x="419100" y="1461517"/>
                </a:lnTo>
                <a:lnTo>
                  <a:pt x="396240" y="1464565"/>
                </a:lnTo>
                <a:lnTo>
                  <a:pt x="397763" y="1464565"/>
                </a:lnTo>
                <a:lnTo>
                  <a:pt x="377951" y="1467613"/>
                </a:lnTo>
                <a:lnTo>
                  <a:pt x="377951" y="1467613"/>
                </a:lnTo>
                <a:lnTo>
                  <a:pt x="361188" y="1472185"/>
                </a:lnTo>
                <a:lnTo>
                  <a:pt x="361188" y="1472185"/>
                </a:lnTo>
                <a:lnTo>
                  <a:pt x="353568" y="1473709"/>
                </a:lnTo>
                <a:lnTo>
                  <a:pt x="353568" y="1473709"/>
                </a:lnTo>
                <a:lnTo>
                  <a:pt x="345948" y="1475233"/>
                </a:lnTo>
                <a:lnTo>
                  <a:pt x="347472" y="1475233"/>
                </a:lnTo>
                <a:lnTo>
                  <a:pt x="339851" y="1478281"/>
                </a:lnTo>
                <a:lnTo>
                  <a:pt x="341376" y="1478281"/>
                </a:lnTo>
                <a:lnTo>
                  <a:pt x="335280" y="1479805"/>
                </a:lnTo>
                <a:lnTo>
                  <a:pt x="335280" y="1479805"/>
                </a:lnTo>
                <a:lnTo>
                  <a:pt x="329184" y="1482853"/>
                </a:lnTo>
                <a:lnTo>
                  <a:pt x="330707" y="1481329"/>
                </a:lnTo>
                <a:lnTo>
                  <a:pt x="326136" y="1484377"/>
                </a:lnTo>
                <a:lnTo>
                  <a:pt x="326136" y="1484377"/>
                </a:lnTo>
                <a:lnTo>
                  <a:pt x="321563" y="1485901"/>
                </a:lnTo>
                <a:lnTo>
                  <a:pt x="323088" y="1485901"/>
                </a:lnTo>
                <a:lnTo>
                  <a:pt x="320040" y="1487425"/>
                </a:lnTo>
                <a:lnTo>
                  <a:pt x="321563" y="1487425"/>
                </a:lnTo>
                <a:lnTo>
                  <a:pt x="318516" y="1488949"/>
                </a:lnTo>
                <a:lnTo>
                  <a:pt x="320040" y="1487425"/>
                </a:lnTo>
                <a:lnTo>
                  <a:pt x="318516" y="1490473"/>
                </a:lnTo>
                <a:lnTo>
                  <a:pt x="320040" y="1487425"/>
                </a:lnTo>
                <a:lnTo>
                  <a:pt x="318516" y="1490473"/>
                </a:lnTo>
                <a:lnTo>
                  <a:pt x="320040" y="1485901"/>
                </a:lnTo>
                <a:lnTo>
                  <a:pt x="320040" y="1488949"/>
                </a:lnTo>
                <a:lnTo>
                  <a:pt x="320040" y="1485901"/>
                </a:lnTo>
                <a:lnTo>
                  <a:pt x="320040" y="2807209"/>
                </a:lnTo>
                <a:lnTo>
                  <a:pt x="318516" y="2811781"/>
                </a:lnTo>
                <a:lnTo>
                  <a:pt x="315468" y="2817877"/>
                </a:lnTo>
                <a:lnTo>
                  <a:pt x="312419" y="2822449"/>
                </a:lnTo>
                <a:lnTo>
                  <a:pt x="307848" y="2827021"/>
                </a:lnTo>
                <a:lnTo>
                  <a:pt x="303276" y="2830069"/>
                </a:lnTo>
                <a:lnTo>
                  <a:pt x="298704" y="2833117"/>
                </a:lnTo>
                <a:lnTo>
                  <a:pt x="292607" y="2836165"/>
                </a:lnTo>
                <a:lnTo>
                  <a:pt x="286512" y="2839213"/>
                </a:lnTo>
                <a:lnTo>
                  <a:pt x="280416" y="2840737"/>
                </a:lnTo>
                <a:lnTo>
                  <a:pt x="272796" y="2843785"/>
                </a:lnTo>
                <a:lnTo>
                  <a:pt x="265176" y="2845309"/>
                </a:lnTo>
                <a:lnTo>
                  <a:pt x="257556" y="2848357"/>
                </a:lnTo>
                <a:lnTo>
                  <a:pt x="239268" y="2851405"/>
                </a:lnTo>
                <a:lnTo>
                  <a:pt x="217932" y="2855977"/>
                </a:lnTo>
                <a:lnTo>
                  <a:pt x="196596" y="2859025"/>
                </a:lnTo>
                <a:lnTo>
                  <a:pt x="172212" y="2862073"/>
                </a:lnTo>
                <a:lnTo>
                  <a:pt x="147828" y="2865121"/>
                </a:lnTo>
                <a:lnTo>
                  <a:pt x="120396" y="2866645"/>
                </a:lnTo>
                <a:lnTo>
                  <a:pt x="91440" y="2868169"/>
                </a:lnTo>
                <a:lnTo>
                  <a:pt x="62484" y="2869693"/>
                </a:lnTo>
                <a:lnTo>
                  <a:pt x="32004" y="2871217"/>
                </a:lnTo>
                <a:lnTo>
                  <a:pt x="1524" y="2871217"/>
                </a:lnTo>
                <a:lnTo>
                  <a:pt x="0" y="2842261"/>
                </a:lnTo>
                <a:lnTo>
                  <a:pt x="32004" y="2842261"/>
                </a:lnTo>
                <a:lnTo>
                  <a:pt x="32004" y="2842261"/>
                </a:lnTo>
                <a:lnTo>
                  <a:pt x="62484" y="2840737"/>
                </a:lnTo>
                <a:lnTo>
                  <a:pt x="60960" y="2840737"/>
                </a:lnTo>
                <a:lnTo>
                  <a:pt x="91440" y="2839213"/>
                </a:lnTo>
                <a:lnTo>
                  <a:pt x="89916" y="2839213"/>
                </a:lnTo>
                <a:lnTo>
                  <a:pt x="118872" y="2837689"/>
                </a:lnTo>
                <a:lnTo>
                  <a:pt x="118872" y="2837689"/>
                </a:lnTo>
                <a:lnTo>
                  <a:pt x="144780" y="2836165"/>
                </a:lnTo>
                <a:lnTo>
                  <a:pt x="144780" y="2836165"/>
                </a:lnTo>
                <a:lnTo>
                  <a:pt x="169163" y="2833117"/>
                </a:lnTo>
                <a:lnTo>
                  <a:pt x="169163" y="2833117"/>
                </a:lnTo>
                <a:lnTo>
                  <a:pt x="193548" y="2830069"/>
                </a:lnTo>
                <a:lnTo>
                  <a:pt x="192024" y="2830069"/>
                </a:lnTo>
                <a:lnTo>
                  <a:pt x="214884" y="2827021"/>
                </a:lnTo>
                <a:lnTo>
                  <a:pt x="213360" y="2827021"/>
                </a:lnTo>
                <a:lnTo>
                  <a:pt x="233172" y="2823973"/>
                </a:lnTo>
                <a:lnTo>
                  <a:pt x="233172" y="2823973"/>
                </a:lnTo>
                <a:lnTo>
                  <a:pt x="249936" y="2820925"/>
                </a:lnTo>
                <a:lnTo>
                  <a:pt x="249936" y="2820925"/>
                </a:lnTo>
                <a:lnTo>
                  <a:pt x="257556" y="2817877"/>
                </a:lnTo>
                <a:lnTo>
                  <a:pt x="257556" y="2817877"/>
                </a:lnTo>
                <a:lnTo>
                  <a:pt x="265176" y="2816353"/>
                </a:lnTo>
                <a:lnTo>
                  <a:pt x="263651" y="2816353"/>
                </a:lnTo>
                <a:lnTo>
                  <a:pt x="271272" y="2814829"/>
                </a:lnTo>
                <a:lnTo>
                  <a:pt x="269748" y="2814829"/>
                </a:lnTo>
                <a:lnTo>
                  <a:pt x="275844" y="2811781"/>
                </a:lnTo>
                <a:lnTo>
                  <a:pt x="275844" y="2811781"/>
                </a:lnTo>
                <a:lnTo>
                  <a:pt x="281940" y="2810257"/>
                </a:lnTo>
                <a:lnTo>
                  <a:pt x="280416" y="2810257"/>
                </a:lnTo>
                <a:lnTo>
                  <a:pt x="284988" y="2808733"/>
                </a:lnTo>
                <a:lnTo>
                  <a:pt x="284988" y="2808733"/>
                </a:lnTo>
                <a:lnTo>
                  <a:pt x="288036" y="2805685"/>
                </a:lnTo>
                <a:lnTo>
                  <a:pt x="288036" y="2807209"/>
                </a:lnTo>
                <a:lnTo>
                  <a:pt x="291084" y="2804161"/>
                </a:lnTo>
                <a:lnTo>
                  <a:pt x="289560" y="2805685"/>
                </a:lnTo>
                <a:lnTo>
                  <a:pt x="292607" y="2802637"/>
                </a:lnTo>
                <a:lnTo>
                  <a:pt x="291084" y="2804161"/>
                </a:lnTo>
                <a:lnTo>
                  <a:pt x="292607" y="2802637"/>
                </a:lnTo>
                <a:lnTo>
                  <a:pt x="291084" y="2804161"/>
                </a:lnTo>
                <a:lnTo>
                  <a:pt x="292607" y="2802637"/>
                </a:lnTo>
                <a:lnTo>
                  <a:pt x="291084" y="2805685"/>
                </a:lnTo>
                <a:lnTo>
                  <a:pt x="291084" y="2804161"/>
                </a:lnTo>
                <a:lnTo>
                  <a:pt x="291084" y="2805685"/>
                </a:lnTo>
                <a:lnTo>
                  <a:pt x="291084" y="1485901"/>
                </a:lnTo>
                <a:lnTo>
                  <a:pt x="292607" y="1479805"/>
                </a:lnTo>
                <a:lnTo>
                  <a:pt x="294132" y="1473709"/>
                </a:lnTo>
                <a:lnTo>
                  <a:pt x="298704" y="1469137"/>
                </a:lnTo>
                <a:lnTo>
                  <a:pt x="303276" y="1464565"/>
                </a:lnTo>
                <a:lnTo>
                  <a:pt x="307848" y="1461517"/>
                </a:lnTo>
                <a:lnTo>
                  <a:pt x="312419" y="1458469"/>
                </a:lnTo>
                <a:lnTo>
                  <a:pt x="318516" y="1455421"/>
                </a:lnTo>
                <a:lnTo>
                  <a:pt x="324612" y="1453897"/>
                </a:lnTo>
                <a:lnTo>
                  <a:pt x="330707" y="1450849"/>
                </a:lnTo>
                <a:lnTo>
                  <a:pt x="338328" y="1449325"/>
                </a:lnTo>
                <a:lnTo>
                  <a:pt x="345948" y="1446277"/>
                </a:lnTo>
                <a:lnTo>
                  <a:pt x="353568" y="1444753"/>
                </a:lnTo>
                <a:lnTo>
                  <a:pt x="371856" y="1440181"/>
                </a:lnTo>
                <a:lnTo>
                  <a:pt x="391668" y="1437133"/>
                </a:lnTo>
                <a:lnTo>
                  <a:pt x="414528" y="1432561"/>
                </a:lnTo>
                <a:lnTo>
                  <a:pt x="438912" y="1429513"/>
                </a:lnTo>
                <a:lnTo>
                  <a:pt x="463296" y="1427989"/>
                </a:lnTo>
                <a:lnTo>
                  <a:pt x="490728" y="1424941"/>
                </a:lnTo>
                <a:lnTo>
                  <a:pt x="519684" y="1423417"/>
                </a:lnTo>
                <a:lnTo>
                  <a:pt x="548640" y="1421893"/>
                </a:lnTo>
                <a:lnTo>
                  <a:pt x="579119" y="1421893"/>
                </a:lnTo>
                <a:lnTo>
                  <a:pt x="609600" y="1421893"/>
                </a:lnTo>
                <a:lnTo>
                  <a:pt x="609600" y="1449325"/>
                </a:lnTo>
                <a:lnTo>
                  <a:pt x="579119" y="1449325"/>
                </a:lnTo>
                <a:lnTo>
                  <a:pt x="548640" y="1449325"/>
                </a:lnTo>
                <a:lnTo>
                  <a:pt x="519684" y="1447801"/>
                </a:lnTo>
                <a:lnTo>
                  <a:pt x="490728" y="1446277"/>
                </a:lnTo>
                <a:lnTo>
                  <a:pt x="463296" y="1443229"/>
                </a:lnTo>
                <a:lnTo>
                  <a:pt x="438912" y="1441705"/>
                </a:lnTo>
                <a:lnTo>
                  <a:pt x="414528" y="1438657"/>
                </a:lnTo>
                <a:lnTo>
                  <a:pt x="391668" y="1435609"/>
                </a:lnTo>
                <a:lnTo>
                  <a:pt x="371856" y="1431037"/>
                </a:lnTo>
                <a:lnTo>
                  <a:pt x="353568" y="1426465"/>
                </a:lnTo>
                <a:lnTo>
                  <a:pt x="345948" y="1424941"/>
                </a:lnTo>
                <a:lnTo>
                  <a:pt x="338328" y="1423417"/>
                </a:lnTo>
                <a:lnTo>
                  <a:pt x="330707" y="1420369"/>
                </a:lnTo>
                <a:lnTo>
                  <a:pt x="324612" y="1417321"/>
                </a:lnTo>
                <a:lnTo>
                  <a:pt x="318516" y="1415797"/>
                </a:lnTo>
                <a:lnTo>
                  <a:pt x="312419" y="1412749"/>
                </a:lnTo>
                <a:lnTo>
                  <a:pt x="307848" y="1409701"/>
                </a:lnTo>
                <a:lnTo>
                  <a:pt x="303276" y="1406653"/>
                </a:lnTo>
                <a:lnTo>
                  <a:pt x="298704" y="1402081"/>
                </a:lnTo>
                <a:lnTo>
                  <a:pt x="294132" y="1397509"/>
                </a:lnTo>
                <a:lnTo>
                  <a:pt x="292607" y="1391413"/>
                </a:lnTo>
                <a:lnTo>
                  <a:pt x="291084" y="1385317"/>
                </a:lnTo>
                <a:lnTo>
                  <a:pt x="291084" y="65532"/>
                </a:lnTo>
                <a:lnTo>
                  <a:pt x="291084" y="67056"/>
                </a:lnTo>
                <a:lnTo>
                  <a:pt x="291084" y="65532"/>
                </a:lnTo>
                <a:lnTo>
                  <a:pt x="292607" y="68581"/>
                </a:lnTo>
                <a:lnTo>
                  <a:pt x="291084" y="67056"/>
                </a:lnTo>
                <a:lnTo>
                  <a:pt x="292607" y="68581"/>
                </a:lnTo>
                <a:lnTo>
                  <a:pt x="291084" y="67056"/>
                </a:lnTo>
                <a:lnTo>
                  <a:pt x="292607" y="68581"/>
                </a:lnTo>
                <a:lnTo>
                  <a:pt x="289560" y="65532"/>
                </a:lnTo>
                <a:lnTo>
                  <a:pt x="291084" y="67056"/>
                </a:lnTo>
                <a:lnTo>
                  <a:pt x="288036" y="64009"/>
                </a:lnTo>
                <a:lnTo>
                  <a:pt x="288036" y="65532"/>
                </a:lnTo>
                <a:lnTo>
                  <a:pt x="284988" y="62485"/>
                </a:lnTo>
                <a:lnTo>
                  <a:pt x="284988" y="64009"/>
                </a:lnTo>
                <a:lnTo>
                  <a:pt x="280416" y="60961"/>
                </a:lnTo>
                <a:lnTo>
                  <a:pt x="281940" y="60961"/>
                </a:lnTo>
                <a:lnTo>
                  <a:pt x="275844" y="59437"/>
                </a:lnTo>
                <a:lnTo>
                  <a:pt x="275844" y="59437"/>
                </a:lnTo>
                <a:lnTo>
                  <a:pt x="269748" y="56388"/>
                </a:lnTo>
                <a:lnTo>
                  <a:pt x="271272" y="57912"/>
                </a:lnTo>
                <a:lnTo>
                  <a:pt x="263651" y="54865"/>
                </a:lnTo>
                <a:lnTo>
                  <a:pt x="265176" y="54865"/>
                </a:lnTo>
                <a:lnTo>
                  <a:pt x="257556" y="53341"/>
                </a:lnTo>
                <a:lnTo>
                  <a:pt x="257556" y="53341"/>
                </a:lnTo>
                <a:lnTo>
                  <a:pt x="249936" y="50293"/>
                </a:lnTo>
                <a:lnTo>
                  <a:pt x="249936" y="51817"/>
                </a:lnTo>
                <a:lnTo>
                  <a:pt x="233172" y="47244"/>
                </a:lnTo>
                <a:lnTo>
                  <a:pt x="233172" y="47244"/>
                </a:lnTo>
                <a:lnTo>
                  <a:pt x="213360" y="44197"/>
                </a:lnTo>
                <a:lnTo>
                  <a:pt x="214884" y="44197"/>
                </a:lnTo>
                <a:lnTo>
                  <a:pt x="192024" y="41149"/>
                </a:lnTo>
                <a:lnTo>
                  <a:pt x="193548" y="41149"/>
                </a:lnTo>
                <a:lnTo>
                  <a:pt x="169163" y="38100"/>
                </a:lnTo>
                <a:lnTo>
                  <a:pt x="169163" y="38100"/>
                </a:lnTo>
                <a:lnTo>
                  <a:pt x="144780" y="35053"/>
                </a:lnTo>
                <a:lnTo>
                  <a:pt x="144780" y="35053"/>
                </a:lnTo>
                <a:lnTo>
                  <a:pt x="118872" y="33529"/>
                </a:lnTo>
                <a:lnTo>
                  <a:pt x="118872" y="33529"/>
                </a:lnTo>
                <a:lnTo>
                  <a:pt x="89916" y="32005"/>
                </a:lnTo>
                <a:lnTo>
                  <a:pt x="91440" y="32005"/>
                </a:lnTo>
                <a:lnTo>
                  <a:pt x="60960" y="30481"/>
                </a:lnTo>
                <a:lnTo>
                  <a:pt x="62484" y="30481"/>
                </a:lnTo>
                <a:lnTo>
                  <a:pt x="32004" y="28956"/>
                </a:lnTo>
                <a:lnTo>
                  <a:pt x="32004" y="28956"/>
                </a:lnTo>
                <a:lnTo>
                  <a:pt x="0" y="28956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4" name="object 1864"/>
          <p:cNvSpPr/>
          <p:nvPr/>
        </p:nvSpPr>
        <p:spPr>
          <a:xfrm>
            <a:off x="6655307" y="3701795"/>
            <a:ext cx="2371344" cy="1947672"/>
          </a:xfrm>
          <a:custGeom>
            <a:avLst/>
            <a:gdLst/>
            <a:ahLst/>
            <a:cxnLst/>
            <a:rect l="l" t="t" r="r" b="b"/>
            <a:pathLst>
              <a:path w="2371344" h="1947672">
                <a:moveTo>
                  <a:pt x="0" y="0"/>
                </a:moveTo>
                <a:lnTo>
                  <a:pt x="2371345" y="0"/>
                </a:lnTo>
                <a:lnTo>
                  <a:pt x="2371345" y="1947673"/>
                </a:lnTo>
                <a:lnTo>
                  <a:pt x="0" y="1947673"/>
                </a:lnTo>
                <a:lnTo>
                  <a:pt x="0" y="0"/>
                </a:lnTo>
                <a:close/>
                <a:moveTo>
                  <a:pt x="9145" y="1943101"/>
                </a:moveTo>
                <a:lnTo>
                  <a:pt x="4572" y="1937005"/>
                </a:lnTo>
                <a:lnTo>
                  <a:pt x="2366773" y="1937005"/>
                </a:lnTo>
                <a:lnTo>
                  <a:pt x="2362201" y="1943101"/>
                </a:lnTo>
                <a:lnTo>
                  <a:pt x="2362201" y="4573"/>
                </a:lnTo>
                <a:lnTo>
                  <a:pt x="2366773" y="9144"/>
                </a:lnTo>
                <a:lnTo>
                  <a:pt x="4572" y="9144"/>
                </a:lnTo>
                <a:lnTo>
                  <a:pt x="9145" y="4573"/>
                </a:lnTo>
                <a:lnTo>
                  <a:pt x="9145" y="1943101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6766909" y="3760088"/>
            <a:ext cx="2215287" cy="18031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583691">
              <a:lnSpc>
                <a:spcPct val="100000"/>
              </a:lnSpc>
            </a:pPr>
            <a:r>
              <a:rPr sz="2400" b="1" spc="10" dirty="0">
                <a:solidFill>
                  <a:srgbClr val="232526"/>
                </a:solidFill>
                <a:latin typeface="Arial"/>
                <a:cs typeface="Arial"/>
              </a:rPr>
              <a:t>Jabatan</a:t>
            </a:r>
            <a:endParaRPr sz="2400">
              <a:latin typeface="Arial"/>
              <a:cs typeface="Arial"/>
            </a:endParaRPr>
          </a:p>
          <a:p>
            <a:pPr marL="80771">
              <a:lnSpc>
                <a:spcPct val="100000"/>
              </a:lnSpc>
            </a:pPr>
            <a:r>
              <a:rPr sz="2190" b="1" spc="10" dirty="0">
                <a:solidFill>
                  <a:srgbClr val="232526"/>
                </a:solidFill>
                <a:latin typeface="Arial"/>
                <a:cs typeface="Arial"/>
              </a:rPr>
              <a:t>fungsional yang</a:t>
            </a:r>
            <a:endParaRPr sz="2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90" b="1" spc="10" dirty="0">
                <a:solidFill>
                  <a:srgbClr val="232526"/>
                </a:solidFill>
                <a:latin typeface="Arial"/>
                <a:cs typeface="Arial"/>
              </a:rPr>
              <a:t>telah di tetapkan</a:t>
            </a:r>
            <a:endParaRPr sz="1800">
              <a:latin typeface="Arial"/>
              <a:cs typeface="Arial"/>
            </a:endParaRPr>
          </a:p>
          <a:p>
            <a:pPr marL="318516">
              <a:lnSpc>
                <a:spcPct val="100000"/>
              </a:lnSpc>
            </a:pPr>
            <a:r>
              <a:rPr sz="2400" b="1" spc="10" dirty="0">
                <a:solidFill>
                  <a:srgbClr val="232526"/>
                </a:solidFill>
                <a:latin typeface="Arial"/>
                <a:cs typeface="Arial"/>
              </a:rPr>
              <a:t>148 Jabatan</a:t>
            </a:r>
            <a:endParaRPr sz="2400">
              <a:latin typeface="Arial"/>
              <a:cs typeface="Arial"/>
            </a:endParaRPr>
          </a:p>
          <a:p>
            <a:pPr marL="414528">
              <a:lnSpc>
                <a:spcPct val="100000"/>
              </a:lnSpc>
            </a:pPr>
            <a:r>
              <a:rPr sz="2400" b="1" spc="10" dirty="0">
                <a:solidFill>
                  <a:srgbClr val="232526"/>
                </a:solidFill>
                <a:latin typeface="Arial"/>
                <a:cs typeface="Arial"/>
              </a:rPr>
              <a:t>fungsional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2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7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7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7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856631" y="857250"/>
            <a:ext cx="167334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310640" y="1886903"/>
            <a:ext cx="208026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47494B"/>
                </a:solidFill>
                <a:latin typeface="Arial"/>
                <a:cs typeface="Arial"/>
              </a:rPr>
              <a:t>1.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653540" y="1886903"/>
            <a:ext cx="7208596" cy="8037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47494B"/>
                </a:solidFill>
                <a:latin typeface="Arial"/>
                <a:cs typeface="Arial"/>
              </a:rPr>
              <a:t>Setiap Instansi wajib menyelesaikan Anjab dan ABK untuk susunan kebutuhan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47494B"/>
                </a:solidFill>
                <a:latin typeface="Arial"/>
                <a:cs typeface="Arial"/>
              </a:rPr>
              <a:t>pegawai di lingkungannya dan harus sudah disampaikan ke MenpanRB dan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20" b="1" spc="10" dirty="0">
                <a:solidFill>
                  <a:srgbClr val="47494B"/>
                </a:solidFill>
                <a:latin typeface="Arial"/>
                <a:cs typeface="Arial"/>
              </a:rPr>
              <a:t>BKN melalui e-Formasi paling lambat akhir bulan Mei tahun sebelumnya;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310640" y="2862263"/>
            <a:ext cx="208026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47494B"/>
                </a:solidFill>
                <a:latin typeface="Arial"/>
                <a:cs typeface="Arial"/>
              </a:rPr>
              <a:t>2.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653540" y="2862263"/>
            <a:ext cx="7207223" cy="8037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00" b="1" spc="10" dirty="0">
                <a:solidFill>
                  <a:srgbClr val="47494B"/>
                </a:solidFill>
                <a:latin typeface="Arial"/>
                <a:cs typeface="Arial"/>
              </a:rPr>
              <a:t>Setiap Instansi menyampaikan usulan kebutuhan melalalui e-formasi dan surat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47494B"/>
                </a:solidFill>
                <a:latin typeface="Arial"/>
                <a:cs typeface="Arial"/>
              </a:rPr>
              <a:t>secara resmi paling lambat akhir bulan Nopember tahun sebelumnya yang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47494B"/>
                </a:solidFill>
                <a:latin typeface="Arial"/>
                <a:cs typeface="Arial"/>
              </a:rPr>
              <a:t>disampaikan ke Menpan dan BKN;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310640" y="3837623"/>
            <a:ext cx="208026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47494B"/>
                </a:solidFill>
                <a:latin typeface="Arial"/>
                <a:cs typeface="Arial"/>
              </a:rPr>
              <a:t>3.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653540" y="3837623"/>
            <a:ext cx="7207832" cy="8037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47494B"/>
                </a:solidFill>
                <a:latin typeface="Arial"/>
                <a:cs typeface="Arial"/>
              </a:rPr>
              <a:t>Kepala BKN menyampaikan pertimbangan teknis kebutuhan pegawai ASN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20" b="1" spc="10" dirty="0">
                <a:solidFill>
                  <a:srgbClr val="47494B"/>
                </a:solidFill>
                <a:latin typeface="Arial"/>
                <a:cs typeface="Arial"/>
              </a:rPr>
              <a:t>secara Nasional kepada Kementerian PANRB awal bulan desember tahun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47494B"/>
                </a:solidFill>
                <a:latin typeface="Arial"/>
                <a:cs typeface="Arial"/>
              </a:rPr>
              <a:t>sebelumnya;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310640" y="4812982"/>
            <a:ext cx="208026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47494B"/>
                </a:solidFill>
                <a:latin typeface="Arial"/>
                <a:cs typeface="Arial"/>
              </a:rPr>
              <a:t>4.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653540" y="4812982"/>
            <a:ext cx="7206842" cy="5294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47494B"/>
                </a:solidFill>
                <a:latin typeface="Arial"/>
                <a:cs typeface="Arial"/>
              </a:rPr>
              <a:t>Menteri PANRB meminta persetujuan Menteri Keuangan paling lambat akhir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47494B"/>
                </a:solidFill>
                <a:latin typeface="Arial"/>
                <a:cs typeface="Arial"/>
              </a:rPr>
              <a:t>tahun sebelumnya, terkait dengan ketersediaan anggaran gaji, dll;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310640" y="5514023"/>
            <a:ext cx="208026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47494B"/>
                </a:solidFill>
                <a:latin typeface="Arial"/>
                <a:cs typeface="Arial"/>
              </a:rPr>
              <a:t>5.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653540" y="5514023"/>
            <a:ext cx="7208366" cy="52943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47494B"/>
                </a:solidFill>
                <a:latin typeface="Arial"/>
                <a:cs typeface="Arial"/>
              </a:rPr>
              <a:t>Menteri Keuangan memberikan jawaban surat Menteri PANRB terkait dengan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47494B"/>
                </a:solidFill>
                <a:latin typeface="Arial"/>
                <a:cs typeface="Arial"/>
              </a:rPr>
              <a:t>ketersedian anggaran peneriamaan pegawai pada awal tahun berjalan;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310640" y="6215063"/>
            <a:ext cx="208026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47494B"/>
                </a:solidFill>
                <a:latin typeface="Arial"/>
                <a:cs typeface="Arial"/>
              </a:rPr>
              <a:t>6.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653540" y="6215063"/>
            <a:ext cx="7207450" cy="52943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47494B"/>
                </a:solidFill>
                <a:latin typeface="Arial"/>
                <a:cs typeface="Arial"/>
              </a:rPr>
              <a:t>Menteri PANRB menerbitkan SK tentang kebutuhan ASN secara nasional dan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47494B"/>
                </a:solidFill>
                <a:latin typeface="Arial"/>
                <a:cs typeface="Arial"/>
              </a:rPr>
              <a:t>rincian per instansi pada semester pertama tahun berjalan.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933890" y="622681"/>
            <a:ext cx="4238245" cy="7059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05155">
              <a:lnSpc>
                <a:spcPct val="100000"/>
              </a:lnSpc>
            </a:pPr>
            <a:r>
              <a:rPr sz="2400" b="1" spc="10" dirty="0">
                <a:solidFill>
                  <a:srgbClr val="47494B"/>
                </a:solidFill>
                <a:latin typeface="Arial"/>
                <a:cs typeface="Arial"/>
              </a:rPr>
              <a:t>PROSEDUR PENYUSUNAN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b="1" spc="10" dirty="0">
                <a:solidFill>
                  <a:srgbClr val="47494B"/>
                </a:solidFill>
                <a:latin typeface="Arial"/>
                <a:cs typeface="Arial"/>
              </a:rPr>
              <a:t>KEBUTUHAN PEGAWAI ASN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3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3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3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865" name="object 1865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6" name="object 186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7" name="object 1867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8" name="object 186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9" name="object 186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0" name="object 187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71" name="object 1871"/>
          <p:cNvSpPr/>
          <p:nvPr/>
        </p:nvSpPr>
        <p:spPr>
          <a:xfrm>
            <a:off x="838200" y="2022348"/>
            <a:ext cx="976884" cy="435864"/>
          </a:xfrm>
          <a:custGeom>
            <a:avLst/>
            <a:gdLst/>
            <a:ahLst/>
            <a:cxnLst/>
            <a:rect l="l" t="t" r="r" b="b"/>
            <a:pathLst>
              <a:path w="976884" h="435864">
                <a:moveTo>
                  <a:pt x="0" y="435864"/>
                </a:moveTo>
                <a:lnTo>
                  <a:pt x="0" y="0"/>
                </a:lnTo>
                <a:lnTo>
                  <a:pt x="976884" y="0"/>
                </a:lnTo>
                <a:lnTo>
                  <a:pt x="976884" y="435864"/>
                </a:lnTo>
                <a:lnTo>
                  <a:pt x="0" y="43586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2" name="object 1872"/>
          <p:cNvSpPr/>
          <p:nvPr/>
        </p:nvSpPr>
        <p:spPr>
          <a:xfrm>
            <a:off x="1816607" y="2022348"/>
            <a:ext cx="2071116" cy="435864"/>
          </a:xfrm>
          <a:custGeom>
            <a:avLst/>
            <a:gdLst/>
            <a:ahLst/>
            <a:cxnLst/>
            <a:rect l="l" t="t" r="r" b="b"/>
            <a:pathLst>
              <a:path w="2071116" h="435864">
                <a:moveTo>
                  <a:pt x="0" y="435864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435864"/>
                </a:lnTo>
                <a:lnTo>
                  <a:pt x="0" y="43586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3" name="object 1873"/>
          <p:cNvSpPr/>
          <p:nvPr/>
        </p:nvSpPr>
        <p:spPr>
          <a:xfrm>
            <a:off x="3889248" y="2022348"/>
            <a:ext cx="2891028" cy="435864"/>
          </a:xfrm>
          <a:custGeom>
            <a:avLst/>
            <a:gdLst/>
            <a:ahLst/>
            <a:cxnLst/>
            <a:rect l="l" t="t" r="r" b="b"/>
            <a:pathLst>
              <a:path w="2891028" h="435864">
                <a:moveTo>
                  <a:pt x="0" y="435864"/>
                </a:moveTo>
                <a:lnTo>
                  <a:pt x="0" y="0"/>
                </a:lnTo>
                <a:lnTo>
                  <a:pt x="2891028" y="0"/>
                </a:lnTo>
                <a:lnTo>
                  <a:pt x="2891028" y="435864"/>
                </a:lnTo>
                <a:lnTo>
                  <a:pt x="0" y="43586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4" name="object 1874"/>
          <p:cNvSpPr/>
          <p:nvPr/>
        </p:nvSpPr>
        <p:spPr>
          <a:xfrm>
            <a:off x="6781800" y="2022348"/>
            <a:ext cx="2436876" cy="435864"/>
          </a:xfrm>
          <a:custGeom>
            <a:avLst/>
            <a:gdLst/>
            <a:ahLst/>
            <a:cxnLst/>
            <a:rect l="l" t="t" r="r" b="b"/>
            <a:pathLst>
              <a:path w="2436876" h="435864">
                <a:moveTo>
                  <a:pt x="0" y="435864"/>
                </a:moveTo>
                <a:lnTo>
                  <a:pt x="0" y="0"/>
                </a:lnTo>
                <a:lnTo>
                  <a:pt x="2436876" y="0"/>
                </a:lnTo>
                <a:lnTo>
                  <a:pt x="2436876" y="435864"/>
                </a:lnTo>
                <a:lnTo>
                  <a:pt x="0" y="43586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5" name="object 1875"/>
          <p:cNvSpPr/>
          <p:nvPr/>
        </p:nvSpPr>
        <p:spPr>
          <a:xfrm>
            <a:off x="838200" y="2459736"/>
            <a:ext cx="487679" cy="330708"/>
          </a:xfrm>
          <a:custGeom>
            <a:avLst/>
            <a:gdLst/>
            <a:ahLst/>
            <a:cxnLst/>
            <a:rect l="l" t="t" r="r" b="b"/>
            <a:pathLst>
              <a:path w="487679" h="330708">
                <a:moveTo>
                  <a:pt x="0" y="330708"/>
                </a:moveTo>
                <a:lnTo>
                  <a:pt x="0" y="0"/>
                </a:lnTo>
                <a:lnTo>
                  <a:pt x="487679" y="0"/>
                </a:lnTo>
                <a:lnTo>
                  <a:pt x="487679" y="330708"/>
                </a:lnTo>
                <a:lnTo>
                  <a:pt x="0" y="33070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6" name="object 1876"/>
          <p:cNvSpPr/>
          <p:nvPr/>
        </p:nvSpPr>
        <p:spPr>
          <a:xfrm>
            <a:off x="1327404" y="2459736"/>
            <a:ext cx="487680" cy="330708"/>
          </a:xfrm>
          <a:custGeom>
            <a:avLst/>
            <a:gdLst/>
            <a:ahLst/>
            <a:cxnLst/>
            <a:rect l="l" t="t" r="r" b="b"/>
            <a:pathLst>
              <a:path w="487680" h="330708">
                <a:moveTo>
                  <a:pt x="0" y="330708"/>
                </a:moveTo>
                <a:lnTo>
                  <a:pt x="0" y="0"/>
                </a:lnTo>
                <a:lnTo>
                  <a:pt x="487680" y="0"/>
                </a:lnTo>
                <a:lnTo>
                  <a:pt x="487680" y="330708"/>
                </a:lnTo>
                <a:lnTo>
                  <a:pt x="0" y="33070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7" name="object 1877"/>
          <p:cNvSpPr/>
          <p:nvPr/>
        </p:nvSpPr>
        <p:spPr>
          <a:xfrm>
            <a:off x="1816607" y="2459736"/>
            <a:ext cx="7402067" cy="330708"/>
          </a:xfrm>
          <a:custGeom>
            <a:avLst/>
            <a:gdLst/>
            <a:ahLst/>
            <a:cxnLst/>
            <a:rect l="l" t="t" r="r" b="b"/>
            <a:pathLst>
              <a:path w="7402067" h="330708">
                <a:moveTo>
                  <a:pt x="0" y="330708"/>
                </a:moveTo>
                <a:lnTo>
                  <a:pt x="0" y="0"/>
                </a:lnTo>
                <a:lnTo>
                  <a:pt x="7402068" y="0"/>
                </a:lnTo>
                <a:lnTo>
                  <a:pt x="7402068" y="330708"/>
                </a:lnTo>
                <a:lnTo>
                  <a:pt x="0" y="33070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8" name="object 1878"/>
          <p:cNvSpPr/>
          <p:nvPr/>
        </p:nvSpPr>
        <p:spPr>
          <a:xfrm>
            <a:off x="838200" y="2791968"/>
            <a:ext cx="487679" cy="449580"/>
          </a:xfrm>
          <a:custGeom>
            <a:avLst/>
            <a:gdLst/>
            <a:ahLst/>
            <a:cxnLst/>
            <a:rect l="l" t="t" r="r" b="b"/>
            <a:pathLst>
              <a:path w="487679" h="449580">
                <a:moveTo>
                  <a:pt x="0" y="449580"/>
                </a:moveTo>
                <a:lnTo>
                  <a:pt x="0" y="0"/>
                </a:lnTo>
                <a:lnTo>
                  <a:pt x="487679" y="0"/>
                </a:lnTo>
                <a:lnTo>
                  <a:pt x="487679" y="449580"/>
                </a:lnTo>
                <a:lnTo>
                  <a:pt x="0" y="44958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9" name="object 1879"/>
          <p:cNvSpPr/>
          <p:nvPr/>
        </p:nvSpPr>
        <p:spPr>
          <a:xfrm>
            <a:off x="1327404" y="2791968"/>
            <a:ext cx="487680" cy="449580"/>
          </a:xfrm>
          <a:custGeom>
            <a:avLst/>
            <a:gdLst/>
            <a:ahLst/>
            <a:cxnLst/>
            <a:rect l="l" t="t" r="r" b="b"/>
            <a:pathLst>
              <a:path w="487680" h="449580">
                <a:moveTo>
                  <a:pt x="0" y="449580"/>
                </a:moveTo>
                <a:lnTo>
                  <a:pt x="0" y="0"/>
                </a:lnTo>
                <a:lnTo>
                  <a:pt x="487680" y="0"/>
                </a:lnTo>
                <a:lnTo>
                  <a:pt x="487680" y="449580"/>
                </a:lnTo>
                <a:lnTo>
                  <a:pt x="0" y="44958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0" name="object 1880"/>
          <p:cNvSpPr/>
          <p:nvPr/>
        </p:nvSpPr>
        <p:spPr>
          <a:xfrm>
            <a:off x="1816607" y="2791968"/>
            <a:ext cx="2071116" cy="449580"/>
          </a:xfrm>
          <a:custGeom>
            <a:avLst/>
            <a:gdLst/>
            <a:ahLst/>
            <a:cxnLst/>
            <a:rect l="l" t="t" r="r" b="b"/>
            <a:pathLst>
              <a:path w="2071116" h="449580">
                <a:moveTo>
                  <a:pt x="0" y="449580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449580"/>
                </a:lnTo>
                <a:lnTo>
                  <a:pt x="0" y="44958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1" name="object 1881"/>
          <p:cNvSpPr/>
          <p:nvPr/>
        </p:nvSpPr>
        <p:spPr>
          <a:xfrm>
            <a:off x="3889248" y="2791968"/>
            <a:ext cx="2891028" cy="449580"/>
          </a:xfrm>
          <a:custGeom>
            <a:avLst/>
            <a:gdLst/>
            <a:ahLst/>
            <a:cxnLst/>
            <a:rect l="l" t="t" r="r" b="b"/>
            <a:pathLst>
              <a:path w="2891028" h="449580">
                <a:moveTo>
                  <a:pt x="0" y="449580"/>
                </a:moveTo>
                <a:lnTo>
                  <a:pt x="0" y="0"/>
                </a:lnTo>
                <a:lnTo>
                  <a:pt x="2891028" y="0"/>
                </a:lnTo>
                <a:lnTo>
                  <a:pt x="2891028" y="449580"/>
                </a:lnTo>
                <a:lnTo>
                  <a:pt x="0" y="44958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2" name="object 1882"/>
          <p:cNvSpPr/>
          <p:nvPr/>
        </p:nvSpPr>
        <p:spPr>
          <a:xfrm>
            <a:off x="6781800" y="2791968"/>
            <a:ext cx="2436876" cy="4293107"/>
          </a:xfrm>
          <a:custGeom>
            <a:avLst/>
            <a:gdLst/>
            <a:ahLst/>
            <a:cxnLst/>
            <a:rect l="l" t="t" r="r" b="b"/>
            <a:pathLst>
              <a:path w="2436876" h="4293107">
                <a:moveTo>
                  <a:pt x="0" y="4293108"/>
                </a:moveTo>
                <a:lnTo>
                  <a:pt x="0" y="0"/>
                </a:lnTo>
                <a:lnTo>
                  <a:pt x="2436876" y="0"/>
                </a:lnTo>
                <a:lnTo>
                  <a:pt x="2436876" y="4293108"/>
                </a:lnTo>
                <a:lnTo>
                  <a:pt x="0" y="429310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3" name="object 1883"/>
          <p:cNvSpPr/>
          <p:nvPr/>
        </p:nvSpPr>
        <p:spPr>
          <a:xfrm>
            <a:off x="838200" y="3243072"/>
            <a:ext cx="487679" cy="370331"/>
          </a:xfrm>
          <a:custGeom>
            <a:avLst/>
            <a:gdLst/>
            <a:ahLst/>
            <a:cxnLst/>
            <a:rect l="l" t="t" r="r" b="b"/>
            <a:pathLst>
              <a:path w="487679" h="370331">
                <a:moveTo>
                  <a:pt x="0" y="370331"/>
                </a:moveTo>
                <a:lnTo>
                  <a:pt x="0" y="0"/>
                </a:lnTo>
                <a:lnTo>
                  <a:pt x="487679" y="0"/>
                </a:lnTo>
                <a:lnTo>
                  <a:pt x="487679" y="370331"/>
                </a:lnTo>
                <a:lnTo>
                  <a:pt x="0" y="370331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4" name="object 1884"/>
          <p:cNvSpPr/>
          <p:nvPr/>
        </p:nvSpPr>
        <p:spPr>
          <a:xfrm>
            <a:off x="1327404" y="3243072"/>
            <a:ext cx="487680" cy="370331"/>
          </a:xfrm>
          <a:custGeom>
            <a:avLst/>
            <a:gdLst/>
            <a:ahLst/>
            <a:cxnLst/>
            <a:rect l="l" t="t" r="r" b="b"/>
            <a:pathLst>
              <a:path w="487680" h="370331">
                <a:moveTo>
                  <a:pt x="0" y="370331"/>
                </a:moveTo>
                <a:lnTo>
                  <a:pt x="0" y="0"/>
                </a:lnTo>
                <a:lnTo>
                  <a:pt x="487680" y="0"/>
                </a:lnTo>
                <a:lnTo>
                  <a:pt x="487680" y="370331"/>
                </a:lnTo>
                <a:lnTo>
                  <a:pt x="0" y="370331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5" name="object 1885"/>
          <p:cNvSpPr/>
          <p:nvPr/>
        </p:nvSpPr>
        <p:spPr>
          <a:xfrm>
            <a:off x="1816607" y="3243072"/>
            <a:ext cx="2071116" cy="370331"/>
          </a:xfrm>
          <a:custGeom>
            <a:avLst/>
            <a:gdLst/>
            <a:ahLst/>
            <a:cxnLst/>
            <a:rect l="l" t="t" r="r" b="b"/>
            <a:pathLst>
              <a:path w="2071116" h="370331">
                <a:moveTo>
                  <a:pt x="0" y="370331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370331"/>
                </a:lnTo>
                <a:lnTo>
                  <a:pt x="0" y="370331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6" name="object 1886"/>
          <p:cNvSpPr/>
          <p:nvPr/>
        </p:nvSpPr>
        <p:spPr>
          <a:xfrm>
            <a:off x="3889248" y="3243072"/>
            <a:ext cx="2891028" cy="370331"/>
          </a:xfrm>
          <a:custGeom>
            <a:avLst/>
            <a:gdLst/>
            <a:ahLst/>
            <a:cxnLst/>
            <a:rect l="l" t="t" r="r" b="b"/>
            <a:pathLst>
              <a:path w="2891028" h="370331">
                <a:moveTo>
                  <a:pt x="0" y="370331"/>
                </a:moveTo>
                <a:lnTo>
                  <a:pt x="0" y="0"/>
                </a:lnTo>
                <a:lnTo>
                  <a:pt x="2891028" y="0"/>
                </a:lnTo>
                <a:lnTo>
                  <a:pt x="2891028" y="370331"/>
                </a:lnTo>
                <a:lnTo>
                  <a:pt x="0" y="370331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7" name="object 1887"/>
          <p:cNvSpPr/>
          <p:nvPr/>
        </p:nvSpPr>
        <p:spPr>
          <a:xfrm>
            <a:off x="838200" y="3614928"/>
            <a:ext cx="487679" cy="355091"/>
          </a:xfrm>
          <a:custGeom>
            <a:avLst/>
            <a:gdLst/>
            <a:ahLst/>
            <a:cxnLst/>
            <a:rect l="l" t="t" r="r" b="b"/>
            <a:pathLst>
              <a:path w="487679" h="355091">
                <a:moveTo>
                  <a:pt x="0" y="355092"/>
                </a:moveTo>
                <a:lnTo>
                  <a:pt x="0" y="0"/>
                </a:lnTo>
                <a:lnTo>
                  <a:pt x="487679" y="0"/>
                </a:lnTo>
                <a:lnTo>
                  <a:pt x="487679" y="355092"/>
                </a:lnTo>
                <a:lnTo>
                  <a:pt x="0" y="35509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8" name="object 1888"/>
          <p:cNvSpPr/>
          <p:nvPr/>
        </p:nvSpPr>
        <p:spPr>
          <a:xfrm>
            <a:off x="1327404" y="3614928"/>
            <a:ext cx="487680" cy="355091"/>
          </a:xfrm>
          <a:custGeom>
            <a:avLst/>
            <a:gdLst/>
            <a:ahLst/>
            <a:cxnLst/>
            <a:rect l="l" t="t" r="r" b="b"/>
            <a:pathLst>
              <a:path w="487680" h="355091">
                <a:moveTo>
                  <a:pt x="0" y="355092"/>
                </a:moveTo>
                <a:lnTo>
                  <a:pt x="0" y="0"/>
                </a:lnTo>
                <a:lnTo>
                  <a:pt x="487680" y="0"/>
                </a:lnTo>
                <a:lnTo>
                  <a:pt x="487680" y="355092"/>
                </a:lnTo>
                <a:lnTo>
                  <a:pt x="0" y="35509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9" name="object 1889"/>
          <p:cNvSpPr/>
          <p:nvPr/>
        </p:nvSpPr>
        <p:spPr>
          <a:xfrm>
            <a:off x="1816607" y="3614928"/>
            <a:ext cx="2071116" cy="355091"/>
          </a:xfrm>
          <a:custGeom>
            <a:avLst/>
            <a:gdLst/>
            <a:ahLst/>
            <a:cxnLst/>
            <a:rect l="l" t="t" r="r" b="b"/>
            <a:pathLst>
              <a:path w="2071116" h="355091">
                <a:moveTo>
                  <a:pt x="0" y="355092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355092"/>
                </a:lnTo>
                <a:lnTo>
                  <a:pt x="0" y="35509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0" name="object 1890"/>
          <p:cNvSpPr/>
          <p:nvPr/>
        </p:nvSpPr>
        <p:spPr>
          <a:xfrm>
            <a:off x="3889248" y="3614928"/>
            <a:ext cx="2891028" cy="355091"/>
          </a:xfrm>
          <a:custGeom>
            <a:avLst/>
            <a:gdLst/>
            <a:ahLst/>
            <a:cxnLst/>
            <a:rect l="l" t="t" r="r" b="b"/>
            <a:pathLst>
              <a:path w="2891028" h="355091">
                <a:moveTo>
                  <a:pt x="0" y="355092"/>
                </a:moveTo>
                <a:lnTo>
                  <a:pt x="0" y="0"/>
                </a:lnTo>
                <a:lnTo>
                  <a:pt x="2891028" y="0"/>
                </a:lnTo>
                <a:lnTo>
                  <a:pt x="2891028" y="355092"/>
                </a:lnTo>
                <a:lnTo>
                  <a:pt x="0" y="35509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1" name="object 1891"/>
          <p:cNvSpPr/>
          <p:nvPr/>
        </p:nvSpPr>
        <p:spPr>
          <a:xfrm>
            <a:off x="838200" y="3971544"/>
            <a:ext cx="487679" cy="518160"/>
          </a:xfrm>
          <a:custGeom>
            <a:avLst/>
            <a:gdLst/>
            <a:ahLst/>
            <a:cxnLst/>
            <a:rect l="l" t="t" r="r" b="b"/>
            <a:pathLst>
              <a:path w="487679" h="518160">
                <a:moveTo>
                  <a:pt x="0" y="518160"/>
                </a:moveTo>
                <a:lnTo>
                  <a:pt x="0" y="0"/>
                </a:lnTo>
                <a:lnTo>
                  <a:pt x="487679" y="0"/>
                </a:lnTo>
                <a:lnTo>
                  <a:pt x="487679" y="518160"/>
                </a:lnTo>
                <a:lnTo>
                  <a:pt x="0" y="5181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2" name="object 1892"/>
          <p:cNvSpPr/>
          <p:nvPr/>
        </p:nvSpPr>
        <p:spPr>
          <a:xfrm>
            <a:off x="1327404" y="3971544"/>
            <a:ext cx="487680" cy="518160"/>
          </a:xfrm>
          <a:custGeom>
            <a:avLst/>
            <a:gdLst/>
            <a:ahLst/>
            <a:cxnLst/>
            <a:rect l="l" t="t" r="r" b="b"/>
            <a:pathLst>
              <a:path w="487680" h="518160">
                <a:moveTo>
                  <a:pt x="0" y="518160"/>
                </a:moveTo>
                <a:lnTo>
                  <a:pt x="0" y="0"/>
                </a:lnTo>
                <a:lnTo>
                  <a:pt x="487680" y="0"/>
                </a:lnTo>
                <a:lnTo>
                  <a:pt x="487680" y="518160"/>
                </a:lnTo>
                <a:lnTo>
                  <a:pt x="0" y="5181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3" name="object 1893"/>
          <p:cNvSpPr/>
          <p:nvPr/>
        </p:nvSpPr>
        <p:spPr>
          <a:xfrm>
            <a:off x="1816607" y="3971544"/>
            <a:ext cx="2071116" cy="518160"/>
          </a:xfrm>
          <a:custGeom>
            <a:avLst/>
            <a:gdLst/>
            <a:ahLst/>
            <a:cxnLst/>
            <a:rect l="l" t="t" r="r" b="b"/>
            <a:pathLst>
              <a:path w="2071116" h="518160">
                <a:moveTo>
                  <a:pt x="0" y="518160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518160"/>
                </a:lnTo>
                <a:lnTo>
                  <a:pt x="0" y="5181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4" name="object 1894"/>
          <p:cNvSpPr/>
          <p:nvPr/>
        </p:nvSpPr>
        <p:spPr>
          <a:xfrm>
            <a:off x="3889248" y="3971544"/>
            <a:ext cx="2891028" cy="518160"/>
          </a:xfrm>
          <a:custGeom>
            <a:avLst/>
            <a:gdLst/>
            <a:ahLst/>
            <a:cxnLst/>
            <a:rect l="l" t="t" r="r" b="b"/>
            <a:pathLst>
              <a:path w="2891028" h="518160">
                <a:moveTo>
                  <a:pt x="0" y="518160"/>
                </a:moveTo>
                <a:lnTo>
                  <a:pt x="0" y="0"/>
                </a:lnTo>
                <a:lnTo>
                  <a:pt x="2891028" y="0"/>
                </a:lnTo>
                <a:lnTo>
                  <a:pt x="2891028" y="518160"/>
                </a:lnTo>
                <a:lnTo>
                  <a:pt x="0" y="5181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5" name="object 1895"/>
          <p:cNvSpPr/>
          <p:nvPr/>
        </p:nvSpPr>
        <p:spPr>
          <a:xfrm>
            <a:off x="838200" y="4491228"/>
            <a:ext cx="487679" cy="562356"/>
          </a:xfrm>
          <a:custGeom>
            <a:avLst/>
            <a:gdLst/>
            <a:ahLst/>
            <a:cxnLst/>
            <a:rect l="l" t="t" r="r" b="b"/>
            <a:pathLst>
              <a:path w="487679" h="562356">
                <a:moveTo>
                  <a:pt x="0" y="562356"/>
                </a:moveTo>
                <a:lnTo>
                  <a:pt x="0" y="0"/>
                </a:lnTo>
                <a:lnTo>
                  <a:pt x="487679" y="0"/>
                </a:lnTo>
                <a:lnTo>
                  <a:pt x="487679" y="562356"/>
                </a:lnTo>
                <a:lnTo>
                  <a:pt x="0" y="5623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6" name="object 1896"/>
          <p:cNvSpPr/>
          <p:nvPr/>
        </p:nvSpPr>
        <p:spPr>
          <a:xfrm>
            <a:off x="1327404" y="4491228"/>
            <a:ext cx="487680" cy="562356"/>
          </a:xfrm>
          <a:custGeom>
            <a:avLst/>
            <a:gdLst/>
            <a:ahLst/>
            <a:cxnLst/>
            <a:rect l="l" t="t" r="r" b="b"/>
            <a:pathLst>
              <a:path w="487680" h="562356">
                <a:moveTo>
                  <a:pt x="0" y="562356"/>
                </a:moveTo>
                <a:lnTo>
                  <a:pt x="0" y="0"/>
                </a:lnTo>
                <a:lnTo>
                  <a:pt x="487680" y="0"/>
                </a:lnTo>
                <a:lnTo>
                  <a:pt x="487680" y="562356"/>
                </a:lnTo>
                <a:lnTo>
                  <a:pt x="0" y="5623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7" name="object 1897"/>
          <p:cNvSpPr/>
          <p:nvPr/>
        </p:nvSpPr>
        <p:spPr>
          <a:xfrm>
            <a:off x="1816607" y="4491228"/>
            <a:ext cx="2071116" cy="562356"/>
          </a:xfrm>
          <a:custGeom>
            <a:avLst/>
            <a:gdLst/>
            <a:ahLst/>
            <a:cxnLst/>
            <a:rect l="l" t="t" r="r" b="b"/>
            <a:pathLst>
              <a:path w="2071116" h="562356">
                <a:moveTo>
                  <a:pt x="0" y="562356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562356"/>
                </a:lnTo>
                <a:lnTo>
                  <a:pt x="0" y="5623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8" name="object 1898"/>
          <p:cNvSpPr/>
          <p:nvPr/>
        </p:nvSpPr>
        <p:spPr>
          <a:xfrm>
            <a:off x="3889248" y="4491228"/>
            <a:ext cx="2891028" cy="562356"/>
          </a:xfrm>
          <a:custGeom>
            <a:avLst/>
            <a:gdLst/>
            <a:ahLst/>
            <a:cxnLst/>
            <a:rect l="l" t="t" r="r" b="b"/>
            <a:pathLst>
              <a:path w="2891028" h="562356">
                <a:moveTo>
                  <a:pt x="0" y="562356"/>
                </a:moveTo>
                <a:lnTo>
                  <a:pt x="0" y="0"/>
                </a:lnTo>
                <a:lnTo>
                  <a:pt x="2891028" y="0"/>
                </a:lnTo>
                <a:lnTo>
                  <a:pt x="2891028" y="562356"/>
                </a:lnTo>
                <a:lnTo>
                  <a:pt x="0" y="5623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9" name="object 1899"/>
          <p:cNvSpPr/>
          <p:nvPr/>
        </p:nvSpPr>
        <p:spPr>
          <a:xfrm>
            <a:off x="838200" y="5055108"/>
            <a:ext cx="487679" cy="601980"/>
          </a:xfrm>
          <a:custGeom>
            <a:avLst/>
            <a:gdLst/>
            <a:ahLst/>
            <a:cxnLst/>
            <a:rect l="l" t="t" r="r" b="b"/>
            <a:pathLst>
              <a:path w="487679" h="601980">
                <a:moveTo>
                  <a:pt x="0" y="601980"/>
                </a:moveTo>
                <a:lnTo>
                  <a:pt x="0" y="0"/>
                </a:lnTo>
                <a:lnTo>
                  <a:pt x="487679" y="0"/>
                </a:lnTo>
                <a:lnTo>
                  <a:pt x="487679" y="601980"/>
                </a:lnTo>
                <a:lnTo>
                  <a:pt x="0" y="60198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0" name="object 1900"/>
          <p:cNvSpPr/>
          <p:nvPr/>
        </p:nvSpPr>
        <p:spPr>
          <a:xfrm>
            <a:off x="1327404" y="5055108"/>
            <a:ext cx="487680" cy="601980"/>
          </a:xfrm>
          <a:custGeom>
            <a:avLst/>
            <a:gdLst/>
            <a:ahLst/>
            <a:cxnLst/>
            <a:rect l="l" t="t" r="r" b="b"/>
            <a:pathLst>
              <a:path w="487680" h="601980">
                <a:moveTo>
                  <a:pt x="0" y="601980"/>
                </a:moveTo>
                <a:lnTo>
                  <a:pt x="0" y="0"/>
                </a:lnTo>
                <a:lnTo>
                  <a:pt x="487680" y="0"/>
                </a:lnTo>
                <a:lnTo>
                  <a:pt x="487680" y="601980"/>
                </a:lnTo>
                <a:lnTo>
                  <a:pt x="0" y="60198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1" name="object 1901"/>
          <p:cNvSpPr/>
          <p:nvPr/>
        </p:nvSpPr>
        <p:spPr>
          <a:xfrm>
            <a:off x="1816607" y="5055108"/>
            <a:ext cx="2071116" cy="601980"/>
          </a:xfrm>
          <a:custGeom>
            <a:avLst/>
            <a:gdLst/>
            <a:ahLst/>
            <a:cxnLst/>
            <a:rect l="l" t="t" r="r" b="b"/>
            <a:pathLst>
              <a:path w="2071116" h="601980">
                <a:moveTo>
                  <a:pt x="0" y="601980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601980"/>
                </a:lnTo>
                <a:lnTo>
                  <a:pt x="0" y="60198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2" name="object 1902"/>
          <p:cNvSpPr/>
          <p:nvPr/>
        </p:nvSpPr>
        <p:spPr>
          <a:xfrm>
            <a:off x="3889248" y="5055108"/>
            <a:ext cx="2891028" cy="601980"/>
          </a:xfrm>
          <a:custGeom>
            <a:avLst/>
            <a:gdLst/>
            <a:ahLst/>
            <a:cxnLst/>
            <a:rect l="l" t="t" r="r" b="b"/>
            <a:pathLst>
              <a:path w="2891028" h="601980">
                <a:moveTo>
                  <a:pt x="0" y="601980"/>
                </a:moveTo>
                <a:lnTo>
                  <a:pt x="0" y="0"/>
                </a:lnTo>
                <a:lnTo>
                  <a:pt x="2891028" y="0"/>
                </a:lnTo>
                <a:lnTo>
                  <a:pt x="2891028" y="601980"/>
                </a:lnTo>
                <a:lnTo>
                  <a:pt x="0" y="60198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3" name="object 1903"/>
          <p:cNvSpPr/>
          <p:nvPr/>
        </p:nvSpPr>
        <p:spPr>
          <a:xfrm>
            <a:off x="838200" y="5658612"/>
            <a:ext cx="487679" cy="330708"/>
          </a:xfrm>
          <a:custGeom>
            <a:avLst/>
            <a:gdLst/>
            <a:ahLst/>
            <a:cxnLst/>
            <a:rect l="l" t="t" r="r" b="b"/>
            <a:pathLst>
              <a:path w="487679" h="330708">
                <a:moveTo>
                  <a:pt x="0" y="330708"/>
                </a:moveTo>
                <a:lnTo>
                  <a:pt x="0" y="0"/>
                </a:lnTo>
                <a:lnTo>
                  <a:pt x="487679" y="0"/>
                </a:lnTo>
                <a:lnTo>
                  <a:pt x="487679" y="330708"/>
                </a:lnTo>
                <a:lnTo>
                  <a:pt x="0" y="33070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4" name="object 1904"/>
          <p:cNvSpPr/>
          <p:nvPr/>
        </p:nvSpPr>
        <p:spPr>
          <a:xfrm>
            <a:off x="1327404" y="5658612"/>
            <a:ext cx="487680" cy="330708"/>
          </a:xfrm>
          <a:custGeom>
            <a:avLst/>
            <a:gdLst/>
            <a:ahLst/>
            <a:cxnLst/>
            <a:rect l="l" t="t" r="r" b="b"/>
            <a:pathLst>
              <a:path w="487680" h="330708">
                <a:moveTo>
                  <a:pt x="0" y="330708"/>
                </a:moveTo>
                <a:lnTo>
                  <a:pt x="0" y="0"/>
                </a:lnTo>
                <a:lnTo>
                  <a:pt x="487680" y="0"/>
                </a:lnTo>
                <a:lnTo>
                  <a:pt x="487680" y="330708"/>
                </a:lnTo>
                <a:lnTo>
                  <a:pt x="0" y="33070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5" name="object 1905"/>
          <p:cNvSpPr/>
          <p:nvPr/>
        </p:nvSpPr>
        <p:spPr>
          <a:xfrm>
            <a:off x="1816607" y="5658612"/>
            <a:ext cx="2071116" cy="330708"/>
          </a:xfrm>
          <a:custGeom>
            <a:avLst/>
            <a:gdLst/>
            <a:ahLst/>
            <a:cxnLst/>
            <a:rect l="l" t="t" r="r" b="b"/>
            <a:pathLst>
              <a:path w="2071116" h="330708">
                <a:moveTo>
                  <a:pt x="0" y="330708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330708"/>
                </a:lnTo>
                <a:lnTo>
                  <a:pt x="0" y="33070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6" name="object 1906"/>
          <p:cNvSpPr/>
          <p:nvPr/>
        </p:nvSpPr>
        <p:spPr>
          <a:xfrm>
            <a:off x="3889248" y="5658612"/>
            <a:ext cx="2891028" cy="330708"/>
          </a:xfrm>
          <a:custGeom>
            <a:avLst/>
            <a:gdLst/>
            <a:ahLst/>
            <a:cxnLst/>
            <a:rect l="l" t="t" r="r" b="b"/>
            <a:pathLst>
              <a:path w="2891028" h="330708">
                <a:moveTo>
                  <a:pt x="0" y="330708"/>
                </a:moveTo>
                <a:lnTo>
                  <a:pt x="0" y="0"/>
                </a:lnTo>
                <a:lnTo>
                  <a:pt x="2891028" y="0"/>
                </a:lnTo>
                <a:lnTo>
                  <a:pt x="2891028" y="330708"/>
                </a:lnTo>
                <a:lnTo>
                  <a:pt x="0" y="33070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7" name="object 1907"/>
          <p:cNvSpPr/>
          <p:nvPr/>
        </p:nvSpPr>
        <p:spPr>
          <a:xfrm>
            <a:off x="838200" y="5990844"/>
            <a:ext cx="487679" cy="438912"/>
          </a:xfrm>
          <a:custGeom>
            <a:avLst/>
            <a:gdLst/>
            <a:ahLst/>
            <a:cxnLst/>
            <a:rect l="l" t="t" r="r" b="b"/>
            <a:pathLst>
              <a:path w="487679" h="438912">
                <a:moveTo>
                  <a:pt x="0" y="438912"/>
                </a:moveTo>
                <a:lnTo>
                  <a:pt x="0" y="0"/>
                </a:lnTo>
                <a:lnTo>
                  <a:pt x="487679" y="0"/>
                </a:lnTo>
                <a:lnTo>
                  <a:pt x="487679" y="438912"/>
                </a:lnTo>
                <a:lnTo>
                  <a:pt x="0" y="43891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8" name="object 1908"/>
          <p:cNvSpPr/>
          <p:nvPr/>
        </p:nvSpPr>
        <p:spPr>
          <a:xfrm>
            <a:off x="1327404" y="5990844"/>
            <a:ext cx="487680" cy="438912"/>
          </a:xfrm>
          <a:custGeom>
            <a:avLst/>
            <a:gdLst/>
            <a:ahLst/>
            <a:cxnLst/>
            <a:rect l="l" t="t" r="r" b="b"/>
            <a:pathLst>
              <a:path w="487680" h="438912">
                <a:moveTo>
                  <a:pt x="0" y="438912"/>
                </a:moveTo>
                <a:lnTo>
                  <a:pt x="0" y="0"/>
                </a:lnTo>
                <a:lnTo>
                  <a:pt x="487680" y="0"/>
                </a:lnTo>
                <a:lnTo>
                  <a:pt x="487680" y="438912"/>
                </a:lnTo>
                <a:lnTo>
                  <a:pt x="0" y="43891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9" name="object 1909"/>
          <p:cNvSpPr/>
          <p:nvPr/>
        </p:nvSpPr>
        <p:spPr>
          <a:xfrm>
            <a:off x="1816607" y="5990844"/>
            <a:ext cx="2071116" cy="438912"/>
          </a:xfrm>
          <a:custGeom>
            <a:avLst/>
            <a:gdLst/>
            <a:ahLst/>
            <a:cxnLst/>
            <a:rect l="l" t="t" r="r" b="b"/>
            <a:pathLst>
              <a:path w="2071116" h="438912">
                <a:moveTo>
                  <a:pt x="0" y="438912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438912"/>
                </a:lnTo>
                <a:lnTo>
                  <a:pt x="0" y="43891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3889248" y="5990844"/>
            <a:ext cx="2891028" cy="438912"/>
          </a:xfrm>
          <a:custGeom>
            <a:avLst/>
            <a:gdLst/>
            <a:ahLst/>
            <a:cxnLst/>
            <a:rect l="l" t="t" r="r" b="b"/>
            <a:pathLst>
              <a:path w="2891028" h="438912">
                <a:moveTo>
                  <a:pt x="0" y="438912"/>
                </a:moveTo>
                <a:lnTo>
                  <a:pt x="0" y="0"/>
                </a:lnTo>
                <a:lnTo>
                  <a:pt x="2891028" y="0"/>
                </a:lnTo>
                <a:lnTo>
                  <a:pt x="2891028" y="438912"/>
                </a:lnTo>
                <a:lnTo>
                  <a:pt x="0" y="43891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1" name="object 1911"/>
          <p:cNvSpPr/>
          <p:nvPr/>
        </p:nvSpPr>
        <p:spPr>
          <a:xfrm>
            <a:off x="838200" y="6431280"/>
            <a:ext cx="487679" cy="653796"/>
          </a:xfrm>
          <a:custGeom>
            <a:avLst/>
            <a:gdLst/>
            <a:ahLst/>
            <a:cxnLst/>
            <a:rect l="l" t="t" r="r" b="b"/>
            <a:pathLst>
              <a:path w="487679" h="653796">
                <a:moveTo>
                  <a:pt x="0" y="653796"/>
                </a:moveTo>
                <a:lnTo>
                  <a:pt x="0" y="0"/>
                </a:lnTo>
                <a:lnTo>
                  <a:pt x="487679" y="0"/>
                </a:lnTo>
                <a:lnTo>
                  <a:pt x="487679" y="653796"/>
                </a:lnTo>
                <a:lnTo>
                  <a:pt x="0" y="65379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2" name="object 1912"/>
          <p:cNvSpPr/>
          <p:nvPr/>
        </p:nvSpPr>
        <p:spPr>
          <a:xfrm>
            <a:off x="1327404" y="6431280"/>
            <a:ext cx="487680" cy="653796"/>
          </a:xfrm>
          <a:custGeom>
            <a:avLst/>
            <a:gdLst/>
            <a:ahLst/>
            <a:cxnLst/>
            <a:rect l="l" t="t" r="r" b="b"/>
            <a:pathLst>
              <a:path w="487680" h="653796">
                <a:moveTo>
                  <a:pt x="0" y="653796"/>
                </a:moveTo>
                <a:lnTo>
                  <a:pt x="0" y="0"/>
                </a:lnTo>
                <a:lnTo>
                  <a:pt x="487680" y="0"/>
                </a:lnTo>
                <a:lnTo>
                  <a:pt x="487680" y="653796"/>
                </a:lnTo>
                <a:lnTo>
                  <a:pt x="0" y="65379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3" name="object 1913"/>
          <p:cNvSpPr/>
          <p:nvPr/>
        </p:nvSpPr>
        <p:spPr>
          <a:xfrm>
            <a:off x="1816607" y="6431280"/>
            <a:ext cx="2071116" cy="653796"/>
          </a:xfrm>
          <a:custGeom>
            <a:avLst/>
            <a:gdLst/>
            <a:ahLst/>
            <a:cxnLst/>
            <a:rect l="l" t="t" r="r" b="b"/>
            <a:pathLst>
              <a:path w="2071116" h="653796">
                <a:moveTo>
                  <a:pt x="0" y="653796"/>
                </a:moveTo>
                <a:lnTo>
                  <a:pt x="0" y="0"/>
                </a:lnTo>
                <a:lnTo>
                  <a:pt x="2071117" y="0"/>
                </a:lnTo>
                <a:lnTo>
                  <a:pt x="2071117" y="653796"/>
                </a:lnTo>
                <a:lnTo>
                  <a:pt x="0" y="65379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4" name="object 1914"/>
          <p:cNvSpPr/>
          <p:nvPr/>
        </p:nvSpPr>
        <p:spPr>
          <a:xfrm>
            <a:off x="3889248" y="6431280"/>
            <a:ext cx="2891028" cy="653796"/>
          </a:xfrm>
          <a:custGeom>
            <a:avLst/>
            <a:gdLst/>
            <a:ahLst/>
            <a:cxnLst/>
            <a:rect l="l" t="t" r="r" b="b"/>
            <a:pathLst>
              <a:path w="2891028" h="653796">
                <a:moveTo>
                  <a:pt x="0" y="653796"/>
                </a:moveTo>
                <a:lnTo>
                  <a:pt x="0" y="0"/>
                </a:lnTo>
                <a:lnTo>
                  <a:pt x="2891028" y="0"/>
                </a:lnTo>
                <a:lnTo>
                  <a:pt x="2891028" y="653796"/>
                </a:lnTo>
                <a:lnTo>
                  <a:pt x="0" y="65379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5" name="object 1915"/>
          <p:cNvSpPr/>
          <p:nvPr/>
        </p:nvSpPr>
        <p:spPr>
          <a:xfrm>
            <a:off x="1321307" y="2447543"/>
            <a:ext cx="12192" cy="4652772"/>
          </a:xfrm>
          <a:custGeom>
            <a:avLst/>
            <a:gdLst/>
            <a:ahLst/>
            <a:cxnLst/>
            <a:rect l="l" t="t" r="r" b="b"/>
            <a:pathLst>
              <a:path w="12192" h="4652772">
                <a:moveTo>
                  <a:pt x="6097" y="6097"/>
                </a:moveTo>
                <a:lnTo>
                  <a:pt x="6097" y="464667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6" name="object 1916"/>
          <p:cNvSpPr/>
          <p:nvPr/>
        </p:nvSpPr>
        <p:spPr>
          <a:xfrm>
            <a:off x="1321307" y="2008631"/>
            <a:ext cx="501396" cy="5091684"/>
          </a:xfrm>
          <a:custGeom>
            <a:avLst/>
            <a:gdLst/>
            <a:ahLst/>
            <a:cxnLst/>
            <a:rect l="l" t="t" r="r" b="b"/>
            <a:pathLst>
              <a:path w="501396" h="5091684">
                <a:moveTo>
                  <a:pt x="6097" y="5085589"/>
                </a:moveTo>
                <a:moveTo>
                  <a:pt x="495300" y="6097"/>
                </a:moveTo>
                <a:lnTo>
                  <a:pt x="495300" y="508558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7" name="object 1917"/>
          <p:cNvSpPr/>
          <p:nvPr/>
        </p:nvSpPr>
        <p:spPr>
          <a:xfrm>
            <a:off x="1810512" y="2008631"/>
            <a:ext cx="2084832" cy="5091684"/>
          </a:xfrm>
          <a:custGeom>
            <a:avLst/>
            <a:gdLst/>
            <a:ahLst/>
            <a:cxnLst/>
            <a:rect l="l" t="t" r="r" b="b"/>
            <a:pathLst>
              <a:path w="2084832" h="5091684">
                <a:moveTo>
                  <a:pt x="6095" y="5085589"/>
                </a:moveTo>
                <a:moveTo>
                  <a:pt x="2078736" y="6097"/>
                </a:moveTo>
                <a:lnTo>
                  <a:pt x="2078736" y="45720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8" name="object 1918"/>
          <p:cNvSpPr/>
          <p:nvPr/>
        </p:nvSpPr>
        <p:spPr>
          <a:xfrm>
            <a:off x="3883151" y="2459736"/>
            <a:ext cx="12192" cy="4640580"/>
          </a:xfrm>
          <a:custGeom>
            <a:avLst/>
            <a:gdLst/>
            <a:ahLst/>
            <a:cxnLst/>
            <a:rect l="l" t="t" r="r" b="b"/>
            <a:pathLst>
              <a:path w="12192" h="4640580">
                <a:moveTo>
                  <a:pt x="6097" y="6096"/>
                </a:moveTo>
                <a:moveTo>
                  <a:pt x="6097" y="324612"/>
                </a:moveTo>
                <a:lnTo>
                  <a:pt x="6097" y="463448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9" name="object 1919"/>
          <p:cNvSpPr/>
          <p:nvPr/>
        </p:nvSpPr>
        <p:spPr>
          <a:xfrm>
            <a:off x="3883151" y="2008631"/>
            <a:ext cx="2904744" cy="5091684"/>
          </a:xfrm>
          <a:custGeom>
            <a:avLst/>
            <a:gdLst/>
            <a:ahLst/>
            <a:cxnLst/>
            <a:rect l="l" t="t" r="r" b="b"/>
            <a:pathLst>
              <a:path w="2904744" h="5091684">
                <a:moveTo>
                  <a:pt x="6097" y="5085589"/>
                </a:moveTo>
                <a:moveTo>
                  <a:pt x="2898649" y="6097"/>
                </a:moveTo>
                <a:lnTo>
                  <a:pt x="2898649" y="45720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0" name="object 1920"/>
          <p:cNvSpPr/>
          <p:nvPr/>
        </p:nvSpPr>
        <p:spPr>
          <a:xfrm>
            <a:off x="6775704" y="2459736"/>
            <a:ext cx="12192" cy="4640580"/>
          </a:xfrm>
          <a:custGeom>
            <a:avLst/>
            <a:gdLst/>
            <a:ahLst/>
            <a:cxnLst/>
            <a:rect l="l" t="t" r="r" b="b"/>
            <a:pathLst>
              <a:path w="12192" h="4640580">
                <a:moveTo>
                  <a:pt x="6096" y="6096"/>
                </a:moveTo>
                <a:moveTo>
                  <a:pt x="6096" y="324612"/>
                </a:moveTo>
                <a:lnTo>
                  <a:pt x="6096" y="463448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1" name="object 1921"/>
          <p:cNvSpPr/>
          <p:nvPr/>
        </p:nvSpPr>
        <p:spPr>
          <a:xfrm>
            <a:off x="826007" y="2453640"/>
            <a:ext cx="8407907" cy="4646676"/>
          </a:xfrm>
          <a:custGeom>
            <a:avLst/>
            <a:gdLst/>
            <a:ahLst/>
            <a:cxnLst/>
            <a:rect l="l" t="t" r="r" b="b"/>
            <a:pathLst>
              <a:path w="8407907" h="4646676">
                <a:moveTo>
                  <a:pt x="5955793" y="4640580"/>
                </a:moveTo>
                <a:moveTo>
                  <a:pt x="6096" y="6096"/>
                </a:moveTo>
                <a:lnTo>
                  <a:pt x="8401813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2" name="object 1922"/>
          <p:cNvSpPr/>
          <p:nvPr/>
        </p:nvSpPr>
        <p:spPr>
          <a:xfrm>
            <a:off x="826007" y="2453640"/>
            <a:ext cx="8407907" cy="344424"/>
          </a:xfrm>
          <a:custGeom>
            <a:avLst/>
            <a:gdLst/>
            <a:ahLst/>
            <a:cxnLst/>
            <a:rect l="l" t="t" r="r" b="b"/>
            <a:pathLst>
              <a:path w="8407907" h="344424">
                <a:moveTo>
                  <a:pt x="8401813" y="6096"/>
                </a:moveTo>
                <a:moveTo>
                  <a:pt x="6096" y="338328"/>
                </a:moveTo>
                <a:lnTo>
                  <a:pt x="8401813" y="33832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3" name="object 1923"/>
          <p:cNvSpPr/>
          <p:nvPr/>
        </p:nvSpPr>
        <p:spPr>
          <a:xfrm>
            <a:off x="826007" y="2785872"/>
            <a:ext cx="8407907" cy="463296"/>
          </a:xfrm>
          <a:custGeom>
            <a:avLst/>
            <a:gdLst/>
            <a:ahLst/>
            <a:cxnLst/>
            <a:rect l="l" t="t" r="r" b="b"/>
            <a:pathLst>
              <a:path w="8407907" h="463296">
                <a:moveTo>
                  <a:pt x="8401813" y="6096"/>
                </a:moveTo>
                <a:moveTo>
                  <a:pt x="6096" y="457200"/>
                </a:moveTo>
                <a:lnTo>
                  <a:pt x="5963412" y="4572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4" name="object 1924"/>
          <p:cNvSpPr/>
          <p:nvPr/>
        </p:nvSpPr>
        <p:spPr>
          <a:xfrm>
            <a:off x="826007" y="3236975"/>
            <a:ext cx="5969507" cy="384048"/>
          </a:xfrm>
          <a:custGeom>
            <a:avLst/>
            <a:gdLst/>
            <a:ahLst/>
            <a:cxnLst/>
            <a:rect l="l" t="t" r="r" b="b"/>
            <a:pathLst>
              <a:path w="5969507" h="384048">
                <a:moveTo>
                  <a:pt x="5963412" y="6097"/>
                </a:moveTo>
                <a:moveTo>
                  <a:pt x="6096" y="377952"/>
                </a:moveTo>
                <a:lnTo>
                  <a:pt x="5963412" y="3779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5" name="object 1925"/>
          <p:cNvSpPr/>
          <p:nvPr/>
        </p:nvSpPr>
        <p:spPr>
          <a:xfrm>
            <a:off x="826007" y="3608831"/>
            <a:ext cx="5969507" cy="368808"/>
          </a:xfrm>
          <a:custGeom>
            <a:avLst/>
            <a:gdLst/>
            <a:ahLst/>
            <a:cxnLst/>
            <a:rect l="l" t="t" r="r" b="b"/>
            <a:pathLst>
              <a:path w="5969507" h="368808">
                <a:moveTo>
                  <a:pt x="5963412" y="6096"/>
                </a:moveTo>
                <a:moveTo>
                  <a:pt x="6096" y="362713"/>
                </a:moveTo>
                <a:lnTo>
                  <a:pt x="5963412" y="3627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6" name="object 1926"/>
          <p:cNvSpPr/>
          <p:nvPr/>
        </p:nvSpPr>
        <p:spPr>
          <a:xfrm>
            <a:off x="826007" y="3965448"/>
            <a:ext cx="5969507" cy="531876"/>
          </a:xfrm>
          <a:custGeom>
            <a:avLst/>
            <a:gdLst/>
            <a:ahLst/>
            <a:cxnLst/>
            <a:rect l="l" t="t" r="r" b="b"/>
            <a:pathLst>
              <a:path w="5969507" h="531876">
                <a:moveTo>
                  <a:pt x="5963412" y="6096"/>
                </a:moveTo>
                <a:moveTo>
                  <a:pt x="6096" y="525780"/>
                </a:moveTo>
                <a:lnTo>
                  <a:pt x="5963412" y="5257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7" name="object 1927"/>
          <p:cNvSpPr/>
          <p:nvPr/>
        </p:nvSpPr>
        <p:spPr>
          <a:xfrm>
            <a:off x="826007" y="4485132"/>
            <a:ext cx="5969507" cy="576072"/>
          </a:xfrm>
          <a:custGeom>
            <a:avLst/>
            <a:gdLst/>
            <a:ahLst/>
            <a:cxnLst/>
            <a:rect l="l" t="t" r="r" b="b"/>
            <a:pathLst>
              <a:path w="5969507" h="576072">
                <a:moveTo>
                  <a:pt x="5963412" y="6096"/>
                </a:moveTo>
                <a:moveTo>
                  <a:pt x="6096" y="569976"/>
                </a:moveTo>
                <a:lnTo>
                  <a:pt x="5963412" y="56997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8" name="object 1928"/>
          <p:cNvSpPr/>
          <p:nvPr/>
        </p:nvSpPr>
        <p:spPr>
          <a:xfrm>
            <a:off x="826007" y="5049012"/>
            <a:ext cx="5969507" cy="615696"/>
          </a:xfrm>
          <a:custGeom>
            <a:avLst/>
            <a:gdLst/>
            <a:ahLst/>
            <a:cxnLst/>
            <a:rect l="l" t="t" r="r" b="b"/>
            <a:pathLst>
              <a:path w="5969507" h="615696">
                <a:moveTo>
                  <a:pt x="5963412" y="6096"/>
                </a:moveTo>
                <a:moveTo>
                  <a:pt x="6096" y="609600"/>
                </a:moveTo>
                <a:lnTo>
                  <a:pt x="5963412" y="6096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9" name="object 1929"/>
          <p:cNvSpPr/>
          <p:nvPr/>
        </p:nvSpPr>
        <p:spPr>
          <a:xfrm>
            <a:off x="826007" y="5652516"/>
            <a:ext cx="5969507" cy="344424"/>
          </a:xfrm>
          <a:custGeom>
            <a:avLst/>
            <a:gdLst/>
            <a:ahLst/>
            <a:cxnLst/>
            <a:rect l="l" t="t" r="r" b="b"/>
            <a:pathLst>
              <a:path w="5969507" h="344424">
                <a:moveTo>
                  <a:pt x="5963412" y="6096"/>
                </a:moveTo>
                <a:moveTo>
                  <a:pt x="6096" y="338328"/>
                </a:moveTo>
                <a:lnTo>
                  <a:pt x="5963412" y="33832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0" name="object 1930"/>
          <p:cNvSpPr/>
          <p:nvPr/>
        </p:nvSpPr>
        <p:spPr>
          <a:xfrm>
            <a:off x="826007" y="5984748"/>
            <a:ext cx="5969507" cy="452628"/>
          </a:xfrm>
          <a:custGeom>
            <a:avLst/>
            <a:gdLst/>
            <a:ahLst/>
            <a:cxnLst/>
            <a:rect l="l" t="t" r="r" b="b"/>
            <a:pathLst>
              <a:path w="5969507" h="452628">
                <a:moveTo>
                  <a:pt x="5963412" y="6096"/>
                </a:moveTo>
                <a:moveTo>
                  <a:pt x="6096" y="446532"/>
                </a:moveTo>
                <a:lnTo>
                  <a:pt x="5963412" y="44653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1" name="object 1931"/>
          <p:cNvSpPr/>
          <p:nvPr/>
        </p:nvSpPr>
        <p:spPr>
          <a:xfrm>
            <a:off x="832103" y="2008631"/>
            <a:ext cx="5963411" cy="5091684"/>
          </a:xfrm>
          <a:custGeom>
            <a:avLst/>
            <a:gdLst/>
            <a:ahLst/>
            <a:cxnLst/>
            <a:rect l="l" t="t" r="r" b="b"/>
            <a:pathLst>
              <a:path w="5963411" h="5091684">
                <a:moveTo>
                  <a:pt x="5957316" y="4422649"/>
                </a:moveTo>
                <a:moveTo>
                  <a:pt x="6097" y="6097"/>
                </a:moveTo>
                <a:lnTo>
                  <a:pt x="6097" y="508558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2" name="object 1932"/>
          <p:cNvSpPr/>
          <p:nvPr/>
        </p:nvSpPr>
        <p:spPr>
          <a:xfrm>
            <a:off x="832103" y="2008631"/>
            <a:ext cx="8394192" cy="5091684"/>
          </a:xfrm>
          <a:custGeom>
            <a:avLst/>
            <a:gdLst/>
            <a:ahLst/>
            <a:cxnLst/>
            <a:rect l="l" t="t" r="r" b="b"/>
            <a:pathLst>
              <a:path w="8394192" h="5091684">
                <a:moveTo>
                  <a:pt x="6097" y="5085589"/>
                </a:moveTo>
                <a:moveTo>
                  <a:pt x="8388097" y="6097"/>
                </a:moveTo>
                <a:lnTo>
                  <a:pt x="8388097" y="508558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3" name="object 1933"/>
          <p:cNvSpPr/>
          <p:nvPr/>
        </p:nvSpPr>
        <p:spPr>
          <a:xfrm>
            <a:off x="826007" y="2016251"/>
            <a:ext cx="8407907" cy="5084064"/>
          </a:xfrm>
          <a:custGeom>
            <a:avLst/>
            <a:gdLst/>
            <a:ahLst/>
            <a:cxnLst/>
            <a:rect l="l" t="t" r="r" b="b"/>
            <a:pathLst>
              <a:path w="8407907" h="5084064">
                <a:moveTo>
                  <a:pt x="8394193" y="5077969"/>
                </a:moveTo>
                <a:moveTo>
                  <a:pt x="6096" y="6097"/>
                </a:moveTo>
                <a:lnTo>
                  <a:pt x="8401813" y="60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4" name="object 1934"/>
          <p:cNvSpPr/>
          <p:nvPr/>
        </p:nvSpPr>
        <p:spPr>
          <a:xfrm>
            <a:off x="826007" y="2016251"/>
            <a:ext cx="8407907" cy="5076444"/>
          </a:xfrm>
          <a:custGeom>
            <a:avLst/>
            <a:gdLst/>
            <a:ahLst/>
            <a:cxnLst/>
            <a:rect l="l" t="t" r="r" b="b"/>
            <a:pathLst>
              <a:path w="8407907" h="5076444">
                <a:moveTo>
                  <a:pt x="8401813" y="6097"/>
                </a:moveTo>
                <a:moveTo>
                  <a:pt x="6096" y="5070349"/>
                </a:moveTo>
                <a:lnTo>
                  <a:pt x="8401813" y="507034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216081" y="2129690"/>
            <a:ext cx="25943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FFFF00"/>
                </a:solidFill>
                <a:latin typeface="Arial"/>
                <a:cs typeface="Arial"/>
              </a:rPr>
              <a:t>NO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277167" y="2129690"/>
            <a:ext cx="1187709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FFFF00"/>
                </a:solidFill>
                <a:latin typeface="Arial"/>
                <a:cs typeface="Arial"/>
              </a:rPr>
              <a:t>NAMA 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691318" y="2136547"/>
            <a:ext cx="1326237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FFFF00"/>
                </a:solidFill>
                <a:latin typeface="Arial"/>
                <a:cs typeface="Arial"/>
              </a:rPr>
              <a:t>INTANSI PEMBINA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505921" y="2136547"/>
            <a:ext cx="10302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FFFF00"/>
                </a:solidFill>
                <a:latin typeface="Arial"/>
                <a:cs typeface="Arial"/>
              </a:rPr>
              <a:t>JABATAN INTI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860880" y="2529835"/>
            <a:ext cx="1561264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FF00FF"/>
                </a:solidFill>
                <a:latin typeface="Arial"/>
                <a:cs typeface="Arial"/>
              </a:rPr>
              <a:t>BIDANG PENDIDIKAN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036364" y="2908635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525021" y="2908635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914220" y="2908635"/>
            <a:ext cx="44247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latin typeface="Arial"/>
                <a:cs typeface="Arial"/>
              </a:rPr>
              <a:t>Guru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986814" y="2908635"/>
            <a:ext cx="275945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latin typeface="Arial"/>
                <a:cs typeface="Arial"/>
              </a:rPr>
              <a:t>Kem. Pendidikan dan Kebudayaan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880505" y="4708556"/>
            <a:ext cx="2075986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dan fungsi kependidikan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036364" y="3320073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525021" y="3320073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914220" y="3320073"/>
            <a:ext cx="130202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Pamong Belajar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3986814" y="3320073"/>
            <a:ext cx="275945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latin typeface="Arial"/>
                <a:cs typeface="Arial"/>
              </a:rPr>
              <a:t>Kem. Pendidikan dan Kebudayaan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036364" y="3684106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525021" y="3684106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914220" y="3684106"/>
            <a:ext cx="58152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Penilik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3986814" y="3684106"/>
            <a:ext cx="275945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latin typeface="Arial"/>
                <a:cs typeface="Arial"/>
              </a:rPr>
              <a:t>Kem. Pendidikan dan Kebudayaan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1036364" y="4122656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525021" y="4122656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958889" y="4110701"/>
            <a:ext cx="86083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Pengawas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2816901" y="4110701"/>
            <a:ext cx="68449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Sekolah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3986814" y="4122656"/>
            <a:ext cx="275945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latin typeface="Arial"/>
                <a:cs typeface="Arial"/>
              </a:rPr>
              <a:t>Kem. Pendidikan dan Kebudayaan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036364" y="4664253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525021" y="4664253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958316" y="4542284"/>
            <a:ext cx="1771950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Pranata Laboratorium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Pendidilkan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3986814" y="4664253"/>
            <a:ext cx="275945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latin typeface="Arial"/>
                <a:cs typeface="Arial"/>
              </a:rPr>
              <a:t>Kem. Pendidikan dan Kebudayaan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1036364" y="5247990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6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1525021" y="5247990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6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2" name="text 1"/>
          <p:cNvSpPr txBox="1"/>
          <p:nvPr/>
        </p:nvSpPr>
        <p:spPr>
          <a:xfrm>
            <a:off x="1912696" y="5126070"/>
            <a:ext cx="1967300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Pengembangan</a:t>
            </a:r>
            <a:endParaRPr sz="1600">
              <a:latin typeface="Arial"/>
              <a:cs typeface="Arial"/>
            </a:endParaRPr>
          </a:p>
          <a:p>
            <a:pPr marL="21335">
              <a:lnSpc>
                <a:spcPct val="100000"/>
              </a:lnSpc>
            </a:pPr>
            <a:r>
              <a:rPr sz="1299" b="1" spc="10" dirty="0">
                <a:latin typeface="Arial"/>
                <a:cs typeface="Arial"/>
              </a:rPr>
              <a:t>Teknologi Pembelajaran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3" name="text 1"/>
          <p:cNvSpPr txBox="1"/>
          <p:nvPr/>
        </p:nvSpPr>
        <p:spPr>
          <a:xfrm>
            <a:off x="3986814" y="5247990"/>
            <a:ext cx="275945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latin typeface="Arial"/>
                <a:cs typeface="Arial"/>
              </a:rPr>
              <a:t>Kem. Pendidikan dan Kebudayaan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4" name="text 1"/>
          <p:cNvSpPr txBox="1"/>
          <p:nvPr/>
        </p:nvSpPr>
        <p:spPr>
          <a:xfrm>
            <a:off x="1036364" y="5715589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7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5" name="text 1"/>
          <p:cNvSpPr txBox="1"/>
          <p:nvPr/>
        </p:nvSpPr>
        <p:spPr>
          <a:xfrm>
            <a:off x="1525021" y="5715589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7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6" name="text 1"/>
          <p:cNvSpPr txBox="1"/>
          <p:nvPr/>
        </p:nvSpPr>
        <p:spPr>
          <a:xfrm>
            <a:off x="1914220" y="5715589"/>
            <a:ext cx="55517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Dosen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7" name="text 1"/>
          <p:cNvSpPr txBox="1"/>
          <p:nvPr/>
        </p:nvSpPr>
        <p:spPr>
          <a:xfrm>
            <a:off x="3986814" y="5715589"/>
            <a:ext cx="206604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latin typeface="Arial"/>
                <a:cs typeface="Arial"/>
              </a:rPr>
              <a:t>Kem. Riset dan Teknologi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8" name="text 1"/>
          <p:cNvSpPr txBox="1"/>
          <p:nvPr/>
        </p:nvSpPr>
        <p:spPr>
          <a:xfrm>
            <a:off x="1036364" y="6101799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8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9" name="text 1"/>
          <p:cNvSpPr txBox="1"/>
          <p:nvPr/>
        </p:nvSpPr>
        <p:spPr>
          <a:xfrm>
            <a:off x="1525021" y="609875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8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0" name="text 1"/>
          <p:cNvSpPr txBox="1"/>
          <p:nvPr/>
        </p:nvSpPr>
        <p:spPr>
          <a:xfrm>
            <a:off x="1914220" y="6101799"/>
            <a:ext cx="105176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Widyaiswara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1" name="text 1"/>
          <p:cNvSpPr txBox="1"/>
          <p:nvPr/>
        </p:nvSpPr>
        <p:spPr>
          <a:xfrm>
            <a:off x="3986814" y="6101799"/>
            <a:ext cx="38795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latin typeface="Arial"/>
                <a:cs typeface="Arial"/>
              </a:rPr>
              <a:t>LAN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2" name="text 1"/>
          <p:cNvSpPr txBox="1"/>
          <p:nvPr/>
        </p:nvSpPr>
        <p:spPr>
          <a:xfrm>
            <a:off x="1036364" y="6650412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9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3" name="text 1"/>
          <p:cNvSpPr txBox="1"/>
          <p:nvPr/>
        </p:nvSpPr>
        <p:spPr>
          <a:xfrm>
            <a:off x="1525021" y="6647364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9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4" name="text 1"/>
          <p:cNvSpPr txBox="1"/>
          <p:nvPr/>
        </p:nvSpPr>
        <p:spPr>
          <a:xfrm>
            <a:off x="1914220" y="6650412"/>
            <a:ext cx="180865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latin typeface="Arial"/>
                <a:cs typeface="Arial"/>
              </a:rPr>
              <a:t>Dokter Pendidik Klinis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5" name="text 1"/>
          <p:cNvSpPr txBox="1"/>
          <p:nvPr/>
        </p:nvSpPr>
        <p:spPr>
          <a:xfrm>
            <a:off x="3986814" y="6650412"/>
            <a:ext cx="129530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Kem Kesehatan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6" name="text 1"/>
          <p:cNvSpPr txBox="1"/>
          <p:nvPr/>
        </p:nvSpPr>
        <p:spPr>
          <a:xfrm>
            <a:off x="2984627" y="813626"/>
            <a:ext cx="2934919" cy="34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80" b="1" spc="10" dirty="0">
                <a:solidFill>
                  <a:srgbClr val="47494B"/>
                </a:solidFill>
                <a:latin typeface="Arial"/>
                <a:cs typeface="Arial"/>
              </a:rPr>
              <a:t>JABATAN FUNGSIONAL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53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3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3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3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935" name="object 1935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6" name="object 193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7" name="object 1937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8" name="object 193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9" name="object 193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0" name="object 194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51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41" name="object 1941"/>
          <p:cNvSpPr/>
          <p:nvPr/>
        </p:nvSpPr>
        <p:spPr>
          <a:xfrm>
            <a:off x="685800" y="1905000"/>
            <a:ext cx="1011935" cy="455676"/>
          </a:xfrm>
          <a:custGeom>
            <a:avLst/>
            <a:gdLst/>
            <a:ahLst/>
            <a:cxnLst/>
            <a:rect l="l" t="t" r="r" b="b"/>
            <a:pathLst>
              <a:path w="1011935" h="455676">
                <a:moveTo>
                  <a:pt x="0" y="455676"/>
                </a:moveTo>
                <a:lnTo>
                  <a:pt x="0" y="0"/>
                </a:lnTo>
                <a:lnTo>
                  <a:pt x="1011935" y="0"/>
                </a:lnTo>
                <a:lnTo>
                  <a:pt x="1011935" y="455676"/>
                </a:lnTo>
                <a:lnTo>
                  <a:pt x="0" y="4556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2" name="object 1942"/>
          <p:cNvSpPr/>
          <p:nvPr/>
        </p:nvSpPr>
        <p:spPr>
          <a:xfrm>
            <a:off x="1699260" y="1905000"/>
            <a:ext cx="3176016" cy="455676"/>
          </a:xfrm>
          <a:custGeom>
            <a:avLst/>
            <a:gdLst/>
            <a:ahLst/>
            <a:cxnLst/>
            <a:rect l="l" t="t" r="r" b="b"/>
            <a:pathLst>
              <a:path w="3176016" h="455676">
                <a:moveTo>
                  <a:pt x="0" y="455676"/>
                </a:moveTo>
                <a:lnTo>
                  <a:pt x="0" y="0"/>
                </a:lnTo>
                <a:lnTo>
                  <a:pt x="3176016" y="0"/>
                </a:lnTo>
                <a:lnTo>
                  <a:pt x="3176016" y="455676"/>
                </a:lnTo>
                <a:lnTo>
                  <a:pt x="0" y="4556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3" name="object 1943"/>
          <p:cNvSpPr/>
          <p:nvPr/>
        </p:nvSpPr>
        <p:spPr>
          <a:xfrm>
            <a:off x="4876800" y="1905000"/>
            <a:ext cx="2197607" cy="455676"/>
          </a:xfrm>
          <a:custGeom>
            <a:avLst/>
            <a:gdLst/>
            <a:ahLst/>
            <a:cxnLst/>
            <a:rect l="l" t="t" r="r" b="b"/>
            <a:pathLst>
              <a:path w="2197607" h="455676">
                <a:moveTo>
                  <a:pt x="0" y="455676"/>
                </a:moveTo>
                <a:lnTo>
                  <a:pt x="0" y="0"/>
                </a:lnTo>
                <a:lnTo>
                  <a:pt x="2197607" y="0"/>
                </a:lnTo>
                <a:lnTo>
                  <a:pt x="2197607" y="455676"/>
                </a:lnTo>
                <a:lnTo>
                  <a:pt x="0" y="4556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4" name="object 1944"/>
          <p:cNvSpPr/>
          <p:nvPr/>
        </p:nvSpPr>
        <p:spPr>
          <a:xfrm>
            <a:off x="7075931" y="1905000"/>
            <a:ext cx="2295144" cy="455676"/>
          </a:xfrm>
          <a:custGeom>
            <a:avLst/>
            <a:gdLst/>
            <a:ahLst/>
            <a:cxnLst/>
            <a:rect l="l" t="t" r="r" b="b"/>
            <a:pathLst>
              <a:path w="2295144" h="455676">
                <a:moveTo>
                  <a:pt x="0" y="455676"/>
                </a:moveTo>
                <a:lnTo>
                  <a:pt x="0" y="0"/>
                </a:lnTo>
                <a:lnTo>
                  <a:pt x="2295145" y="0"/>
                </a:lnTo>
                <a:lnTo>
                  <a:pt x="2295145" y="455676"/>
                </a:lnTo>
                <a:lnTo>
                  <a:pt x="0" y="4556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5" name="object 1945"/>
          <p:cNvSpPr/>
          <p:nvPr/>
        </p:nvSpPr>
        <p:spPr>
          <a:xfrm>
            <a:off x="685800" y="2362200"/>
            <a:ext cx="505968" cy="304800"/>
          </a:xfrm>
          <a:custGeom>
            <a:avLst/>
            <a:gdLst/>
            <a:ahLst/>
            <a:cxnLst/>
            <a:rect l="l" t="t" r="r" b="b"/>
            <a:pathLst>
              <a:path w="505968" h="304800">
                <a:moveTo>
                  <a:pt x="0" y="304800"/>
                </a:moveTo>
                <a:lnTo>
                  <a:pt x="0" y="0"/>
                </a:lnTo>
                <a:lnTo>
                  <a:pt x="505968" y="0"/>
                </a:lnTo>
                <a:lnTo>
                  <a:pt x="505968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6" name="object 1946"/>
          <p:cNvSpPr/>
          <p:nvPr/>
        </p:nvSpPr>
        <p:spPr>
          <a:xfrm>
            <a:off x="1193292" y="2362200"/>
            <a:ext cx="504443" cy="304800"/>
          </a:xfrm>
          <a:custGeom>
            <a:avLst/>
            <a:gdLst/>
            <a:ahLst/>
            <a:cxnLst/>
            <a:rect l="l" t="t" r="r" b="b"/>
            <a:pathLst>
              <a:path w="504443" h="304800">
                <a:moveTo>
                  <a:pt x="0" y="304800"/>
                </a:moveTo>
                <a:lnTo>
                  <a:pt x="0" y="0"/>
                </a:lnTo>
                <a:lnTo>
                  <a:pt x="504443" y="0"/>
                </a:lnTo>
                <a:lnTo>
                  <a:pt x="504443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7" name="object 1947"/>
          <p:cNvSpPr/>
          <p:nvPr/>
        </p:nvSpPr>
        <p:spPr>
          <a:xfrm>
            <a:off x="1699260" y="2362200"/>
            <a:ext cx="7671815" cy="304800"/>
          </a:xfrm>
          <a:custGeom>
            <a:avLst/>
            <a:gdLst/>
            <a:ahLst/>
            <a:cxnLst/>
            <a:rect l="l" t="t" r="r" b="b"/>
            <a:pathLst>
              <a:path w="7671815" h="304800">
                <a:moveTo>
                  <a:pt x="0" y="304800"/>
                </a:moveTo>
                <a:lnTo>
                  <a:pt x="0" y="0"/>
                </a:lnTo>
                <a:lnTo>
                  <a:pt x="7671815" y="0"/>
                </a:lnTo>
                <a:lnTo>
                  <a:pt x="7671815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8" name="object 1948"/>
          <p:cNvSpPr/>
          <p:nvPr/>
        </p:nvSpPr>
        <p:spPr>
          <a:xfrm>
            <a:off x="685800" y="2668524"/>
            <a:ext cx="505968" cy="338328"/>
          </a:xfrm>
          <a:custGeom>
            <a:avLst/>
            <a:gdLst/>
            <a:ahLst/>
            <a:cxnLst/>
            <a:rect l="l" t="t" r="r" b="b"/>
            <a:pathLst>
              <a:path w="505968" h="338328">
                <a:moveTo>
                  <a:pt x="0" y="338328"/>
                </a:moveTo>
                <a:lnTo>
                  <a:pt x="0" y="0"/>
                </a:lnTo>
                <a:lnTo>
                  <a:pt x="505968" y="0"/>
                </a:lnTo>
                <a:lnTo>
                  <a:pt x="505968" y="338328"/>
                </a:lnTo>
                <a:lnTo>
                  <a:pt x="0" y="33832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9" name="object 1949"/>
          <p:cNvSpPr/>
          <p:nvPr/>
        </p:nvSpPr>
        <p:spPr>
          <a:xfrm>
            <a:off x="1193292" y="2668524"/>
            <a:ext cx="504443" cy="338328"/>
          </a:xfrm>
          <a:custGeom>
            <a:avLst/>
            <a:gdLst/>
            <a:ahLst/>
            <a:cxnLst/>
            <a:rect l="l" t="t" r="r" b="b"/>
            <a:pathLst>
              <a:path w="504443" h="338328">
                <a:moveTo>
                  <a:pt x="0" y="338328"/>
                </a:moveTo>
                <a:lnTo>
                  <a:pt x="0" y="0"/>
                </a:lnTo>
                <a:lnTo>
                  <a:pt x="504443" y="0"/>
                </a:lnTo>
                <a:lnTo>
                  <a:pt x="504443" y="338328"/>
                </a:lnTo>
                <a:lnTo>
                  <a:pt x="0" y="33832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0" name="object 1950"/>
          <p:cNvSpPr/>
          <p:nvPr/>
        </p:nvSpPr>
        <p:spPr>
          <a:xfrm>
            <a:off x="1699260" y="2668524"/>
            <a:ext cx="3176016" cy="338328"/>
          </a:xfrm>
          <a:custGeom>
            <a:avLst/>
            <a:gdLst/>
            <a:ahLst/>
            <a:cxnLst/>
            <a:rect l="l" t="t" r="r" b="b"/>
            <a:pathLst>
              <a:path w="3176016" h="338328">
                <a:moveTo>
                  <a:pt x="0" y="338328"/>
                </a:moveTo>
                <a:lnTo>
                  <a:pt x="0" y="0"/>
                </a:lnTo>
                <a:lnTo>
                  <a:pt x="3176016" y="0"/>
                </a:lnTo>
                <a:lnTo>
                  <a:pt x="3176016" y="338328"/>
                </a:lnTo>
                <a:lnTo>
                  <a:pt x="0" y="33832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1" name="object 1951"/>
          <p:cNvSpPr/>
          <p:nvPr/>
        </p:nvSpPr>
        <p:spPr>
          <a:xfrm>
            <a:off x="4876800" y="2668524"/>
            <a:ext cx="2197607" cy="338328"/>
          </a:xfrm>
          <a:custGeom>
            <a:avLst/>
            <a:gdLst/>
            <a:ahLst/>
            <a:cxnLst/>
            <a:rect l="l" t="t" r="r" b="b"/>
            <a:pathLst>
              <a:path w="2197607" h="338328">
                <a:moveTo>
                  <a:pt x="0" y="338328"/>
                </a:moveTo>
                <a:lnTo>
                  <a:pt x="0" y="0"/>
                </a:lnTo>
                <a:lnTo>
                  <a:pt x="2197607" y="0"/>
                </a:lnTo>
                <a:lnTo>
                  <a:pt x="2197607" y="338328"/>
                </a:lnTo>
                <a:lnTo>
                  <a:pt x="0" y="33832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2" name="object 1952"/>
          <p:cNvSpPr/>
          <p:nvPr/>
        </p:nvSpPr>
        <p:spPr>
          <a:xfrm>
            <a:off x="7075931" y="2668524"/>
            <a:ext cx="2295144" cy="4442460"/>
          </a:xfrm>
          <a:custGeom>
            <a:avLst/>
            <a:gdLst/>
            <a:ahLst/>
            <a:cxnLst/>
            <a:rect l="l" t="t" r="r" b="b"/>
            <a:pathLst>
              <a:path w="2295144" h="4442460">
                <a:moveTo>
                  <a:pt x="0" y="4442460"/>
                </a:moveTo>
                <a:lnTo>
                  <a:pt x="0" y="0"/>
                </a:lnTo>
                <a:lnTo>
                  <a:pt x="2295145" y="0"/>
                </a:lnTo>
                <a:lnTo>
                  <a:pt x="2295145" y="4442460"/>
                </a:lnTo>
                <a:lnTo>
                  <a:pt x="0" y="44424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3" name="object 1953"/>
          <p:cNvSpPr/>
          <p:nvPr/>
        </p:nvSpPr>
        <p:spPr>
          <a:xfrm>
            <a:off x="685800" y="3008375"/>
            <a:ext cx="505968" cy="492252"/>
          </a:xfrm>
          <a:custGeom>
            <a:avLst/>
            <a:gdLst/>
            <a:ahLst/>
            <a:cxnLst/>
            <a:rect l="l" t="t" r="r" b="b"/>
            <a:pathLst>
              <a:path w="505968" h="492252">
                <a:moveTo>
                  <a:pt x="0" y="492253"/>
                </a:moveTo>
                <a:lnTo>
                  <a:pt x="0" y="0"/>
                </a:lnTo>
                <a:lnTo>
                  <a:pt x="505968" y="0"/>
                </a:lnTo>
                <a:lnTo>
                  <a:pt x="505968" y="492253"/>
                </a:lnTo>
                <a:lnTo>
                  <a:pt x="0" y="492253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4" name="object 1954"/>
          <p:cNvSpPr/>
          <p:nvPr/>
        </p:nvSpPr>
        <p:spPr>
          <a:xfrm>
            <a:off x="1193292" y="3008375"/>
            <a:ext cx="504443" cy="492252"/>
          </a:xfrm>
          <a:custGeom>
            <a:avLst/>
            <a:gdLst/>
            <a:ahLst/>
            <a:cxnLst/>
            <a:rect l="l" t="t" r="r" b="b"/>
            <a:pathLst>
              <a:path w="504443" h="492252">
                <a:moveTo>
                  <a:pt x="0" y="492253"/>
                </a:moveTo>
                <a:lnTo>
                  <a:pt x="0" y="0"/>
                </a:lnTo>
                <a:lnTo>
                  <a:pt x="504443" y="0"/>
                </a:lnTo>
                <a:lnTo>
                  <a:pt x="504443" y="492253"/>
                </a:lnTo>
                <a:lnTo>
                  <a:pt x="0" y="492253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5" name="object 1955"/>
          <p:cNvSpPr/>
          <p:nvPr/>
        </p:nvSpPr>
        <p:spPr>
          <a:xfrm>
            <a:off x="1699260" y="3008375"/>
            <a:ext cx="3176016" cy="492252"/>
          </a:xfrm>
          <a:custGeom>
            <a:avLst/>
            <a:gdLst/>
            <a:ahLst/>
            <a:cxnLst/>
            <a:rect l="l" t="t" r="r" b="b"/>
            <a:pathLst>
              <a:path w="3176016" h="492252">
                <a:moveTo>
                  <a:pt x="0" y="492253"/>
                </a:moveTo>
                <a:lnTo>
                  <a:pt x="0" y="0"/>
                </a:lnTo>
                <a:lnTo>
                  <a:pt x="3176016" y="0"/>
                </a:lnTo>
                <a:lnTo>
                  <a:pt x="3176016" y="492253"/>
                </a:lnTo>
                <a:lnTo>
                  <a:pt x="0" y="492253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6" name="object 1956"/>
          <p:cNvSpPr/>
          <p:nvPr/>
        </p:nvSpPr>
        <p:spPr>
          <a:xfrm>
            <a:off x="4876800" y="3008375"/>
            <a:ext cx="2197607" cy="492252"/>
          </a:xfrm>
          <a:custGeom>
            <a:avLst/>
            <a:gdLst/>
            <a:ahLst/>
            <a:cxnLst/>
            <a:rect l="l" t="t" r="r" b="b"/>
            <a:pathLst>
              <a:path w="2197607" h="492252">
                <a:moveTo>
                  <a:pt x="0" y="492253"/>
                </a:moveTo>
                <a:lnTo>
                  <a:pt x="0" y="0"/>
                </a:lnTo>
                <a:lnTo>
                  <a:pt x="2197607" y="0"/>
                </a:lnTo>
                <a:lnTo>
                  <a:pt x="2197607" y="492253"/>
                </a:lnTo>
                <a:lnTo>
                  <a:pt x="0" y="492253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7" name="object 1957"/>
          <p:cNvSpPr/>
          <p:nvPr/>
        </p:nvSpPr>
        <p:spPr>
          <a:xfrm>
            <a:off x="685800" y="3502152"/>
            <a:ext cx="505968" cy="440436"/>
          </a:xfrm>
          <a:custGeom>
            <a:avLst/>
            <a:gdLst/>
            <a:ahLst/>
            <a:cxnLst/>
            <a:rect l="l" t="t" r="r" b="b"/>
            <a:pathLst>
              <a:path w="505968" h="440436">
                <a:moveTo>
                  <a:pt x="0" y="440436"/>
                </a:moveTo>
                <a:lnTo>
                  <a:pt x="0" y="0"/>
                </a:lnTo>
                <a:lnTo>
                  <a:pt x="505968" y="0"/>
                </a:lnTo>
                <a:lnTo>
                  <a:pt x="505968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8" name="object 1958"/>
          <p:cNvSpPr/>
          <p:nvPr/>
        </p:nvSpPr>
        <p:spPr>
          <a:xfrm>
            <a:off x="1193292" y="3502152"/>
            <a:ext cx="504443" cy="440436"/>
          </a:xfrm>
          <a:custGeom>
            <a:avLst/>
            <a:gdLst/>
            <a:ahLst/>
            <a:cxnLst/>
            <a:rect l="l" t="t" r="r" b="b"/>
            <a:pathLst>
              <a:path w="504443" h="440436">
                <a:moveTo>
                  <a:pt x="0" y="440436"/>
                </a:moveTo>
                <a:lnTo>
                  <a:pt x="0" y="0"/>
                </a:lnTo>
                <a:lnTo>
                  <a:pt x="504443" y="0"/>
                </a:lnTo>
                <a:lnTo>
                  <a:pt x="504443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9" name="object 1959"/>
          <p:cNvSpPr/>
          <p:nvPr/>
        </p:nvSpPr>
        <p:spPr>
          <a:xfrm>
            <a:off x="1699260" y="3502152"/>
            <a:ext cx="3176016" cy="440436"/>
          </a:xfrm>
          <a:custGeom>
            <a:avLst/>
            <a:gdLst/>
            <a:ahLst/>
            <a:cxnLst/>
            <a:rect l="l" t="t" r="r" b="b"/>
            <a:pathLst>
              <a:path w="3176016" h="440436">
                <a:moveTo>
                  <a:pt x="0" y="440436"/>
                </a:moveTo>
                <a:lnTo>
                  <a:pt x="0" y="0"/>
                </a:lnTo>
                <a:lnTo>
                  <a:pt x="3176016" y="0"/>
                </a:lnTo>
                <a:lnTo>
                  <a:pt x="3176016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0" name="object 1960"/>
          <p:cNvSpPr/>
          <p:nvPr/>
        </p:nvSpPr>
        <p:spPr>
          <a:xfrm>
            <a:off x="4876800" y="3502152"/>
            <a:ext cx="2197607" cy="440436"/>
          </a:xfrm>
          <a:custGeom>
            <a:avLst/>
            <a:gdLst/>
            <a:ahLst/>
            <a:cxnLst/>
            <a:rect l="l" t="t" r="r" b="b"/>
            <a:pathLst>
              <a:path w="2197607" h="440436">
                <a:moveTo>
                  <a:pt x="0" y="440436"/>
                </a:moveTo>
                <a:lnTo>
                  <a:pt x="0" y="0"/>
                </a:lnTo>
                <a:lnTo>
                  <a:pt x="2197607" y="0"/>
                </a:lnTo>
                <a:lnTo>
                  <a:pt x="2197607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1" name="object 1961"/>
          <p:cNvSpPr/>
          <p:nvPr/>
        </p:nvSpPr>
        <p:spPr>
          <a:xfrm>
            <a:off x="685800" y="3944112"/>
            <a:ext cx="505968" cy="441960"/>
          </a:xfrm>
          <a:custGeom>
            <a:avLst/>
            <a:gdLst/>
            <a:ahLst/>
            <a:cxnLst/>
            <a:rect l="l" t="t" r="r" b="b"/>
            <a:pathLst>
              <a:path w="505968" h="441960">
                <a:moveTo>
                  <a:pt x="0" y="441960"/>
                </a:moveTo>
                <a:lnTo>
                  <a:pt x="0" y="0"/>
                </a:lnTo>
                <a:lnTo>
                  <a:pt x="505968" y="0"/>
                </a:lnTo>
                <a:lnTo>
                  <a:pt x="505968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2" name="object 1962"/>
          <p:cNvSpPr/>
          <p:nvPr/>
        </p:nvSpPr>
        <p:spPr>
          <a:xfrm>
            <a:off x="1193292" y="3944112"/>
            <a:ext cx="504443" cy="441960"/>
          </a:xfrm>
          <a:custGeom>
            <a:avLst/>
            <a:gdLst/>
            <a:ahLst/>
            <a:cxnLst/>
            <a:rect l="l" t="t" r="r" b="b"/>
            <a:pathLst>
              <a:path w="504443" h="441960">
                <a:moveTo>
                  <a:pt x="0" y="441960"/>
                </a:moveTo>
                <a:lnTo>
                  <a:pt x="0" y="0"/>
                </a:lnTo>
                <a:lnTo>
                  <a:pt x="504443" y="0"/>
                </a:lnTo>
                <a:lnTo>
                  <a:pt x="504443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3" name="object 1963"/>
          <p:cNvSpPr/>
          <p:nvPr/>
        </p:nvSpPr>
        <p:spPr>
          <a:xfrm>
            <a:off x="1699260" y="3944112"/>
            <a:ext cx="3176016" cy="441960"/>
          </a:xfrm>
          <a:custGeom>
            <a:avLst/>
            <a:gdLst/>
            <a:ahLst/>
            <a:cxnLst/>
            <a:rect l="l" t="t" r="r" b="b"/>
            <a:pathLst>
              <a:path w="3176016" h="441960">
                <a:moveTo>
                  <a:pt x="0" y="441960"/>
                </a:moveTo>
                <a:lnTo>
                  <a:pt x="0" y="0"/>
                </a:lnTo>
                <a:lnTo>
                  <a:pt x="3176016" y="0"/>
                </a:lnTo>
                <a:lnTo>
                  <a:pt x="3176016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4" name="object 1964"/>
          <p:cNvSpPr/>
          <p:nvPr/>
        </p:nvSpPr>
        <p:spPr>
          <a:xfrm>
            <a:off x="4876800" y="3944112"/>
            <a:ext cx="2197607" cy="441960"/>
          </a:xfrm>
          <a:custGeom>
            <a:avLst/>
            <a:gdLst/>
            <a:ahLst/>
            <a:cxnLst/>
            <a:rect l="l" t="t" r="r" b="b"/>
            <a:pathLst>
              <a:path w="2197607" h="441960">
                <a:moveTo>
                  <a:pt x="0" y="441960"/>
                </a:moveTo>
                <a:lnTo>
                  <a:pt x="0" y="0"/>
                </a:lnTo>
                <a:lnTo>
                  <a:pt x="2197607" y="0"/>
                </a:lnTo>
                <a:lnTo>
                  <a:pt x="2197607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5" name="object 1965"/>
          <p:cNvSpPr/>
          <p:nvPr/>
        </p:nvSpPr>
        <p:spPr>
          <a:xfrm>
            <a:off x="685800" y="4387596"/>
            <a:ext cx="505968" cy="440436"/>
          </a:xfrm>
          <a:custGeom>
            <a:avLst/>
            <a:gdLst/>
            <a:ahLst/>
            <a:cxnLst/>
            <a:rect l="l" t="t" r="r" b="b"/>
            <a:pathLst>
              <a:path w="505968" h="440436">
                <a:moveTo>
                  <a:pt x="0" y="440436"/>
                </a:moveTo>
                <a:lnTo>
                  <a:pt x="0" y="0"/>
                </a:lnTo>
                <a:lnTo>
                  <a:pt x="505968" y="0"/>
                </a:lnTo>
                <a:lnTo>
                  <a:pt x="505968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6" name="object 1966"/>
          <p:cNvSpPr/>
          <p:nvPr/>
        </p:nvSpPr>
        <p:spPr>
          <a:xfrm>
            <a:off x="1193292" y="4387596"/>
            <a:ext cx="504443" cy="440436"/>
          </a:xfrm>
          <a:custGeom>
            <a:avLst/>
            <a:gdLst/>
            <a:ahLst/>
            <a:cxnLst/>
            <a:rect l="l" t="t" r="r" b="b"/>
            <a:pathLst>
              <a:path w="504443" h="440436">
                <a:moveTo>
                  <a:pt x="0" y="440436"/>
                </a:moveTo>
                <a:lnTo>
                  <a:pt x="0" y="0"/>
                </a:lnTo>
                <a:lnTo>
                  <a:pt x="504443" y="0"/>
                </a:lnTo>
                <a:lnTo>
                  <a:pt x="504443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7" name="object 1967"/>
          <p:cNvSpPr/>
          <p:nvPr/>
        </p:nvSpPr>
        <p:spPr>
          <a:xfrm>
            <a:off x="1699260" y="4387596"/>
            <a:ext cx="3176016" cy="440436"/>
          </a:xfrm>
          <a:custGeom>
            <a:avLst/>
            <a:gdLst/>
            <a:ahLst/>
            <a:cxnLst/>
            <a:rect l="l" t="t" r="r" b="b"/>
            <a:pathLst>
              <a:path w="3176016" h="440436">
                <a:moveTo>
                  <a:pt x="0" y="440436"/>
                </a:moveTo>
                <a:lnTo>
                  <a:pt x="0" y="0"/>
                </a:lnTo>
                <a:lnTo>
                  <a:pt x="3176016" y="0"/>
                </a:lnTo>
                <a:lnTo>
                  <a:pt x="3176016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8" name="object 1968"/>
          <p:cNvSpPr/>
          <p:nvPr/>
        </p:nvSpPr>
        <p:spPr>
          <a:xfrm>
            <a:off x="4876800" y="4387596"/>
            <a:ext cx="2197607" cy="440436"/>
          </a:xfrm>
          <a:custGeom>
            <a:avLst/>
            <a:gdLst/>
            <a:ahLst/>
            <a:cxnLst/>
            <a:rect l="l" t="t" r="r" b="b"/>
            <a:pathLst>
              <a:path w="2197607" h="440436">
                <a:moveTo>
                  <a:pt x="0" y="440436"/>
                </a:moveTo>
                <a:lnTo>
                  <a:pt x="0" y="0"/>
                </a:lnTo>
                <a:lnTo>
                  <a:pt x="2197607" y="0"/>
                </a:lnTo>
                <a:lnTo>
                  <a:pt x="2197607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9" name="object 1969"/>
          <p:cNvSpPr/>
          <p:nvPr/>
        </p:nvSpPr>
        <p:spPr>
          <a:xfrm>
            <a:off x="685800" y="4829556"/>
            <a:ext cx="505968" cy="441960"/>
          </a:xfrm>
          <a:custGeom>
            <a:avLst/>
            <a:gdLst/>
            <a:ahLst/>
            <a:cxnLst/>
            <a:rect l="l" t="t" r="r" b="b"/>
            <a:pathLst>
              <a:path w="505968" h="441960">
                <a:moveTo>
                  <a:pt x="0" y="441960"/>
                </a:moveTo>
                <a:lnTo>
                  <a:pt x="0" y="0"/>
                </a:lnTo>
                <a:lnTo>
                  <a:pt x="505968" y="0"/>
                </a:lnTo>
                <a:lnTo>
                  <a:pt x="505968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0" name="object 1970"/>
          <p:cNvSpPr/>
          <p:nvPr/>
        </p:nvSpPr>
        <p:spPr>
          <a:xfrm>
            <a:off x="1193292" y="4829556"/>
            <a:ext cx="504443" cy="441960"/>
          </a:xfrm>
          <a:custGeom>
            <a:avLst/>
            <a:gdLst/>
            <a:ahLst/>
            <a:cxnLst/>
            <a:rect l="l" t="t" r="r" b="b"/>
            <a:pathLst>
              <a:path w="504443" h="441960">
                <a:moveTo>
                  <a:pt x="0" y="441960"/>
                </a:moveTo>
                <a:lnTo>
                  <a:pt x="0" y="0"/>
                </a:lnTo>
                <a:lnTo>
                  <a:pt x="504443" y="0"/>
                </a:lnTo>
                <a:lnTo>
                  <a:pt x="504443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1" name="object 1971"/>
          <p:cNvSpPr/>
          <p:nvPr/>
        </p:nvSpPr>
        <p:spPr>
          <a:xfrm>
            <a:off x="1699260" y="4829556"/>
            <a:ext cx="3176016" cy="441960"/>
          </a:xfrm>
          <a:custGeom>
            <a:avLst/>
            <a:gdLst/>
            <a:ahLst/>
            <a:cxnLst/>
            <a:rect l="l" t="t" r="r" b="b"/>
            <a:pathLst>
              <a:path w="3176016" h="441960">
                <a:moveTo>
                  <a:pt x="0" y="441960"/>
                </a:moveTo>
                <a:lnTo>
                  <a:pt x="0" y="0"/>
                </a:lnTo>
                <a:lnTo>
                  <a:pt x="3176016" y="0"/>
                </a:lnTo>
                <a:lnTo>
                  <a:pt x="3176016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2" name="object 1972"/>
          <p:cNvSpPr/>
          <p:nvPr/>
        </p:nvSpPr>
        <p:spPr>
          <a:xfrm>
            <a:off x="4876800" y="4829556"/>
            <a:ext cx="2197607" cy="441960"/>
          </a:xfrm>
          <a:custGeom>
            <a:avLst/>
            <a:gdLst/>
            <a:ahLst/>
            <a:cxnLst/>
            <a:rect l="l" t="t" r="r" b="b"/>
            <a:pathLst>
              <a:path w="2197607" h="441960">
                <a:moveTo>
                  <a:pt x="0" y="441960"/>
                </a:moveTo>
                <a:lnTo>
                  <a:pt x="0" y="0"/>
                </a:lnTo>
                <a:lnTo>
                  <a:pt x="2197607" y="0"/>
                </a:lnTo>
                <a:lnTo>
                  <a:pt x="2197607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3" name="object 1973"/>
          <p:cNvSpPr/>
          <p:nvPr/>
        </p:nvSpPr>
        <p:spPr>
          <a:xfrm>
            <a:off x="685800" y="5273040"/>
            <a:ext cx="505968" cy="440436"/>
          </a:xfrm>
          <a:custGeom>
            <a:avLst/>
            <a:gdLst/>
            <a:ahLst/>
            <a:cxnLst/>
            <a:rect l="l" t="t" r="r" b="b"/>
            <a:pathLst>
              <a:path w="505968" h="440436">
                <a:moveTo>
                  <a:pt x="0" y="440436"/>
                </a:moveTo>
                <a:lnTo>
                  <a:pt x="0" y="0"/>
                </a:lnTo>
                <a:lnTo>
                  <a:pt x="505968" y="0"/>
                </a:lnTo>
                <a:lnTo>
                  <a:pt x="505968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4" name="object 1974"/>
          <p:cNvSpPr/>
          <p:nvPr/>
        </p:nvSpPr>
        <p:spPr>
          <a:xfrm>
            <a:off x="1193292" y="5273040"/>
            <a:ext cx="504443" cy="440436"/>
          </a:xfrm>
          <a:custGeom>
            <a:avLst/>
            <a:gdLst/>
            <a:ahLst/>
            <a:cxnLst/>
            <a:rect l="l" t="t" r="r" b="b"/>
            <a:pathLst>
              <a:path w="504443" h="440436">
                <a:moveTo>
                  <a:pt x="0" y="440436"/>
                </a:moveTo>
                <a:lnTo>
                  <a:pt x="0" y="0"/>
                </a:lnTo>
                <a:lnTo>
                  <a:pt x="504443" y="0"/>
                </a:lnTo>
                <a:lnTo>
                  <a:pt x="504443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5" name="object 1975"/>
          <p:cNvSpPr/>
          <p:nvPr/>
        </p:nvSpPr>
        <p:spPr>
          <a:xfrm>
            <a:off x="1699260" y="5273040"/>
            <a:ext cx="3176016" cy="440436"/>
          </a:xfrm>
          <a:custGeom>
            <a:avLst/>
            <a:gdLst/>
            <a:ahLst/>
            <a:cxnLst/>
            <a:rect l="l" t="t" r="r" b="b"/>
            <a:pathLst>
              <a:path w="3176016" h="440436">
                <a:moveTo>
                  <a:pt x="0" y="440436"/>
                </a:moveTo>
                <a:lnTo>
                  <a:pt x="0" y="0"/>
                </a:lnTo>
                <a:lnTo>
                  <a:pt x="3176016" y="0"/>
                </a:lnTo>
                <a:lnTo>
                  <a:pt x="3176016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6" name="object 1976"/>
          <p:cNvSpPr/>
          <p:nvPr/>
        </p:nvSpPr>
        <p:spPr>
          <a:xfrm>
            <a:off x="4876800" y="5273040"/>
            <a:ext cx="2197607" cy="440436"/>
          </a:xfrm>
          <a:custGeom>
            <a:avLst/>
            <a:gdLst/>
            <a:ahLst/>
            <a:cxnLst/>
            <a:rect l="l" t="t" r="r" b="b"/>
            <a:pathLst>
              <a:path w="2197607" h="440436">
                <a:moveTo>
                  <a:pt x="0" y="440436"/>
                </a:moveTo>
                <a:lnTo>
                  <a:pt x="0" y="0"/>
                </a:lnTo>
                <a:lnTo>
                  <a:pt x="2197607" y="0"/>
                </a:lnTo>
                <a:lnTo>
                  <a:pt x="2197607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7" name="object 1977"/>
          <p:cNvSpPr/>
          <p:nvPr/>
        </p:nvSpPr>
        <p:spPr>
          <a:xfrm>
            <a:off x="685800" y="5715000"/>
            <a:ext cx="505968" cy="333756"/>
          </a:xfrm>
          <a:custGeom>
            <a:avLst/>
            <a:gdLst/>
            <a:ahLst/>
            <a:cxnLst/>
            <a:rect l="l" t="t" r="r" b="b"/>
            <a:pathLst>
              <a:path w="505968" h="333756">
                <a:moveTo>
                  <a:pt x="0" y="333756"/>
                </a:moveTo>
                <a:lnTo>
                  <a:pt x="0" y="0"/>
                </a:lnTo>
                <a:lnTo>
                  <a:pt x="505968" y="0"/>
                </a:lnTo>
                <a:lnTo>
                  <a:pt x="505968" y="333756"/>
                </a:lnTo>
                <a:lnTo>
                  <a:pt x="0" y="3337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8" name="object 1978"/>
          <p:cNvSpPr/>
          <p:nvPr/>
        </p:nvSpPr>
        <p:spPr>
          <a:xfrm>
            <a:off x="1193292" y="5715000"/>
            <a:ext cx="504443" cy="333756"/>
          </a:xfrm>
          <a:custGeom>
            <a:avLst/>
            <a:gdLst/>
            <a:ahLst/>
            <a:cxnLst/>
            <a:rect l="l" t="t" r="r" b="b"/>
            <a:pathLst>
              <a:path w="504443" h="333756">
                <a:moveTo>
                  <a:pt x="0" y="333756"/>
                </a:moveTo>
                <a:lnTo>
                  <a:pt x="0" y="0"/>
                </a:lnTo>
                <a:lnTo>
                  <a:pt x="504443" y="0"/>
                </a:lnTo>
                <a:lnTo>
                  <a:pt x="504443" y="333756"/>
                </a:lnTo>
                <a:lnTo>
                  <a:pt x="0" y="3337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9" name="object 1979"/>
          <p:cNvSpPr/>
          <p:nvPr/>
        </p:nvSpPr>
        <p:spPr>
          <a:xfrm>
            <a:off x="1699260" y="5715000"/>
            <a:ext cx="3176016" cy="333756"/>
          </a:xfrm>
          <a:custGeom>
            <a:avLst/>
            <a:gdLst/>
            <a:ahLst/>
            <a:cxnLst/>
            <a:rect l="l" t="t" r="r" b="b"/>
            <a:pathLst>
              <a:path w="3176016" h="333756">
                <a:moveTo>
                  <a:pt x="0" y="333756"/>
                </a:moveTo>
                <a:lnTo>
                  <a:pt x="0" y="0"/>
                </a:lnTo>
                <a:lnTo>
                  <a:pt x="3176016" y="0"/>
                </a:lnTo>
                <a:lnTo>
                  <a:pt x="3176016" y="333756"/>
                </a:lnTo>
                <a:lnTo>
                  <a:pt x="0" y="3337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0" name="object 1980"/>
          <p:cNvSpPr/>
          <p:nvPr/>
        </p:nvSpPr>
        <p:spPr>
          <a:xfrm>
            <a:off x="4876800" y="5715000"/>
            <a:ext cx="2197607" cy="333756"/>
          </a:xfrm>
          <a:custGeom>
            <a:avLst/>
            <a:gdLst/>
            <a:ahLst/>
            <a:cxnLst/>
            <a:rect l="l" t="t" r="r" b="b"/>
            <a:pathLst>
              <a:path w="2197607" h="333756">
                <a:moveTo>
                  <a:pt x="0" y="333756"/>
                </a:moveTo>
                <a:lnTo>
                  <a:pt x="0" y="0"/>
                </a:lnTo>
                <a:lnTo>
                  <a:pt x="2197607" y="0"/>
                </a:lnTo>
                <a:lnTo>
                  <a:pt x="2197607" y="333756"/>
                </a:lnTo>
                <a:lnTo>
                  <a:pt x="0" y="3337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1" name="object 1981"/>
          <p:cNvSpPr/>
          <p:nvPr/>
        </p:nvSpPr>
        <p:spPr>
          <a:xfrm>
            <a:off x="685800" y="6050280"/>
            <a:ext cx="505968" cy="333756"/>
          </a:xfrm>
          <a:custGeom>
            <a:avLst/>
            <a:gdLst/>
            <a:ahLst/>
            <a:cxnLst/>
            <a:rect l="l" t="t" r="r" b="b"/>
            <a:pathLst>
              <a:path w="505968" h="333756">
                <a:moveTo>
                  <a:pt x="0" y="333756"/>
                </a:moveTo>
                <a:lnTo>
                  <a:pt x="0" y="0"/>
                </a:lnTo>
                <a:lnTo>
                  <a:pt x="505968" y="0"/>
                </a:lnTo>
                <a:lnTo>
                  <a:pt x="505968" y="333756"/>
                </a:lnTo>
                <a:lnTo>
                  <a:pt x="0" y="3337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2" name="object 1982"/>
          <p:cNvSpPr/>
          <p:nvPr/>
        </p:nvSpPr>
        <p:spPr>
          <a:xfrm>
            <a:off x="1193292" y="6050280"/>
            <a:ext cx="504443" cy="333756"/>
          </a:xfrm>
          <a:custGeom>
            <a:avLst/>
            <a:gdLst/>
            <a:ahLst/>
            <a:cxnLst/>
            <a:rect l="l" t="t" r="r" b="b"/>
            <a:pathLst>
              <a:path w="504443" h="333756">
                <a:moveTo>
                  <a:pt x="0" y="333756"/>
                </a:moveTo>
                <a:lnTo>
                  <a:pt x="0" y="0"/>
                </a:lnTo>
                <a:lnTo>
                  <a:pt x="504443" y="0"/>
                </a:lnTo>
                <a:lnTo>
                  <a:pt x="504443" y="333756"/>
                </a:lnTo>
                <a:lnTo>
                  <a:pt x="0" y="3337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3" name="object 1983"/>
          <p:cNvSpPr/>
          <p:nvPr/>
        </p:nvSpPr>
        <p:spPr>
          <a:xfrm>
            <a:off x="1699260" y="6050280"/>
            <a:ext cx="3176016" cy="333756"/>
          </a:xfrm>
          <a:custGeom>
            <a:avLst/>
            <a:gdLst/>
            <a:ahLst/>
            <a:cxnLst/>
            <a:rect l="l" t="t" r="r" b="b"/>
            <a:pathLst>
              <a:path w="3176016" h="333756">
                <a:moveTo>
                  <a:pt x="0" y="333756"/>
                </a:moveTo>
                <a:lnTo>
                  <a:pt x="0" y="0"/>
                </a:lnTo>
                <a:lnTo>
                  <a:pt x="3176016" y="0"/>
                </a:lnTo>
                <a:lnTo>
                  <a:pt x="3176016" y="333756"/>
                </a:lnTo>
                <a:lnTo>
                  <a:pt x="0" y="3337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4" name="object 1984"/>
          <p:cNvSpPr/>
          <p:nvPr/>
        </p:nvSpPr>
        <p:spPr>
          <a:xfrm>
            <a:off x="4876800" y="6050280"/>
            <a:ext cx="2197607" cy="333756"/>
          </a:xfrm>
          <a:custGeom>
            <a:avLst/>
            <a:gdLst/>
            <a:ahLst/>
            <a:cxnLst/>
            <a:rect l="l" t="t" r="r" b="b"/>
            <a:pathLst>
              <a:path w="2197607" h="333756">
                <a:moveTo>
                  <a:pt x="0" y="333756"/>
                </a:moveTo>
                <a:lnTo>
                  <a:pt x="0" y="0"/>
                </a:lnTo>
                <a:lnTo>
                  <a:pt x="2197607" y="0"/>
                </a:lnTo>
                <a:lnTo>
                  <a:pt x="2197607" y="333756"/>
                </a:lnTo>
                <a:lnTo>
                  <a:pt x="0" y="3337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5" name="object 1985"/>
          <p:cNvSpPr/>
          <p:nvPr/>
        </p:nvSpPr>
        <p:spPr>
          <a:xfrm>
            <a:off x="685800" y="6385560"/>
            <a:ext cx="505968" cy="333756"/>
          </a:xfrm>
          <a:custGeom>
            <a:avLst/>
            <a:gdLst/>
            <a:ahLst/>
            <a:cxnLst/>
            <a:rect l="l" t="t" r="r" b="b"/>
            <a:pathLst>
              <a:path w="505968" h="333756">
                <a:moveTo>
                  <a:pt x="0" y="333756"/>
                </a:moveTo>
                <a:lnTo>
                  <a:pt x="0" y="0"/>
                </a:lnTo>
                <a:lnTo>
                  <a:pt x="505968" y="0"/>
                </a:lnTo>
                <a:lnTo>
                  <a:pt x="505968" y="333756"/>
                </a:lnTo>
                <a:lnTo>
                  <a:pt x="0" y="3337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6" name="object 1986"/>
          <p:cNvSpPr/>
          <p:nvPr/>
        </p:nvSpPr>
        <p:spPr>
          <a:xfrm>
            <a:off x="1193292" y="6385560"/>
            <a:ext cx="504443" cy="333756"/>
          </a:xfrm>
          <a:custGeom>
            <a:avLst/>
            <a:gdLst/>
            <a:ahLst/>
            <a:cxnLst/>
            <a:rect l="l" t="t" r="r" b="b"/>
            <a:pathLst>
              <a:path w="504443" h="333756">
                <a:moveTo>
                  <a:pt x="0" y="333756"/>
                </a:moveTo>
                <a:lnTo>
                  <a:pt x="0" y="0"/>
                </a:lnTo>
                <a:lnTo>
                  <a:pt x="504443" y="0"/>
                </a:lnTo>
                <a:lnTo>
                  <a:pt x="504443" y="333756"/>
                </a:lnTo>
                <a:lnTo>
                  <a:pt x="0" y="3337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7" name="object 1987"/>
          <p:cNvSpPr/>
          <p:nvPr/>
        </p:nvSpPr>
        <p:spPr>
          <a:xfrm>
            <a:off x="1699260" y="6385560"/>
            <a:ext cx="3176016" cy="333756"/>
          </a:xfrm>
          <a:custGeom>
            <a:avLst/>
            <a:gdLst/>
            <a:ahLst/>
            <a:cxnLst/>
            <a:rect l="l" t="t" r="r" b="b"/>
            <a:pathLst>
              <a:path w="3176016" h="333756">
                <a:moveTo>
                  <a:pt x="0" y="333756"/>
                </a:moveTo>
                <a:lnTo>
                  <a:pt x="0" y="0"/>
                </a:lnTo>
                <a:lnTo>
                  <a:pt x="3176016" y="0"/>
                </a:lnTo>
                <a:lnTo>
                  <a:pt x="3176016" y="333756"/>
                </a:lnTo>
                <a:lnTo>
                  <a:pt x="0" y="3337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8" name="object 1988"/>
          <p:cNvSpPr/>
          <p:nvPr/>
        </p:nvSpPr>
        <p:spPr>
          <a:xfrm>
            <a:off x="4876800" y="6385560"/>
            <a:ext cx="2197607" cy="333756"/>
          </a:xfrm>
          <a:custGeom>
            <a:avLst/>
            <a:gdLst/>
            <a:ahLst/>
            <a:cxnLst/>
            <a:rect l="l" t="t" r="r" b="b"/>
            <a:pathLst>
              <a:path w="2197607" h="333756">
                <a:moveTo>
                  <a:pt x="0" y="333756"/>
                </a:moveTo>
                <a:lnTo>
                  <a:pt x="0" y="0"/>
                </a:lnTo>
                <a:lnTo>
                  <a:pt x="2197607" y="0"/>
                </a:lnTo>
                <a:lnTo>
                  <a:pt x="2197607" y="333756"/>
                </a:lnTo>
                <a:lnTo>
                  <a:pt x="0" y="33375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9" name="object 1989"/>
          <p:cNvSpPr/>
          <p:nvPr/>
        </p:nvSpPr>
        <p:spPr>
          <a:xfrm>
            <a:off x="685800" y="6720840"/>
            <a:ext cx="505968" cy="390144"/>
          </a:xfrm>
          <a:custGeom>
            <a:avLst/>
            <a:gdLst/>
            <a:ahLst/>
            <a:cxnLst/>
            <a:rect l="l" t="t" r="r" b="b"/>
            <a:pathLst>
              <a:path w="505968" h="390144">
                <a:moveTo>
                  <a:pt x="0" y="390144"/>
                </a:moveTo>
                <a:lnTo>
                  <a:pt x="0" y="0"/>
                </a:lnTo>
                <a:lnTo>
                  <a:pt x="505968" y="0"/>
                </a:lnTo>
                <a:lnTo>
                  <a:pt x="505968" y="390144"/>
                </a:lnTo>
                <a:lnTo>
                  <a:pt x="0" y="39014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0" name="object 1990"/>
          <p:cNvSpPr/>
          <p:nvPr/>
        </p:nvSpPr>
        <p:spPr>
          <a:xfrm>
            <a:off x="1193292" y="6720840"/>
            <a:ext cx="504443" cy="390144"/>
          </a:xfrm>
          <a:custGeom>
            <a:avLst/>
            <a:gdLst/>
            <a:ahLst/>
            <a:cxnLst/>
            <a:rect l="l" t="t" r="r" b="b"/>
            <a:pathLst>
              <a:path w="504443" h="390144">
                <a:moveTo>
                  <a:pt x="0" y="390144"/>
                </a:moveTo>
                <a:lnTo>
                  <a:pt x="0" y="0"/>
                </a:lnTo>
                <a:lnTo>
                  <a:pt x="504443" y="0"/>
                </a:lnTo>
                <a:lnTo>
                  <a:pt x="504443" y="390144"/>
                </a:lnTo>
                <a:lnTo>
                  <a:pt x="0" y="39014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1" name="object 1991"/>
          <p:cNvSpPr/>
          <p:nvPr/>
        </p:nvSpPr>
        <p:spPr>
          <a:xfrm>
            <a:off x="1699260" y="6720840"/>
            <a:ext cx="3176016" cy="390144"/>
          </a:xfrm>
          <a:custGeom>
            <a:avLst/>
            <a:gdLst/>
            <a:ahLst/>
            <a:cxnLst/>
            <a:rect l="l" t="t" r="r" b="b"/>
            <a:pathLst>
              <a:path w="3176016" h="390144">
                <a:moveTo>
                  <a:pt x="0" y="390144"/>
                </a:moveTo>
                <a:lnTo>
                  <a:pt x="0" y="0"/>
                </a:lnTo>
                <a:lnTo>
                  <a:pt x="3176016" y="0"/>
                </a:lnTo>
                <a:lnTo>
                  <a:pt x="3176016" y="390144"/>
                </a:lnTo>
                <a:lnTo>
                  <a:pt x="0" y="39014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2" name="object 1992"/>
          <p:cNvSpPr/>
          <p:nvPr/>
        </p:nvSpPr>
        <p:spPr>
          <a:xfrm>
            <a:off x="4876800" y="6720840"/>
            <a:ext cx="2197607" cy="390144"/>
          </a:xfrm>
          <a:custGeom>
            <a:avLst/>
            <a:gdLst/>
            <a:ahLst/>
            <a:cxnLst/>
            <a:rect l="l" t="t" r="r" b="b"/>
            <a:pathLst>
              <a:path w="2197607" h="390144">
                <a:moveTo>
                  <a:pt x="0" y="390144"/>
                </a:moveTo>
                <a:lnTo>
                  <a:pt x="0" y="0"/>
                </a:lnTo>
                <a:lnTo>
                  <a:pt x="2197607" y="0"/>
                </a:lnTo>
                <a:lnTo>
                  <a:pt x="2197607" y="390144"/>
                </a:lnTo>
                <a:lnTo>
                  <a:pt x="0" y="39014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3" name="object 1993"/>
          <p:cNvSpPr/>
          <p:nvPr/>
        </p:nvSpPr>
        <p:spPr>
          <a:xfrm>
            <a:off x="1187196" y="2350007"/>
            <a:ext cx="12192" cy="4774692"/>
          </a:xfrm>
          <a:custGeom>
            <a:avLst/>
            <a:gdLst/>
            <a:ahLst/>
            <a:cxnLst/>
            <a:rect l="l" t="t" r="r" b="b"/>
            <a:pathLst>
              <a:path w="12192" h="4774692">
                <a:moveTo>
                  <a:pt x="6096" y="6097"/>
                </a:moveTo>
                <a:lnTo>
                  <a:pt x="6096" y="47685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4" name="object 1994"/>
          <p:cNvSpPr/>
          <p:nvPr/>
        </p:nvSpPr>
        <p:spPr>
          <a:xfrm>
            <a:off x="1187196" y="1892807"/>
            <a:ext cx="518160" cy="5231892"/>
          </a:xfrm>
          <a:custGeom>
            <a:avLst/>
            <a:gdLst/>
            <a:ahLst/>
            <a:cxnLst/>
            <a:rect l="l" t="t" r="r" b="b"/>
            <a:pathLst>
              <a:path w="518160" h="5231892">
                <a:moveTo>
                  <a:pt x="6096" y="5225797"/>
                </a:moveTo>
                <a:moveTo>
                  <a:pt x="512064" y="6097"/>
                </a:moveTo>
                <a:lnTo>
                  <a:pt x="512064" y="52257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5" name="object 1995"/>
          <p:cNvSpPr/>
          <p:nvPr/>
        </p:nvSpPr>
        <p:spPr>
          <a:xfrm>
            <a:off x="1693164" y="1892807"/>
            <a:ext cx="3189732" cy="5231892"/>
          </a:xfrm>
          <a:custGeom>
            <a:avLst/>
            <a:gdLst/>
            <a:ahLst/>
            <a:cxnLst/>
            <a:rect l="l" t="t" r="r" b="b"/>
            <a:pathLst>
              <a:path w="3189732" h="5231892">
                <a:moveTo>
                  <a:pt x="6096" y="5225797"/>
                </a:moveTo>
                <a:moveTo>
                  <a:pt x="3183636" y="6097"/>
                </a:moveTo>
                <a:lnTo>
                  <a:pt x="3183636" y="4770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6" name="object 1996"/>
          <p:cNvSpPr/>
          <p:nvPr/>
        </p:nvSpPr>
        <p:spPr>
          <a:xfrm>
            <a:off x="4870704" y="2363724"/>
            <a:ext cx="12192" cy="4760976"/>
          </a:xfrm>
          <a:custGeom>
            <a:avLst/>
            <a:gdLst/>
            <a:ahLst/>
            <a:cxnLst/>
            <a:rect l="l" t="t" r="r" b="b"/>
            <a:pathLst>
              <a:path w="12192" h="4760976">
                <a:moveTo>
                  <a:pt x="6096" y="6096"/>
                </a:moveTo>
                <a:moveTo>
                  <a:pt x="6096" y="297180"/>
                </a:moveTo>
                <a:lnTo>
                  <a:pt x="6096" y="47548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7" name="object 1997"/>
          <p:cNvSpPr/>
          <p:nvPr/>
        </p:nvSpPr>
        <p:spPr>
          <a:xfrm>
            <a:off x="4870704" y="1892807"/>
            <a:ext cx="2211323" cy="5231892"/>
          </a:xfrm>
          <a:custGeom>
            <a:avLst/>
            <a:gdLst/>
            <a:ahLst/>
            <a:cxnLst/>
            <a:rect l="l" t="t" r="r" b="b"/>
            <a:pathLst>
              <a:path w="2211323" h="5231892">
                <a:moveTo>
                  <a:pt x="6096" y="5225797"/>
                </a:moveTo>
                <a:moveTo>
                  <a:pt x="2205227" y="6097"/>
                </a:moveTo>
                <a:lnTo>
                  <a:pt x="2205227" y="4770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8" name="object 1998"/>
          <p:cNvSpPr/>
          <p:nvPr/>
        </p:nvSpPr>
        <p:spPr>
          <a:xfrm>
            <a:off x="7069836" y="2363724"/>
            <a:ext cx="12191" cy="4760976"/>
          </a:xfrm>
          <a:custGeom>
            <a:avLst/>
            <a:gdLst/>
            <a:ahLst/>
            <a:cxnLst/>
            <a:rect l="l" t="t" r="r" b="b"/>
            <a:pathLst>
              <a:path w="12191" h="4760976">
                <a:moveTo>
                  <a:pt x="6095" y="6096"/>
                </a:moveTo>
                <a:moveTo>
                  <a:pt x="6095" y="297180"/>
                </a:moveTo>
                <a:lnTo>
                  <a:pt x="6095" y="47548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9" name="object 1999"/>
          <p:cNvSpPr/>
          <p:nvPr/>
        </p:nvSpPr>
        <p:spPr>
          <a:xfrm>
            <a:off x="673608" y="2356104"/>
            <a:ext cx="6408419" cy="4768596"/>
          </a:xfrm>
          <a:custGeom>
            <a:avLst/>
            <a:gdLst/>
            <a:ahLst/>
            <a:cxnLst/>
            <a:rect l="l" t="t" r="r" b="b"/>
            <a:pathLst>
              <a:path w="6408419" h="4768596">
                <a:moveTo>
                  <a:pt x="6402323" y="4762500"/>
                </a:moveTo>
                <a:moveTo>
                  <a:pt x="6096" y="6096"/>
                </a:moveTo>
                <a:lnTo>
                  <a:pt x="1025652" y="6096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0" name="object 2000"/>
          <p:cNvSpPr/>
          <p:nvPr/>
        </p:nvSpPr>
        <p:spPr>
          <a:xfrm>
            <a:off x="1693164" y="2356104"/>
            <a:ext cx="7693151" cy="12192"/>
          </a:xfrm>
          <a:custGeom>
            <a:avLst/>
            <a:gdLst/>
            <a:ahLst/>
            <a:cxnLst/>
            <a:rect l="l" t="t" r="r" b="b"/>
            <a:pathLst>
              <a:path w="7693151" h="12192">
                <a:moveTo>
                  <a:pt x="6096" y="6096"/>
                </a:moveTo>
                <a:moveTo>
                  <a:pt x="6096" y="6096"/>
                </a:moveTo>
                <a:lnTo>
                  <a:pt x="7687056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1" name="object 2001"/>
          <p:cNvSpPr/>
          <p:nvPr/>
        </p:nvSpPr>
        <p:spPr>
          <a:xfrm>
            <a:off x="673608" y="2356104"/>
            <a:ext cx="8712707" cy="318516"/>
          </a:xfrm>
          <a:custGeom>
            <a:avLst/>
            <a:gdLst/>
            <a:ahLst/>
            <a:cxnLst/>
            <a:rect l="l" t="t" r="r" b="b"/>
            <a:pathLst>
              <a:path w="8712707" h="318516">
                <a:moveTo>
                  <a:pt x="8706612" y="6096"/>
                </a:moveTo>
                <a:moveTo>
                  <a:pt x="6096" y="312420"/>
                </a:moveTo>
                <a:lnTo>
                  <a:pt x="1025652" y="312420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2" name="object 2002"/>
          <p:cNvSpPr/>
          <p:nvPr/>
        </p:nvSpPr>
        <p:spPr>
          <a:xfrm>
            <a:off x="1693164" y="2662428"/>
            <a:ext cx="7693151" cy="12192"/>
          </a:xfrm>
          <a:custGeom>
            <a:avLst/>
            <a:gdLst/>
            <a:ahLst/>
            <a:cxnLst/>
            <a:rect l="l" t="t" r="r" b="b"/>
            <a:pathLst>
              <a:path w="7693151" h="12192">
                <a:moveTo>
                  <a:pt x="6096" y="6096"/>
                </a:moveTo>
                <a:moveTo>
                  <a:pt x="6096" y="6096"/>
                </a:moveTo>
                <a:lnTo>
                  <a:pt x="7687056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3" name="object 2003"/>
          <p:cNvSpPr/>
          <p:nvPr/>
        </p:nvSpPr>
        <p:spPr>
          <a:xfrm>
            <a:off x="673608" y="2662428"/>
            <a:ext cx="8712707" cy="352044"/>
          </a:xfrm>
          <a:custGeom>
            <a:avLst/>
            <a:gdLst/>
            <a:ahLst/>
            <a:cxnLst/>
            <a:rect l="l" t="t" r="r" b="b"/>
            <a:pathLst>
              <a:path w="8712707" h="352044">
                <a:moveTo>
                  <a:pt x="8706612" y="6096"/>
                </a:moveTo>
                <a:moveTo>
                  <a:pt x="6096" y="345948"/>
                </a:moveTo>
                <a:lnTo>
                  <a:pt x="1025652" y="345948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4" name="object 2004"/>
          <p:cNvSpPr/>
          <p:nvPr/>
        </p:nvSpPr>
        <p:spPr>
          <a:xfrm>
            <a:off x="1693164" y="3002280"/>
            <a:ext cx="5394960" cy="12192"/>
          </a:xfrm>
          <a:custGeom>
            <a:avLst/>
            <a:gdLst/>
            <a:ahLst/>
            <a:cxnLst/>
            <a:rect l="l" t="t" r="r" b="b"/>
            <a:pathLst>
              <a:path w="5394960" h="12192">
                <a:moveTo>
                  <a:pt x="6096" y="6096"/>
                </a:moveTo>
                <a:moveTo>
                  <a:pt x="6096" y="6096"/>
                </a:moveTo>
                <a:lnTo>
                  <a:pt x="538886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5" name="object 2005"/>
          <p:cNvSpPr/>
          <p:nvPr/>
        </p:nvSpPr>
        <p:spPr>
          <a:xfrm>
            <a:off x="673608" y="3002280"/>
            <a:ext cx="6414516" cy="505968"/>
          </a:xfrm>
          <a:custGeom>
            <a:avLst/>
            <a:gdLst/>
            <a:ahLst/>
            <a:cxnLst/>
            <a:rect l="l" t="t" r="r" b="b"/>
            <a:pathLst>
              <a:path w="6414516" h="505968">
                <a:moveTo>
                  <a:pt x="6408420" y="6096"/>
                </a:moveTo>
                <a:moveTo>
                  <a:pt x="6096" y="499871"/>
                </a:moveTo>
                <a:lnTo>
                  <a:pt x="1025652" y="499871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6" name="object 2006"/>
          <p:cNvSpPr/>
          <p:nvPr/>
        </p:nvSpPr>
        <p:spPr>
          <a:xfrm>
            <a:off x="1693164" y="3496055"/>
            <a:ext cx="5394960" cy="12192"/>
          </a:xfrm>
          <a:custGeom>
            <a:avLst/>
            <a:gdLst/>
            <a:ahLst/>
            <a:cxnLst/>
            <a:rect l="l" t="t" r="r" b="b"/>
            <a:pathLst>
              <a:path w="5394960" h="12192">
                <a:moveTo>
                  <a:pt x="6096" y="6096"/>
                </a:moveTo>
                <a:moveTo>
                  <a:pt x="6096" y="6096"/>
                </a:moveTo>
                <a:lnTo>
                  <a:pt x="538886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7" name="object 2007"/>
          <p:cNvSpPr/>
          <p:nvPr/>
        </p:nvSpPr>
        <p:spPr>
          <a:xfrm>
            <a:off x="673608" y="3496055"/>
            <a:ext cx="6414516" cy="454152"/>
          </a:xfrm>
          <a:custGeom>
            <a:avLst/>
            <a:gdLst/>
            <a:ahLst/>
            <a:cxnLst/>
            <a:rect l="l" t="t" r="r" b="b"/>
            <a:pathLst>
              <a:path w="6414516" h="454152">
                <a:moveTo>
                  <a:pt x="6408420" y="6096"/>
                </a:moveTo>
                <a:moveTo>
                  <a:pt x="6096" y="448057"/>
                </a:moveTo>
                <a:lnTo>
                  <a:pt x="6408420" y="44805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8" name="object 2008"/>
          <p:cNvSpPr/>
          <p:nvPr/>
        </p:nvSpPr>
        <p:spPr>
          <a:xfrm>
            <a:off x="673608" y="3938015"/>
            <a:ext cx="6414516" cy="455676"/>
          </a:xfrm>
          <a:custGeom>
            <a:avLst/>
            <a:gdLst/>
            <a:ahLst/>
            <a:cxnLst/>
            <a:rect l="l" t="t" r="r" b="b"/>
            <a:pathLst>
              <a:path w="6414516" h="455676">
                <a:moveTo>
                  <a:pt x="6408420" y="6097"/>
                </a:moveTo>
                <a:moveTo>
                  <a:pt x="6096" y="449581"/>
                </a:moveTo>
                <a:lnTo>
                  <a:pt x="6408420" y="44958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9" name="object 2009"/>
          <p:cNvSpPr/>
          <p:nvPr/>
        </p:nvSpPr>
        <p:spPr>
          <a:xfrm>
            <a:off x="673608" y="4381499"/>
            <a:ext cx="6414516" cy="454152"/>
          </a:xfrm>
          <a:custGeom>
            <a:avLst/>
            <a:gdLst/>
            <a:ahLst/>
            <a:cxnLst/>
            <a:rect l="l" t="t" r="r" b="b"/>
            <a:pathLst>
              <a:path w="6414516" h="454152">
                <a:moveTo>
                  <a:pt x="6408420" y="6097"/>
                </a:moveTo>
                <a:moveTo>
                  <a:pt x="6096" y="448057"/>
                </a:moveTo>
                <a:lnTo>
                  <a:pt x="6408420" y="44805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0" name="object 2010"/>
          <p:cNvSpPr/>
          <p:nvPr/>
        </p:nvSpPr>
        <p:spPr>
          <a:xfrm>
            <a:off x="673608" y="4823460"/>
            <a:ext cx="6414516" cy="455676"/>
          </a:xfrm>
          <a:custGeom>
            <a:avLst/>
            <a:gdLst/>
            <a:ahLst/>
            <a:cxnLst/>
            <a:rect l="l" t="t" r="r" b="b"/>
            <a:pathLst>
              <a:path w="6414516" h="455676">
                <a:moveTo>
                  <a:pt x="6408420" y="6096"/>
                </a:moveTo>
                <a:moveTo>
                  <a:pt x="6096" y="449580"/>
                </a:moveTo>
                <a:lnTo>
                  <a:pt x="6408420" y="4495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1" name="object 2011"/>
          <p:cNvSpPr/>
          <p:nvPr/>
        </p:nvSpPr>
        <p:spPr>
          <a:xfrm>
            <a:off x="673608" y="5266944"/>
            <a:ext cx="6414516" cy="454152"/>
          </a:xfrm>
          <a:custGeom>
            <a:avLst/>
            <a:gdLst/>
            <a:ahLst/>
            <a:cxnLst/>
            <a:rect l="l" t="t" r="r" b="b"/>
            <a:pathLst>
              <a:path w="6414516" h="454152">
                <a:moveTo>
                  <a:pt x="6408420" y="6096"/>
                </a:moveTo>
                <a:moveTo>
                  <a:pt x="6096" y="448056"/>
                </a:moveTo>
                <a:lnTo>
                  <a:pt x="6408420" y="44805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2" name="object 2012"/>
          <p:cNvSpPr/>
          <p:nvPr/>
        </p:nvSpPr>
        <p:spPr>
          <a:xfrm>
            <a:off x="673608" y="5708904"/>
            <a:ext cx="6414516" cy="347472"/>
          </a:xfrm>
          <a:custGeom>
            <a:avLst/>
            <a:gdLst/>
            <a:ahLst/>
            <a:cxnLst/>
            <a:rect l="l" t="t" r="r" b="b"/>
            <a:pathLst>
              <a:path w="6414516" h="347472">
                <a:moveTo>
                  <a:pt x="6408420" y="6096"/>
                </a:moveTo>
                <a:moveTo>
                  <a:pt x="6096" y="341376"/>
                </a:moveTo>
                <a:lnTo>
                  <a:pt x="6408420" y="34137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3" name="object 2013"/>
          <p:cNvSpPr/>
          <p:nvPr/>
        </p:nvSpPr>
        <p:spPr>
          <a:xfrm>
            <a:off x="673608" y="6044184"/>
            <a:ext cx="6414516" cy="347472"/>
          </a:xfrm>
          <a:custGeom>
            <a:avLst/>
            <a:gdLst/>
            <a:ahLst/>
            <a:cxnLst/>
            <a:rect l="l" t="t" r="r" b="b"/>
            <a:pathLst>
              <a:path w="6414516" h="347472">
                <a:moveTo>
                  <a:pt x="6408420" y="6096"/>
                </a:moveTo>
                <a:moveTo>
                  <a:pt x="6096" y="341376"/>
                </a:moveTo>
                <a:lnTo>
                  <a:pt x="6408420" y="34137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4" name="object 2014"/>
          <p:cNvSpPr/>
          <p:nvPr/>
        </p:nvSpPr>
        <p:spPr>
          <a:xfrm>
            <a:off x="673608" y="6379464"/>
            <a:ext cx="6414516" cy="347472"/>
          </a:xfrm>
          <a:custGeom>
            <a:avLst/>
            <a:gdLst/>
            <a:ahLst/>
            <a:cxnLst/>
            <a:rect l="l" t="t" r="r" b="b"/>
            <a:pathLst>
              <a:path w="6414516" h="347472">
                <a:moveTo>
                  <a:pt x="6408420" y="6096"/>
                </a:moveTo>
                <a:moveTo>
                  <a:pt x="6096" y="341376"/>
                </a:moveTo>
                <a:lnTo>
                  <a:pt x="6408420" y="34137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5" name="object 2015"/>
          <p:cNvSpPr/>
          <p:nvPr/>
        </p:nvSpPr>
        <p:spPr>
          <a:xfrm>
            <a:off x="679704" y="1892807"/>
            <a:ext cx="6408420" cy="5231892"/>
          </a:xfrm>
          <a:custGeom>
            <a:avLst/>
            <a:gdLst/>
            <a:ahLst/>
            <a:cxnLst/>
            <a:rect l="l" t="t" r="r" b="b"/>
            <a:pathLst>
              <a:path w="6408420" h="5231892">
                <a:moveTo>
                  <a:pt x="6402324" y="4828033"/>
                </a:moveTo>
                <a:moveTo>
                  <a:pt x="6096" y="6097"/>
                </a:moveTo>
                <a:lnTo>
                  <a:pt x="6096" y="52257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679704" y="1892807"/>
            <a:ext cx="8698992" cy="5231892"/>
          </a:xfrm>
          <a:custGeom>
            <a:avLst/>
            <a:gdLst/>
            <a:ahLst/>
            <a:cxnLst/>
            <a:rect l="l" t="t" r="r" b="b"/>
            <a:pathLst>
              <a:path w="8698992" h="5231892">
                <a:moveTo>
                  <a:pt x="6096" y="5225797"/>
                </a:moveTo>
                <a:moveTo>
                  <a:pt x="8692896" y="6097"/>
                </a:moveTo>
                <a:lnTo>
                  <a:pt x="8692896" y="52257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673608" y="1898904"/>
            <a:ext cx="8712707" cy="5225796"/>
          </a:xfrm>
          <a:custGeom>
            <a:avLst/>
            <a:gdLst/>
            <a:ahLst/>
            <a:cxnLst/>
            <a:rect l="l" t="t" r="r" b="b"/>
            <a:pathLst>
              <a:path w="8712707" h="5225796">
                <a:moveTo>
                  <a:pt x="8698992" y="5219700"/>
                </a:moveTo>
                <a:moveTo>
                  <a:pt x="6096" y="6096"/>
                </a:moveTo>
                <a:lnTo>
                  <a:pt x="87066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673608" y="1898904"/>
            <a:ext cx="8712707" cy="5219700"/>
          </a:xfrm>
          <a:custGeom>
            <a:avLst/>
            <a:gdLst/>
            <a:ahLst/>
            <a:cxnLst/>
            <a:rect l="l" t="t" r="r" b="b"/>
            <a:pathLst>
              <a:path w="8712707" h="5219700">
                <a:moveTo>
                  <a:pt x="8706612" y="6096"/>
                </a:moveTo>
                <a:moveTo>
                  <a:pt x="6096" y="5213604"/>
                </a:moveTo>
                <a:lnTo>
                  <a:pt x="8706612" y="521360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067003" y="2007153"/>
            <a:ext cx="2957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631548" y="2007153"/>
            <a:ext cx="135661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NAMA JABATAN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240853" y="2016297"/>
            <a:ext cx="151363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INTANSI PEMBINA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656710" y="2016297"/>
            <a:ext cx="117857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JABATAN INTI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753897" y="2407613"/>
            <a:ext cx="3053760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PERTANIAN/PETERNAKAN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46239" y="2736755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10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398385" y="2736755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708176" y="2736755"/>
            <a:ext cx="159707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Penyuluh Pertanian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977765" y="2736755"/>
            <a:ext cx="12099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Kem Pertanian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143702" y="4544737"/>
            <a:ext cx="207598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143702" y="4788577"/>
            <a:ext cx="885966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dan fungsi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029147" y="4788577"/>
            <a:ext cx="59145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bidang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50811" y="3153609"/>
            <a:ext cx="22255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398385" y="3153609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703342" y="3024699"/>
            <a:ext cx="2667726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Pemeriksa Perlindungan Varietas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Tanaman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972931" y="3151191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379839" y="3151191"/>
            <a:ext cx="8030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846239" y="362117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12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1398385" y="362117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703342" y="3601990"/>
            <a:ext cx="86083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Pengawas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2562878" y="3601990"/>
            <a:ext cx="44267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Mutu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3004838" y="3601990"/>
            <a:ext cx="44409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Hasil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3448322" y="3601990"/>
            <a:ext cx="80306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4972931" y="3618754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5379839" y="3618754"/>
            <a:ext cx="8030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846239" y="406389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13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398385" y="406389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1702771" y="4056616"/>
            <a:ext cx="54503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Analis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2246839" y="4056616"/>
            <a:ext cx="89731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Ketahanan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19" name="text 1"/>
          <p:cNvSpPr txBox="1"/>
          <p:nvPr/>
        </p:nvSpPr>
        <p:spPr>
          <a:xfrm>
            <a:off x="3142950" y="4056616"/>
            <a:ext cx="64760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20" name="text 1"/>
          <p:cNvSpPr txBox="1"/>
          <p:nvPr/>
        </p:nvSpPr>
        <p:spPr>
          <a:xfrm>
            <a:off x="4972359" y="4061189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21" name="text 1"/>
          <p:cNvSpPr txBox="1"/>
          <p:nvPr/>
        </p:nvSpPr>
        <p:spPr>
          <a:xfrm>
            <a:off x="5379266" y="4061189"/>
            <a:ext cx="8030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22" name="text 1"/>
          <p:cNvSpPr txBox="1"/>
          <p:nvPr/>
        </p:nvSpPr>
        <p:spPr>
          <a:xfrm>
            <a:off x="846239" y="4506612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14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23" name="text 1"/>
          <p:cNvSpPr txBox="1"/>
          <p:nvPr/>
        </p:nvSpPr>
        <p:spPr>
          <a:xfrm>
            <a:off x="1398385" y="4506612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24" name="text 1"/>
          <p:cNvSpPr txBox="1"/>
          <p:nvPr/>
        </p:nvSpPr>
        <p:spPr>
          <a:xfrm>
            <a:off x="1702771" y="4499337"/>
            <a:ext cx="54503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Analis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25" name="text 1"/>
          <p:cNvSpPr txBox="1"/>
          <p:nvPr/>
        </p:nvSpPr>
        <p:spPr>
          <a:xfrm>
            <a:off x="2246839" y="4499337"/>
            <a:ext cx="5000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Pasar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26" name="text 1"/>
          <p:cNvSpPr txBox="1"/>
          <p:nvPr/>
        </p:nvSpPr>
        <p:spPr>
          <a:xfrm>
            <a:off x="2745187" y="4499337"/>
            <a:ext cx="44409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Hasil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27" name="text 1"/>
          <p:cNvSpPr txBox="1"/>
          <p:nvPr/>
        </p:nvSpPr>
        <p:spPr>
          <a:xfrm>
            <a:off x="3188670" y="4499337"/>
            <a:ext cx="8030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28" name="text 1"/>
          <p:cNvSpPr txBox="1"/>
          <p:nvPr/>
        </p:nvSpPr>
        <p:spPr>
          <a:xfrm>
            <a:off x="4972359" y="4503909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29" name="text 1"/>
          <p:cNvSpPr txBox="1"/>
          <p:nvPr/>
        </p:nvSpPr>
        <p:spPr>
          <a:xfrm>
            <a:off x="5379266" y="4503909"/>
            <a:ext cx="8030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30" name="text 1"/>
          <p:cNvSpPr txBox="1"/>
          <p:nvPr/>
        </p:nvSpPr>
        <p:spPr>
          <a:xfrm>
            <a:off x="846239" y="4949332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31" name="text 1"/>
          <p:cNvSpPr txBox="1"/>
          <p:nvPr/>
        </p:nvSpPr>
        <p:spPr>
          <a:xfrm>
            <a:off x="1398385" y="4949332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32" name="text 1"/>
          <p:cNvSpPr txBox="1"/>
          <p:nvPr/>
        </p:nvSpPr>
        <p:spPr>
          <a:xfrm>
            <a:off x="1703342" y="4832615"/>
            <a:ext cx="2900172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Pengendali Organisme Pengganggu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Tumbuhan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33" name="text 1"/>
          <p:cNvSpPr txBox="1"/>
          <p:nvPr/>
        </p:nvSpPr>
        <p:spPr>
          <a:xfrm>
            <a:off x="4972359" y="4946629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34" name="text 1"/>
          <p:cNvSpPr txBox="1"/>
          <p:nvPr/>
        </p:nvSpPr>
        <p:spPr>
          <a:xfrm>
            <a:off x="5379266" y="4946629"/>
            <a:ext cx="8030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35" name="text 1"/>
          <p:cNvSpPr txBox="1"/>
          <p:nvPr/>
        </p:nvSpPr>
        <p:spPr>
          <a:xfrm>
            <a:off x="846239" y="5392052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16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36" name="text 1"/>
          <p:cNvSpPr txBox="1"/>
          <p:nvPr/>
        </p:nvSpPr>
        <p:spPr>
          <a:xfrm>
            <a:off x="1398385" y="5392052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37" name="text 1"/>
          <p:cNvSpPr txBox="1"/>
          <p:nvPr/>
        </p:nvSpPr>
        <p:spPr>
          <a:xfrm>
            <a:off x="1703342" y="5372871"/>
            <a:ext cx="86083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Pengawas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38" name="text 1"/>
          <p:cNvSpPr txBox="1"/>
          <p:nvPr/>
        </p:nvSpPr>
        <p:spPr>
          <a:xfrm>
            <a:off x="2562878" y="5372871"/>
            <a:ext cx="44267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Mutu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39" name="text 1"/>
          <p:cNvSpPr txBox="1"/>
          <p:nvPr/>
        </p:nvSpPr>
        <p:spPr>
          <a:xfrm>
            <a:off x="3004838" y="5372871"/>
            <a:ext cx="53693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Pakan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40" name="text 1"/>
          <p:cNvSpPr txBox="1"/>
          <p:nvPr/>
        </p:nvSpPr>
        <p:spPr>
          <a:xfrm>
            <a:off x="4972359" y="5389349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41" name="text 1"/>
          <p:cNvSpPr txBox="1"/>
          <p:nvPr/>
        </p:nvSpPr>
        <p:spPr>
          <a:xfrm>
            <a:off x="5379266" y="5389349"/>
            <a:ext cx="8030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42" name="text 1"/>
          <p:cNvSpPr txBox="1"/>
          <p:nvPr/>
        </p:nvSpPr>
        <p:spPr>
          <a:xfrm>
            <a:off x="846239" y="5781093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17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43" name="text 1"/>
          <p:cNvSpPr txBox="1"/>
          <p:nvPr/>
        </p:nvSpPr>
        <p:spPr>
          <a:xfrm>
            <a:off x="1398385" y="5781093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8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44" name="text 1"/>
          <p:cNvSpPr txBox="1"/>
          <p:nvPr/>
        </p:nvSpPr>
        <p:spPr>
          <a:xfrm>
            <a:off x="1703342" y="5761911"/>
            <a:ext cx="86083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Pengawas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45" name="text 1"/>
          <p:cNvSpPr txBox="1"/>
          <p:nvPr/>
        </p:nvSpPr>
        <p:spPr>
          <a:xfrm>
            <a:off x="2562878" y="5761911"/>
            <a:ext cx="50814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Benih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46" name="text 1"/>
          <p:cNvSpPr txBox="1"/>
          <p:nvPr/>
        </p:nvSpPr>
        <p:spPr>
          <a:xfrm>
            <a:off x="3070371" y="5761911"/>
            <a:ext cx="76536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Tanaman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47" name="text 1"/>
          <p:cNvSpPr txBox="1"/>
          <p:nvPr/>
        </p:nvSpPr>
        <p:spPr>
          <a:xfrm>
            <a:off x="4972359" y="5778390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2" name="text 1"/>
          <p:cNvSpPr txBox="1"/>
          <p:nvPr/>
        </p:nvSpPr>
        <p:spPr>
          <a:xfrm>
            <a:off x="5379266" y="5778390"/>
            <a:ext cx="8030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3" name="text 1"/>
          <p:cNvSpPr txBox="1"/>
          <p:nvPr/>
        </p:nvSpPr>
        <p:spPr>
          <a:xfrm>
            <a:off x="846239" y="6116455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18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4" name="text 1"/>
          <p:cNvSpPr txBox="1"/>
          <p:nvPr/>
        </p:nvSpPr>
        <p:spPr>
          <a:xfrm>
            <a:off x="1398385" y="6116455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9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5" name="text 1"/>
          <p:cNvSpPr txBox="1"/>
          <p:nvPr/>
        </p:nvSpPr>
        <p:spPr>
          <a:xfrm>
            <a:off x="1703342" y="6097273"/>
            <a:ext cx="86083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Pengawas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6" name="text 1"/>
          <p:cNvSpPr txBox="1"/>
          <p:nvPr/>
        </p:nvSpPr>
        <p:spPr>
          <a:xfrm>
            <a:off x="2562878" y="6097273"/>
            <a:ext cx="41491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Bibit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7" name="text 1"/>
          <p:cNvSpPr txBox="1"/>
          <p:nvPr/>
        </p:nvSpPr>
        <p:spPr>
          <a:xfrm>
            <a:off x="2977406" y="6097273"/>
            <a:ext cx="57969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Ternak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8" name="text 1"/>
          <p:cNvSpPr txBox="1"/>
          <p:nvPr/>
        </p:nvSpPr>
        <p:spPr>
          <a:xfrm>
            <a:off x="4972359" y="6113752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9" name="text 1"/>
          <p:cNvSpPr txBox="1"/>
          <p:nvPr/>
        </p:nvSpPr>
        <p:spPr>
          <a:xfrm>
            <a:off x="5379266" y="6113752"/>
            <a:ext cx="8030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0" name="text 1"/>
          <p:cNvSpPr txBox="1"/>
          <p:nvPr/>
        </p:nvSpPr>
        <p:spPr>
          <a:xfrm>
            <a:off x="846239" y="6451817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19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1" name="text 1"/>
          <p:cNvSpPr txBox="1"/>
          <p:nvPr/>
        </p:nvSpPr>
        <p:spPr>
          <a:xfrm>
            <a:off x="1352664" y="6451817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10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2" name="text 1"/>
          <p:cNvSpPr txBox="1"/>
          <p:nvPr/>
        </p:nvSpPr>
        <p:spPr>
          <a:xfrm>
            <a:off x="1702771" y="6444542"/>
            <a:ext cx="51767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Medik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3" name="text 1"/>
          <p:cNvSpPr txBox="1"/>
          <p:nvPr/>
        </p:nvSpPr>
        <p:spPr>
          <a:xfrm>
            <a:off x="2219407" y="6444542"/>
            <a:ext cx="75725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Veteriner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4" name="text 1"/>
          <p:cNvSpPr txBox="1"/>
          <p:nvPr/>
        </p:nvSpPr>
        <p:spPr>
          <a:xfrm>
            <a:off x="4972359" y="6449114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5" name="text 1"/>
          <p:cNvSpPr txBox="1"/>
          <p:nvPr/>
        </p:nvSpPr>
        <p:spPr>
          <a:xfrm>
            <a:off x="5379266" y="6449114"/>
            <a:ext cx="8030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6" name="text 1"/>
          <p:cNvSpPr txBox="1"/>
          <p:nvPr/>
        </p:nvSpPr>
        <p:spPr>
          <a:xfrm>
            <a:off x="846239" y="6815274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20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7" name="text 1"/>
          <p:cNvSpPr txBox="1"/>
          <p:nvPr/>
        </p:nvSpPr>
        <p:spPr>
          <a:xfrm>
            <a:off x="1357236" y="6815274"/>
            <a:ext cx="22255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11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8" name="text 1"/>
          <p:cNvSpPr txBox="1"/>
          <p:nvPr/>
        </p:nvSpPr>
        <p:spPr>
          <a:xfrm>
            <a:off x="1702771" y="6807998"/>
            <a:ext cx="88718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Paramedik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9" name="text 1"/>
          <p:cNvSpPr txBox="1"/>
          <p:nvPr/>
        </p:nvSpPr>
        <p:spPr>
          <a:xfrm>
            <a:off x="2588215" y="6807998"/>
            <a:ext cx="75725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Veteriner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0" name="text 1"/>
          <p:cNvSpPr txBox="1"/>
          <p:nvPr/>
        </p:nvSpPr>
        <p:spPr>
          <a:xfrm>
            <a:off x="4972359" y="6812570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1" name="text 1"/>
          <p:cNvSpPr txBox="1"/>
          <p:nvPr/>
        </p:nvSpPr>
        <p:spPr>
          <a:xfrm>
            <a:off x="5379266" y="6812570"/>
            <a:ext cx="8030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Pertanian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53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4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4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4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2019" name="object 2019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0" name="object 2020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1" name="object 2021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2" name="object 202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3" name="object 2023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4" name="object 2024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52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25" name="object 2025"/>
          <p:cNvSpPr/>
          <p:nvPr/>
        </p:nvSpPr>
        <p:spPr>
          <a:xfrm>
            <a:off x="762000" y="1219200"/>
            <a:ext cx="993647" cy="246888"/>
          </a:xfrm>
          <a:custGeom>
            <a:avLst/>
            <a:gdLst/>
            <a:ahLst/>
            <a:cxnLst/>
            <a:rect l="l" t="t" r="r" b="b"/>
            <a:pathLst>
              <a:path w="993647" h="246888">
                <a:moveTo>
                  <a:pt x="0" y="246888"/>
                </a:moveTo>
                <a:lnTo>
                  <a:pt x="0" y="0"/>
                </a:lnTo>
                <a:lnTo>
                  <a:pt x="993647" y="0"/>
                </a:lnTo>
                <a:lnTo>
                  <a:pt x="993647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6" name="object 2026"/>
          <p:cNvSpPr/>
          <p:nvPr/>
        </p:nvSpPr>
        <p:spPr>
          <a:xfrm>
            <a:off x="1757172" y="1219200"/>
            <a:ext cx="2572512" cy="246888"/>
          </a:xfrm>
          <a:custGeom>
            <a:avLst/>
            <a:gdLst/>
            <a:ahLst/>
            <a:cxnLst/>
            <a:rect l="l" t="t" r="r" b="b"/>
            <a:pathLst>
              <a:path w="2572512" h="246888">
                <a:moveTo>
                  <a:pt x="0" y="246888"/>
                </a:moveTo>
                <a:lnTo>
                  <a:pt x="0" y="0"/>
                </a:lnTo>
                <a:lnTo>
                  <a:pt x="2572512" y="0"/>
                </a:lnTo>
                <a:lnTo>
                  <a:pt x="2572512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7" name="object 2027"/>
          <p:cNvSpPr/>
          <p:nvPr/>
        </p:nvSpPr>
        <p:spPr>
          <a:xfrm>
            <a:off x="4331207" y="1219200"/>
            <a:ext cx="2706624" cy="246888"/>
          </a:xfrm>
          <a:custGeom>
            <a:avLst/>
            <a:gdLst/>
            <a:ahLst/>
            <a:cxnLst/>
            <a:rect l="l" t="t" r="r" b="b"/>
            <a:pathLst>
              <a:path w="2706624" h="246888">
                <a:moveTo>
                  <a:pt x="0" y="246888"/>
                </a:moveTo>
                <a:lnTo>
                  <a:pt x="0" y="0"/>
                </a:lnTo>
                <a:lnTo>
                  <a:pt x="2706624" y="0"/>
                </a:lnTo>
                <a:lnTo>
                  <a:pt x="2706624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8" name="object 2028"/>
          <p:cNvSpPr/>
          <p:nvPr/>
        </p:nvSpPr>
        <p:spPr>
          <a:xfrm>
            <a:off x="7039355" y="1219200"/>
            <a:ext cx="2255519" cy="246888"/>
          </a:xfrm>
          <a:custGeom>
            <a:avLst/>
            <a:gdLst/>
            <a:ahLst/>
            <a:cxnLst/>
            <a:rect l="l" t="t" r="r" b="b"/>
            <a:pathLst>
              <a:path w="2255519" h="246888">
                <a:moveTo>
                  <a:pt x="0" y="246888"/>
                </a:moveTo>
                <a:lnTo>
                  <a:pt x="0" y="0"/>
                </a:lnTo>
                <a:lnTo>
                  <a:pt x="2255520" y="0"/>
                </a:lnTo>
                <a:lnTo>
                  <a:pt x="2255520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9" name="object 2029"/>
          <p:cNvSpPr/>
          <p:nvPr/>
        </p:nvSpPr>
        <p:spPr>
          <a:xfrm>
            <a:off x="762000" y="1467612"/>
            <a:ext cx="496824" cy="252984"/>
          </a:xfrm>
          <a:custGeom>
            <a:avLst/>
            <a:gdLst/>
            <a:ahLst/>
            <a:cxnLst/>
            <a:rect l="l" t="t" r="r" b="b"/>
            <a:pathLst>
              <a:path w="496824" h="252984">
                <a:moveTo>
                  <a:pt x="0" y="252984"/>
                </a:moveTo>
                <a:lnTo>
                  <a:pt x="0" y="0"/>
                </a:lnTo>
                <a:lnTo>
                  <a:pt x="496824" y="0"/>
                </a:lnTo>
                <a:lnTo>
                  <a:pt x="496824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0" name="object 2030"/>
          <p:cNvSpPr/>
          <p:nvPr/>
        </p:nvSpPr>
        <p:spPr>
          <a:xfrm>
            <a:off x="1260348" y="1467612"/>
            <a:ext cx="495299" cy="252984"/>
          </a:xfrm>
          <a:custGeom>
            <a:avLst/>
            <a:gdLst/>
            <a:ahLst/>
            <a:cxnLst/>
            <a:rect l="l" t="t" r="r" b="b"/>
            <a:pathLst>
              <a:path w="495299" h="252984">
                <a:moveTo>
                  <a:pt x="0" y="252984"/>
                </a:moveTo>
                <a:lnTo>
                  <a:pt x="0" y="0"/>
                </a:lnTo>
                <a:lnTo>
                  <a:pt x="495299" y="0"/>
                </a:lnTo>
                <a:lnTo>
                  <a:pt x="495299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1" name="object 2031"/>
          <p:cNvSpPr/>
          <p:nvPr/>
        </p:nvSpPr>
        <p:spPr>
          <a:xfrm>
            <a:off x="1757172" y="1467612"/>
            <a:ext cx="7537703" cy="252984"/>
          </a:xfrm>
          <a:custGeom>
            <a:avLst/>
            <a:gdLst/>
            <a:ahLst/>
            <a:cxnLst/>
            <a:rect l="l" t="t" r="r" b="b"/>
            <a:pathLst>
              <a:path w="7537703" h="252984">
                <a:moveTo>
                  <a:pt x="0" y="252984"/>
                </a:moveTo>
                <a:lnTo>
                  <a:pt x="0" y="0"/>
                </a:lnTo>
                <a:lnTo>
                  <a:pt x="7537703" y="0"/>
                </a:lnTo>
                <a:lnTo>
                  <a:pt x="7537703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2" name="object 2032"/>
          <p:cNvSpPr/>
          <p:nvPr/>
        </p:nvSpPr>
        <p:spPr>
          <a:xfrm>
            <a:off x="762000" y="1722120"/>
            <a:ext cx="496824" cy="275844"/>
          </a:xfrm>
          <a:custGeom>
            <a:avLst/>
            <a:gdLst/>
            <a:ahLst/>
            <a:cxnLst/>
            <a:rect l="l" t="t" r="r" b="b"/>
            <a:pathLst>
              <a:path w="496824" h="275844">
                <a:moveTo>
                  <a:pt x="0" y="275844"/>
                </a:moveTo>
                <a:lnTo>
                  <a:pt x="0" y="0"/>
                </a:lnTo>
                <a:lnTo>
                  <a:pt x="496824" y="0"/>
                </a:lnTo>
                <a:lnTo>
                  <a:pt x="496824" y="275844"/>
                </a:lnTo>
                <a:lnTo>
                  <a:pt x="0" y="27584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3" name="object 2033"/>
          <p:cNvSpPr/>
          <p:nvPr/>
        </p:nvSpPr>
        <p:spPr>
          <a:xfrm>
            <a:off x="1260348" y="1722120"/>
            <a:ext cx="495299" cy="275844"/>
          </a:xfrm>
          <a:custGeom>
            <a:avLst/>
            <a:gdLst/>
            <a:ahLst/>
            <a:cxnLst/>
            <a:rect l="l" t="t" r="r" b="b"/>
            <a:pathLst>
              <a:path w="495299" h="275844">
                <a:moveTo>
                  <a:pt x="0" y="275844"/>
                </a:moveTo>
                <a:lnTo>
                  <a:pt x="0" y="0"/>
                </a:lnTo>
                <a:lnTo>
                  <a:pt x="495299" y="0"/>
                </a:lnTo>
                <a:lnTo>
                  <a:pt x="495299" y="275844"/>
                </a:lnTo>
                <a:lnTo>
                  <a:pt x="0" y="27584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4" name="object 2034"/>
          <p:cNvSpPr/>
          <p:nvPr/>
        </p:nvSpPr>
        <p:spPr>
          <a:xfrm>
            <a:off x="1757172" y="1722120"/>
            <a:ext cx="2572512" cy="275844"/>
          </a:xfrm>
          <a:custGeom>
            <a:avLst/>
            <a:gdLst/>
            <a:ahLst/>
            <a:cxnLst/>
            <a:rect l="l" t="t" r="r" b="b"/>
            <a:pathLst>
              <a:path w="2572512" h="275844">
                <a:moveTo>
                  <a:pt x="0" y="275844"/>
                </a:moveTo>
                <a:lnTo>
                  <a:pt x="0" y="0"/>
                </a:lnTo>
                <a:lnTo>
                  <a:pt x="2572512" y="0"/>
                </a:lnTo>
                <a:lnTo>
                  <a:pt x="2572512" y="275844"/>
                </a:lnTo>
                <a:lnTo>
                  <a:pt x="0" y="27584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5" name="object 2035"/>
          <p:cNvSpPr/>
          <p:nvPr/>
        </p:nvSpPr>
        <p:spPr>
          <a:xfrm>
            <a:off x="4331207" y="1722120"/>
            <a:ext cx="2525268" cy="275844"/>
          </a:xfrm>
          <a:custGeom>
            <a:avLst/>
            <a:gdLst/>
            <a:ahLst/>
            <a:cxnLst/>
            <a:rect l="l" t="t" r="r" b="b"/>
            <a:pathLst>
              <a:path w="2525268" h="275844">
                <a:moveTo>
                  <a:pt x="0" y="275844"/>
                </a:moveTo>
                <a:lnTo>
                  <a:pt x="0" y="0"/>
                </a:lnTo>
                <a:lnTo>
                  <a:pt x="2525269" y="0"/>
                </a:lnTo>
                <a:lnTo>
                  <a:pt x="2525269" y="275844"/>
                </a:lnTo>
                <a:lnTo>
                  <a:pt x="0" y="27584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6" name="object 2036"/>
          <p:cNvSpPr/>
          <p:nvPr/>
        </p:nvSpPr>
        <p:spPr>
          <a:xfrm>
            <a:off x="6858000" y="1722119"/>
            <a:ext cx="2436876" cy="1815084"/>
          </a:xfrm>
          <a:custGeom>
            <a:avLst/>
            <a:gdLst/>
            <a:ahLst/>
            <a:cxnLst/>
            <a:rect l="l" t="t" r="r" b="b"/>
            <a:pathLst>
              <a:path w="2436876" h="1815084">
                <a:moveTo>
                  <a:pt x="0" y="1815085"/>
                </a:moveTo>
                <a:lnTo>
                  <a:pt x="0" y="0"/>
                </a:lnTo>
                <a:lnTo>
                  <a:pt x="2436876" y="0"/>
                </a:lnTo>
                <a:lnTo>
                  <a:pt x="2436876" y="1815085"/>
                </a:lnTo>
                <a:lnTo>
                  <a:pt x="0" y="1815085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7" name="object 2037"/>
          <p:cNvSpPr/>
          <p:nvPr/>
        </p:nvSpPr>
        <p:spPr>
          <a:xfrm>
            <a:off x="762000" y="1999488"/>
            <a:ext cx="496824" cy="271272"/>
          </a:xfrm>
          <a:custGeom>
            <a:avLst/>
            <a:gdLst/>
            <a:ahLst/>
            <a:cxnLst/>
            <a:rect l="l" t="t" r="r" b="b"/>
            <a:pathLst>
              <a:path w="496824" h="271272">
                <a:moveTo>
                  <a:pt x="0" y="271272"/>
                </a:moveTo>
                <a:lnTo>
                  <a:pt x="0" y="0"/>
                </a:lnTo>
                <a:lnTo>
                  <a:pt x="496824" y="0"/>
                </a:lnTo>
                <a:lnTo>
                  <a:pt x="496824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8" name="object 2038"/>
          <p:cNvSpPr/>
          <p:nvPr/>
        </p:nvSpPr>
        <p:spPr>
          <a:xfrm>
            <a:off x="1260348" y="1999488"/>
            <a:ext cx="495299" cy="271272"/>
          </a:xfrm>
          <a:custGeom>
            <a:avLst/>
            <a:gdLst/>
            <a:ahLst/>
            <a:cxnLst/>
            <a:rect l="l" t="t" r="r" b="b"/>
            <a:pathLst>
              <a:path w="495299" h="271272">
                <a:moveTo>
                  <a:pt x="0" y="271272"/>
                </a:moveTo>
                <a:lnTo>
                  <a:pt x="0" y="0"/>
                </a:lnTo>
                <a:lnTo>
                  <a:pt x="495299" y="0"/>
                </a:lnTo>
                <a:lnTo>
                  <a:pt x="495299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9" name="object 2039"/>
          <p:cNvSpPr/>
          <p:nvPr/>
        </p:nvSpPr>
        <p:spPr>
          <a:xfrm>
            <a:off x="1757172" y="1999488"/>
            <a:ext cx="2572512" cy="271272"/>
          </a:xfrm>
          <a:custGeom>
            <a:avLst/>
            <a:gdLst/>
            <a:ahLst/>
            <a:cxnLst/>
            <a:rect l="l" t="t" r="r" b="b"/>
            <a:pathLst>
              <a:path w="2572512" h="271272">
                <a:moveTo>
                  <a:pt x="0" y="271272"/>
                </a:moveTo>
                <a:lnTo>
                  <a:pt x="0" y="0"/>
                </a:lnTo>
                <a:lnTo>
                  <a:pt x="2572512" y="0"/>
                </a:lnTo>
                <a:lnTo>
                  <a:pt x="2572512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0" name="object 2040"/>
          <p:cNvSpPr/>
          <p:nvPr/>
        </p:nvSpPr>
        <p:spPr>
          <a:xfrm>
            <a:off x="4331207" y="1999488"/>
            <a:ext cx="2525268" cy="271272"/>
          </a:xfrm>
          <a:custGeom>
            <a:avLst/>
            <a:gdLst/>
            <a:ahLst/>
            <a:cxnLst/>
            <a:rect l="l" t="t" r="r" b="b"/>
            <a:pathLst>
              <a:path w="2525268" h="271272">
                <a:moveTo>
                  <a:pt x="0" y="271272"/>
                </a:moveTo>
                <a:lnTo>
                  <a:pt x="0" y="0"/>
                </a:lnTo>
                <a:lnTo>
                  <a:pt x="2525269" y="0"/>
                </a:lnTo>
                <a:lnTo>
                  <a:pt x="2525269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1" name="object 2041"/>
          <p:cNvSpPr/>
          <p:nvPr/>
        </p:nvSpPr>
        <p:spPr>
          <a:xfrm>
            <a:off x="762000" y="2272284"/>
            <a:ext cx="496824" cy="271272"/>
          </a:xfrm>
          <a:custGeom>
            <a:avLst/>
            <a:gdLst/>
            <a:ahLst/>
            <a:cxnLst/>
            <a:rect l="l" t="t" r="r" b="b"/>
            <a:pathLst>
              <a:path w="496824" h="271272">
                <a:moveTo>
                  <a:pt x="0" y="271272"/>
                </a:moveTo>
                <a:lnTo>
                  <a:pt x="0" y="0"/>
                </a:lnTo>
                <a:lnTo>
                  <a:pt x="496824" y="0"/>
                </a:lnTo>
                <a:lnTo>
                  <a:pt x="496824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2" name="object 2042"/>
          <p:cNvSpPr/>
          <p:nvPr/>
        </p:nvSpPr>
        <p:spPr>
          <a:xfrm>
            <a:off x="1260348" y="2272284"/>
            <a:ext cx="495299" cy="271272"/>
          </a:xfrm>
          <a:custGeom>
            <a:avLst/>
            <a:gdLst/>
            <a:ahLst/>
            <a:cxnLst/>
            <a:rect l="l" t="t" r="r" b="b"/>
            <a:pathLst>
              <a:path w="495299" h="271272">
                <a:moveTo>
                  <a:pt x="0" y="271272"/>
                </a:moveTo>
                <a:lnTo>
                  <a:pt x="0" y="0"/>
                </a:lnTo>
                <a:lnTo>
                  <a:pt x="495299" y="0"/>
                </a:lnTo>
                <a:lnTo>
                  <a:pt x="495299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3" name="object 2043"/>
          <p:cNvSpPr/>
          <p:nvPr/>
        </p:nvSpPr>
        <p:spPr>
          <a:xfrm>
            <a:off x="1757172" y="2272284"/>
            <a:ext cx="2572512" cy="271272"/>
          </a:xfrm>
          <a:custGeom>
            <a:avLst/>
            <a:gdLst/>
            <a:ahLst/>
            <a:cxnLst/>
            <a:rect l="l" t="t" r="r" b="b"/>
            <a:pathLst>
              <a:path w="2572512" h="271272">
                <a:moveTo>
                  <a:pt x="0" y="271272"/>
                </a:moveTo>
                <a:lnTo>
                  <a:pt x="0" y="0"/>
                </a:lnTo>
                <a:lnTo>
                  <a:pt x="2572512" y="0"/>
                </a:lnTo>
                <a:lnTo>
                  <a:pt x="2572512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4" name="object 2044"/>
          <p:cNvSpPr/>
          <p:nvPr/>
        </p:nvSpPr>
        <p:spPr>
          <a:xfrm>
            <a:off x="4331207" y="2272284"/>
            <a:ext cx="2525268" cy="271272"/>
          </a:xfrm>
          <a:custGeom>
            <a:avLst/>
            <a:gdLst/>
            <a:ahLst/>
            <a:cxnLst/>
            <a:rect l="l" t="t" r="r" b="b"/>
            <a:pathLst>
              <a:path w="2525268" h="271272">
                <a:moveTo>
                  <a:pt x="0" y="271272"/>
                </a:moveTo>
                <a:lnTo>
                  <a:pt x="0" y="0"/>
                </a:lnTo>
                <a:lnTo>
                  <a:pt x="2525269" y="0"/>
                </a:lnTo>
                <a:lnTo>
                  <a:pt x="2525269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5" name="object 2045"/>
          <p:cNvSpPr/>
          <p:nvPr/>
        </p:nvSpPr>
        <p:spPr>
          <a:xfrm>
            <a:off x="762000" y="2545080"/>
            <a:ext cx="496824" cy="495300"/>
          </a:xfrm>
          <a:custGeom>
            <a:avLst/>
            <a:gdLst/>
            <a:ahLst/>
            <a:cxnLst/>
            <a:rect l="l" t="t" r="r" b="b"/>
            <a:pathLst>
              <a:path w="496824" h="495300">
                <a:moveTo>
                  <a:pt x="0" y="495300"/>
                </a:moveTo>
                <a:lnTo>
                  <a:pt x="0" y="0"/>
                </a:lnTo>
                <a:lnTo>
                  <a:pt x="496824" y="0"/>
                </a:lnTo>
                <a:lnTo>
                  <a:pt x="496824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6" name="object 2046"/>
          <p:cNvSpPr/>
          <p:nvPr/>
        </p:nvSpPr>
        <p:spPr>
          <a:xfrm>
            <a:off x="1260348" y="2545080"/>
            <a:ext cx="495299" cy="495300"/>
          </a:xfrm>
          <a:custGeom>
            <a:avLst/>
            <a:gdLst/>
            <a:ahLst/>
            <a:cxnLst/>
            <a:rect l="l" t="t" r="r" b="b"/>
            <a:pathLst>
              <a:path w="495299" h="495300">
                <a:moveTo>
                  <a:pt x="0" y="495300"/>
                </a:moveTo>
                <a:lnTo>
                  <a:pt x="0" y="0"/>
                </a:lnTo>
                <a:lnTo>
                  <a:pt x="495299" y="0"/>
                </a:lnTo>
                <a:lnTo>
                  <a:pt x="495299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7" name="object 2047"/>
          <p:cNvSpPr/>
          <p:nvPr/>
        </p:nvSpPr>
        <p:spPr>
          <a:xfrm>
            <a:off x="1757172" y="2545080"/>
            <a:ext cx="2572512" cy="495300"/>
          </a:xfrm>
          <a:custGeom>
            <a:avLst/>
            <a:gdLst/>
            <a:ahLst/>
            <a:cxnLst/>
            <a:rect l="l" t="t" r="r" b="b"/>
            <a:pathLst>
              <a:path w="2572512" h="495300">
                <a:moveTo>
                  <a:pt x="0" y="495300"/>
                </a:moveTo>
                <a:lnTo>
                  <a:pt x="0" y="0"/>
                </a:lnTo>
                <a:lnTo>
                  <a:pt x="2572512" y="0"/>
                </a:lnTo>
                <a:lnTo>
                  <a:pt x="2572512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8" name="object 2048"/>
          <p:cNvSpPr/>
          <p:nvPr/>
        </p:nvSpPr>
        <p:spPr>
          <a:xfrm>
            <a:off x="4331207" y="2545080"/>
            <a:ext cx="2525268" cy="495300"/>
          </a:xfrm>
          <a:custGeom>
            <a:avLst/>
            <a:gdLst/>
            <a:ahLst/>
            <a:cxnLst/>
            <a:rect l="l" t="t" r="r" b="b"/>
            <a:pathLst>
              <a:path w="2525268" h="495300">
                <a:moveTo>
                  <a:pt x="0" y="495300"/>
                </a:moveTo>
                <a:lnTo>
                  <a:pt x="0" y="0"/>
                </a:lnTo>
                <a:lnTo>
                  <a:pt x="2525269" y="0"/>
                </a:lnTo>
                <a:lnTo>
                  <a:pt x="2525269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9" name="object 2049"/>
          <p:cNvSpPr/>
          <p:nvPr/>
        </p:nvSpPr>
        <p:spPr>
          <a:xfrm>
            <a:off x="762000" y="3041904"/>
            <a:ext cx="496824" cy="495300"/>
          </a:xfrm>
          <a:custGeom>
            <a:avLst/>
            <a:gdLst/>
            <a:ahLst/>
            <a:cxnLst/>
            <a:rect l="l" t="t" r="r" b="b"/>
            <a:pathLst>
              <a:path w="496824" h="495300">
                <a:moveTo>
                  <a:pt x="0" y="495300"/>
                </a:moveTo>
                <a:lnTo>
                  <a:pt x="0" y="0"/>
                </a:lnTo>
                <a:lnTo>
                  <a:pt x="496824" y="0"/>
                </a:lnTo>
                <a:lnTo>
                  <a:pt x="496824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0" name="object 2050"/>
          <p:cNvSpPr/>
          <p:nvPr/>
        </p:nvSpPr>
        <p:spPr>
          <a:xfrm>
            <a:off x="1260348" y="3041904"/>
            <a:ext cx="495299" cy="495300"/>
          </a:xfrm>
          <a:custGeom>
            <a:avLst/>
            <a:gdLst/>
            <a:ahLst/>
            <a:cxnLst/>
            <a:rect l="l" t="t" r="r" b="b"/>
            <a:pathLst>
              <a:path w="495299" h="495300">
                <a:moveTo>
                  <a:pt x="0" y="495300"/>
                </a:moveTo>
                <a:lnTo>
                  <a:pt x="0" y="0"/>
                </a:lnTo>
                <a:lnTo>
                  <a:pt x="495299" y="0"/>
                </a:lnTo>
                <a:lnTo>
                  <a:pt x="495299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1" name="object 2051"/>
          <p:cNvSpPr/>
          <p:nvPr/>
        </p:nvSpPr>
        <p:spPr>
          <a:xfrm>
            <a:off x="1757172" y="3041904"/>
            <a:ext cx="2572512" cy="495300"/>
          </a:xfrm>
          <a:custGeom>
            <a:avLst/>
            <a:gdLst/>
            <a:ahLst/>
            <a:cxnLst/>
            <a:rect l="l" t="t" r="r" b="b"/>
            <a:pathLst>
              <a:path w="2572512" h="495300">
                <a:moveTo>
                  <a:pt x="0" y="495300"/>
                </a:moveTo>
                <a:lnTo>
                  <a:pt x="0" y="0"/>
                </a:lnTo>
                <a:lnTo>
                  <a:pt x="2572512" y="0"/>
                </a:lnTo>
                <a:lnTo>
                  <a:pt x="2572512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2" name="object 2052"/>
          <p:cNvSpPr/>
          <p:nvPr/>
        </p:nvSpPr>
        <p:spPr>
          <a:xfrm>
            <a:off x="4331207" y="3041904"/>
            <a:ext cx="2525268" cy="495300"/>
          </a:xfrm>
          <a:custGeom>
            <a:avLst/>
            <a:gdLst/>
            <a:ahLst/>
            <a:cxnLst/>
            <a:rect l="l" t="t" r="r" b="b"/>
            <a:pathLst>
              <a:path w="2525268" h="495300">
                <a:moveTo>
                  <a:pt x="0" y="495300"/>
                </a:moveTo>
                <a:lnTo>
                  <a:pt x="0" y="0"/>
                </a:lnTo>
                <a:lnTo>
                  <a:pt x="2525269" y="0"/>
                </a:lnTo>
                <a:lnTo>
                  <a:pt x="2525269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3" name="object 2053"/>
          <p:cNvSpPr/>
          <p:nvPr/>
        </p:nvSpPr>
        <p:spPr>
          <a:xfrm>
            <a:off x="1254251" y="1455419"/>
            <a:ext cx="12192" cy="2097024"/>
          </a:xfrm>
          <a:custGeom>
            <a:avLst/>
            <a:gdLst/>
            <a:ahLst/>
            <a:cxnLst/>
            <a:rect l="l" t="t" r="r" b="b"/>
            <a:pathLst>
              <a:path w="12192" h="2097024">
                <a:moveTo>
                  <a:pt x="6097" y="6097"/>
                </a:moveTo>
                <a:lnTo>
                  <a:pt x="6097" y="209092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4" name="object 2054"/>
          <p:cNvSpPr/>
          <p:nvPr/>
        </p:nvSpPr>
        <p:spPr>
          <a:xfrm>
            <a:off x="1254251" y="1207008"/>
            <a:ext cx="509016" cy="2345435"/>
          </a:xfrm>
          <a:custGeom>
            <a:avLst/>
            <a:gdLst/>
            <a:ahLst/>
            <a:cxnLst/>
            <a:rect l="l" t="t" r="r" b="b"/>
            <a:pathLst>
              <a:path w="509016" h="2345435">
                <a:moveTo>
                  <a:pt x="6097" y="2339340"/>
                </a:moveTo>
                <a:moveTo>
                  <a:pt x="502921" y="6096"/>
                </a:moveTo>
                <a:lnTo>
                  <a:pt x="502921" y="23393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5" name="object 2055"/>
          <p:cNvSpPr/>
          <p:nvPr/>
        </p:nvSpPr>
        <p:spPr>
          <a:xfrm>
            <a:off x="1751076" y="1207008"/>
            <a:ext cx="2586228" cy="2345435"/>
          </a:xfrm>
          <a:custGeom>
            <a:avLst/>
            <a:gdLst/>
            <a:ahLst/>
            <a:cxnLst/>
            <a:rect l="l" t="t" r="r" b="b"/>
            <a:pathLst>
              <a:path w="2586228" h="2345435">
                <a:moveTo>
                  <a:pt x="6096" y="2339340"/>
                </a:moveTo>
                <a:moveTo>
                  <a:pt x="2580131" y="6096"/>
                </a:moveTo>
                <a:lnTo>
                  <a:pt x="2580131" y="2667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6" name="object 2056"/>
          <p:cNvSpPr/>
          <p:nvPr/>
        </p:nvSpPr>
        <p:spPr>
          <a:xfrm>
            <a:off x="4325111" y="1467612"/>
            <a:ext cx="12192" cy="2084832"/>
          </a:xfrm>
          <a:custGeom>
            <a:avLst/>
            <a:gdLst/>
            <a:ahLst/>
            <a:cxnLst/>
            <a:rect l="l" t="t" r="r" b="b"/>
            <a:pathLst>
              <a:path w="12192" h="2084832">
                <a:moveTo>
                  <a:pt x="6096" y="6096"/>
                </a:moveTo>
                <a:moveTo>
                  <a:pt x="6096" y="246888"/>
                </a:moveTo>
                <a:lnTo>
                  <a:pt x="6096" y="207873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7" name="object 2057"/>
          <p:cNvSpPr/>
          <p:nvPr/>
        </p:nvSpPr>
        <p:spPr>
          <a:xfrm>
            <a:off x="4325111" y="1708404"/>
            <a:ext cx="2538984" cy="1844040"/>
          </a:xfrm>
          <a:custGeom>
            <a:avLst/>
            <a:gdLst/>
            <a:ahLst/>
            <a:cxnLst/>
            <a:rect l="l" t="t" r="r" b="b"/>
            <a:pathLst>
              <a:path w="2538984" h="1844040">
                <a:moveTo>
                  <a:pt x="6096" y="1837944"/>
                </a:moveTo>
                <a:moveTo>
                  <a:pt x="2532889" y="6096"/>
                </a:moveTo>
                <a:lnTo>
                  <a:pt x="2532889" y="183794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8" name="object 2058"/>
          <p:cNvSpPr/>
          <p:nvPr/>
        </p:nvSpPr>
        <p:spPr>
          <a:xfrm>
            <a:off x="6851904" y="1207008"/>
            <a:ext cx="193547" cy="2345435"/>
          </a:xfrm>
          <a:custGeom>
            <a:avLst/>
            <a:gdLst/>
            <a:ahLst/>
            <a:cxnLst/>
            <a:rect l="l" t="t" r="r" b="b"/>
            <a:pathLst>
              <a:path w="193547" h="2345435">
                <a:moveTo>
                  <a:pt x="6096" y="2339340"/>
                </a:moveTo>
                <a:moveTo>
                  <a:pt x="187451" y="6096"/>
                </a:moveTo>
                <a:lnTo>
                  <a:pt x="187451" y="2667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9" name="object 2059"/>
          <p:cNvSpPr/>
          <p:nvPr/>
        </p:nvSpPr>
        <p:spPr>
          <a:xfrm>
            <a:off x="749808" y="1461516"/>
            <a:ext cx="6295643" cy="18288"/>
          </a:xfrm>
          <a:custGeom>
            <a:avLst/>
            <a:gdLst/>
            <a:ahLst/>
            <a:cxnLst/>
            <a:rect l="l" t="t" r="r" b="b"/>
            <a:pathLst>
              <a:path w="6295643" h="18288">
                <a:moveTo>
                  <a:pt x="6289547" y="12192"/>
                </a:moveTo>
                <a:moveTo>
                  <a:pt x="6096" y="6096"/>
                </a:moveTo>
                <a:lnTo>
                  <a:pt x="1007364" y="6096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0" name="object 2060"/>
          <p:cNvSpPr/>
          <p:nvPr/>
        </p:nvSpPr>
        <p:spPr>
          <a:xfrm>
            <a:off x="1751076" y="1461516"/>
            <a:ext cx="7559039" cy="12192"/>
          </a:xfrm>
          <a:custGeom>
            <a:avLst/>
            <a:gdLst/>
            <a:ahLst/>
            <a:cxnLst/>
            <a:rect l="l" t="t" r="r" b="b"/>
            <a:pathLst>
              <a:path w="7559039" h="12192">
                <a:moveTo>
                  <a:pt x="6096" y="6096"/>
                </a:moveTo>
                <a:moveTo>
                  <a:pt x="6096" y="6096"/>
                </a:moveTo>
                <a:lnTo>
                  <a:pt x="755294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1" name="object 2061"/>
          <p:cNvSpPr/>
          <p:nvPr/>
        </p:nvSpPr>
        <p:spPr>
          <a:xfrm>
            <a:off x="749808" y="1461516"/>
            <a:ext cx="8560307" cy="266700"/>
          </a:xfrm>
          <a:custGeom>
            <a:avLst/>
            <a:gdLst/>
            <a:ahLst/>
            <a:cxnLst/>
            <a:rect l="l" t="t" r="r" b="b"/>
            <a:pathLst>
              <a:path w="8560307" h="266700">
                <a:moveTo>
                  <a:pt x="8554212" y="6096"/>
                </a:moveTo>
                <a:moveTo>
                  <a:pt x="6096" y="260604"/>
                </a:moveTo>
                <a:lnTo>
                  <a:pt x="1007364" y="260604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2" name="object 2062"/>
          <p:cNvSpPr/>
          <p:nvPr/>
        </p:nvSpPr>
        <p:spPr>
          <a:xfrm>
            <a:off x="1751076" y="1716024"/>
            <a:ext cx="7559039" cy="12192"/>
          </a:xfrm>
          <a:custGeom>
            <a:avLst/>
            <a:gdLst/>
            <a:ahLst/>
            <a:cxnLst/>
            <a:rect l="l" t="t" r="r" b="b"/>
            <a:pathLst>
              <a:path w="7559039" h="12192">
                <a:moveTo>
                  <a:pt x="6096" y="6096"/>
                </a:moveTo>
                <a:moveTo>
                  <a:pt x="6096" y="6096"/>
                </a:moveTo>
                <a:lnTo>
                  <a:pt x="755294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3" name="object 2063"/>
          <p:cNvSpPr/>
          <p:nvPr/>
        </p:nvSpPr>
        <p:spPr>
          <a:xfrm>
            <a:off x="749808" y="1716024"/>
            <a:ext cx="8560307" cy="289560"/>
          </a:xfrm>
          <a:custGeom>
            <a:avLst/>
            <a:gdLst/>
            <a:ahLst/>
            <a:cxnLst/>
            <a:rect l="l" t="t" r="r" b="b"/>
            <a:pathLst>
              <a:path w="8560307" h="289560">
                <a:moveTo>
                  <a:pt x="8554212" y="6096"/>
                </a:moveTo>
                <a:moveTo>
                  <a:pt x="6096" y="283464"/>
                </a:moveTo>
                <a:lnTo>
                  <a:pt x="1007364" y="283464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4" name="object 2064"/>
          <p:cNvSpPr/>
          <p:nvPr/>
        </p:nvSpPr>
        <p:spPr>
          <a:xfrm>
            <a:off x="1751076" y="1993392"/>
            <a:ext cx="5120639" cy="12192"/>
          </a:xfrm>
          <a:custGeom>
            <a:avLst/>
            <a:gdLst/>
            <a:ahLst/>
            <a:cxnLst/>
            <a:rect l="l" t="t" r="r" b="b"/>
            <a:pathLst>
              <a:path w="5120639" h="12192">
                <a:moveTo>
                  <a:pt x="6096" y="6096"/>
                </a:moveTo>
                <a:moveTo>
                  <a:pt x="6096" y="6096"/>
                </a:moveTo>
                <a:lnTo>
                  <a:pt x="5114543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5" name="object 2065"/>
          <p:cNvSpPr/>
          <p:nvPr/>
        </p:nvSpPr>
        <p:spPr>
          <a:xfrm>
            <a:off x="749808" y="1993392"/>
            <a:ext cx="6121907" cy="284988"/>
          </a:xfrm>
          <a:custGeom>
            <a:avLst/>
            <a:gdLst/>
            <a:ahLst/>
            <a:cxnLst/>
            <a:rect l="l" t="t" r="r" b="b"/>
            <a:pathLst>
              <a:path w="6121907" h="284988">
                <a:moveTo>
                  <a:pt x="6115811" y="6096"/>
                </a:moveTo>
                <a:moveTo>
                  <a:pt x="6096" y="278892"/>
                </a:moveTo>
                <a:lnTo>
                  <a:pt x="1007364" y="278892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6" name="object 2066"/>
          <p:cNvSpPr/>
          <p:nvPr/>
        </p:nvSpPr>
        <p:spPr>
          <a:xfrm>
            <a:off x="1751076" y="2266187"/>
            <a:ext cx="5120639" cy="12192"/>
          </a:xfrm>
          <a:custGeom>
            <a:avLst/>
            <a:gdLst/>
            <a:ahLst/>
            <a:cxnLst/>
            <a:rect l="l" t="t" r="r" b="b"/>
            <a:pathLst>
              <a:path w="5120639" h="12192">
                <a:moveTo>
                  <a:pt x="6096" y="6097"/>
                </a:moveTo>
                <a:moveTo>
                  <a:pt x="6096" y="6097"/>
                </a:moveTo>
                <a:lnTo>
                  <a:pt x="5114543" y="60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7" name="object 2067"/>
          <p:cNvSpPr/>
          <p:nvPr/>
        </p:nvSpPr>
        <p:spPr>
          <a:xfrm>
            <a:off x="749808" y="2266187"/>
            <a:ext cx="6121907" cy="284988"/>
          </a:xfrm>
          <a:custGeom>
            <a:avLst/>
            <a:gdLst/>
            <a:ahLst/>
            <a:cxnLst/>
            <a:rect l="l" t="t" r="r" b="b"/>
            <a:pathLst>
              <a:path w="6121907" h="284988">
                <a:moveTo>
                  <a:pt x="6115811" y="6097"/>
                </a:moveTo>
                <a:moveTo>
                  <a:pt x="6096" y="278893"/>
                </a:moveTo>
                <a:lnTo>
                  <a:pt x="6115811" y="27889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8" name="object 2068"/>
          <p:cNvSpPr/>
          <p:nvPr/>
        </p:nvSpPr>
        <p:spPr>
          <a:xfrm>
            <a:off x="749808" y="2538984"/>
            <a:ext cx="6121907" cy="509016"/>
          </a:xfrm>
          <a:custGeom>
            <a:avLst/>
            <a:gdLst/>
            <a:ahLst/>
            <a:cxnLst/>
            <a:rect l="l" t="t" r="r" b="b"/>
            <a:pathLst>
              <a:path w="6121907" h="509016">
                <a:moveTo>
                  <a:pt x="6115811" y="6096"/>
                </a:moveTo>
                <a:moveTo>
                  <a:pt x="6096" y="502920"/>
                </a:moveTo>
                <a:lnTo>
                  <a:pt x="6115811" y="5029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9" name="object 2069"/>
          <p:cNvSpPr/>
          <p:nvPr/>
        </p:nvSpPr>
        <p:spPr>
          <a:xfrm>
            <a:off x="755904" y="1207008"/>
            <a:ext cx="6115811" cy="2345435"/>
          </a:xfrm>
          <a:custGeom>
            <a:avLst/>
            <a:gdLst/>
            <a:ahLst/>
            <a:cxnLst/>
            <a:rect l="l" t="t" r="r" b="b"/>
            <a:pathLst>
              <a:path w="6115811" h="2345435">
                <a:moveTo>
                  <a:pt x="6109715" y="1834896"/>
                </a:moveTo>
                <a:moveTo>
                  <a:pt x="6096" y="6096"/>
                </a:moveTo>
                <a:lnTo>
                  <a:pt x="6096" y="23393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0" name="object 2070"/>
          <p:cNvSpPr/>
          <p:nvPr/>
        </p:nvSpPr>
        <p:spPr>
          <a:xfrm>
            <a:off x="755904" y="1207008"/>
            <a:ext cx="8546592" cy="2345435"/>
          </a:xfrm>
          <a:custGeom>
            <a:avLst/>
            <a:gdLst/>
            <a:ahLst/>
            <a:cxnLst/>
            <a:rect l="l" t="t" r="r" b="b"/>
            <a:pathLst>
              <a:path w="8546592" h="2345435">
                <a:moveTo>
                  <a:pt x="6096" y="2339340"/>
                </a:moveTo>
                <a:moveTo>
                  <a:pt x="8540496" y="6096"/>
                </a:moveTo>
                <a:lnTo>
                  <a:pt x="8540496" y="23393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1" name="object 2071"/>
          <p:cNvSpPr/>
          <p:nvPr/>
        </p:nvSpPr>
        <p:spPr>
          <a:xfrm>
            <a:off x="749808" y="1213104"/>
            <a:ext cx="8560307" cy="2339340"/>
          </a:xfrm>
          <a:custGeom>
            <a:avLst/>
            <a:gdLst/>
            <a:ahLst/>
            <a:cxnLst/>
            <a:rect l="l" t="t" r="r" b="b"/>
            <a:pathLst>
              <a:path w="8560307" h="2339340">
                <a:moveTo>
                  <a:pt x="8546592" y="2333244"/>
                </a:moveTo>
                <a:moveTo>
                  <a:pt x="6096" y="6096"/>
                </a:moveTo>
                <a:lnTo>
                  <a:pt x="85542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2" name="object 2072"/>
          <p:cNvSpPr/>
          <p:nvPr/>
        </p:nvSpPr>
        <p:spPr>
          <a:xfrm>
            <a:off x="749808" y="1213104"/>
            <a:ext cx="8560307" cy="2331720"/>
          </a:xfrm>
          <a:custGeom>
            <a:avLst/>
            <a:gdLst/>
            <a:ahLst/>
            <a:cxnLst/>
            <a:rect l="l" t="t" r="r" b="b"/>
            <a:pathLst>
              <a:path w="8560307" h="2331720">
                <a:moveTo>
                  <a:pt x="8554212" y="6096"/>
                </a:moveTo>
                <a:moveTo>
                  <a:pt x="6096" y="2325624"/>
                </a:moveTo>
                <a:lnTo>
                  <a:pt x="8554212" y="232562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133937" y="1235072"/>
            <a:ext cx="2957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812327" y="1235072"/>
            <a:ext cx="2816610" cy="4841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574048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NAMA JABATAN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KELAUTAN/PERIKANAN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893466" y="1235072"/>
            <a:ext cx="162356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FFFF00"/>
                </a:solidFill>
                <a:latin typeface="Arial"/>
                <a:cs typeface="Arial"/>
              </a:rPr>
              <a:t>INSTANSI PEMBINA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601492" y="1235072"/>
            <a:ext cx="117857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FFFF00"/>
                </a:solidFill>
                <a:latin typeface="Arial"/>
                <a:cs typeface="Arial"/>
              </a:rPr>
              <a:t>JABATAN INTI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18187" y="1758567"/>
            <a:ext cx="231474" cy="7742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21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22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23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461448" y="1758567"/>
            <a:ext cx="138641" cy="7742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761772" y="1758567"/>
            <a:ext cx="1700708" cy="4822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834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Penyuluh Perikanan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Pengawas Perikanan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430765" y="1758567"/>
            <a:ext cx="2337738" cy="5014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 Kelautan dan Perikanan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 Kelautan dan Perikanan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958965" y="2284823"/>
            <a:ext cx="36910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329297" y="2284823"/>
            <a:ext cx="62631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958965" y="2284823"/>
            <a:ext cx="2075984" cy="7138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96243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bidang tugas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dan fungsi kelautan dan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Perikanan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766606" y="2306621"/>
            <a:ext cx="2503522" cy="12304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Analis Pasar Hasil Perikanan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Pengendali Hama dan Penyakit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Ikan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Pengelola Ekosistem Laut dan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Pesisir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430765" y="2306621"/>
            <a:ext cx="233773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 Kelautan dan Perikanan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918187" y="2691669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24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461448" y="2691669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430765" y="2691669"/>
            <a:ext cx="233773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 Kelautan dan Perikanan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918187" y="3188946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461448" y="3188946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4430765" y="3188946"/>
            <a:ext cx="233773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 Kelautan dan Perikanan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73" name="object 2073"/>
          <p:cNvSpPr/>
          <p:nvPr/>
        </p:nvSpPr>
        <p:spPr>
          <a:xfrm>
            <a:off x="762000" y="3657600"/>
            <a:ext cx="786384" cy="303276"/>
          </a:xfrm>
          <a:custGeom>
            <a:avLst/>
            <a:gdLst/>
            <a:ahLst/>
            <a:cxnLst/>
            <a:rect l="l" t="t" r="r" b="b"/>
            <a:pathLst>
              <a:path w="786384" h="303276">
                <a:moveTo>
                  <a:pt x="0" y="303276"/>
                </a:moveTo>
                <a:lnTo>
                  <a:pt x="0" y="0"/>
                </a:lnTo>
                <a:lnTo>
                  <a:pt x="786384" y="0"/>
                </a:lnTo>
                <a:lnTo>
                  <a:pt x="786384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4" name="object 2074"/>
          <p:cNvSpPr/>
          <p:nvPr/>
        </p:nvSpPr>
        <p:spPr>
          <a:xfrm>
            <a:off x="1549907" y="3657600"/>
            <a:ext cx="2033016" cy="303276"/>
          </a:xfrm>
          <a:custGeom>
            <a:avLst/>
            <a:gdLst/>
            <a:ahLst/>
            <a:cxnLst/>
            <a:rect l="l" t="t" r="r" b="b"/>
            <a:pathLst>
              <a:path w="2033016" h="303276">
                <a:moveTo>
                  <a:pt x="0" y="303276"/>
                </a:moveTo>
                <a:lnTo>
                  <a:pt x="0" y="0"/>
                </a:lnTo>
                <a:lnTo>
                  <a:pt x="2033017" y="0"/>
                </a:lnTo>
                <a:lnTo>
                  <a:pt x="2033017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5" name="object 2075"/>
          <p:cNvSpPr/>
          <p:nvPr/>
        </p:nvSpPr>
        <p:spPr>
          <a:xfrm>
            <a:off x="3584448" y="3657600"/>
            <a:ext cx="2510028" cy="303276"/>
          </a:xfrm>
          <a:custGeom>
            <a:avLst/>
            <a:gdLst/>
            <a:ahLst/>
            <a:cxnLst/>
            <a:rect l="l" t="t" r="r" b="b"/>
            <a:pathLst>
              <a:path w="2510028" h="303276">
                <a:moveTo>
                  <a:pt x="0" y="303276"/>
                </a:moveTo>
                <a:lnTo>
                  <a:pt x="0" y="0"/>
                </a:lnTo>
                <a:lnTo>
                  <a:pt x="2510028" y="0"/>
                </a:lnTo>
                <a:lnTo>
                  <a:pt x="2510028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6" name="object 2076"/>
          <p:cNvSpPr/>
          <p:nvPr/>
        </p:nvSpPr>
        <p:spPr>
          <a:xfrm>
            <a:off x="6096000" y="3657600"/>
            <a:ext cx="3198876" cy="303276"/>
          </a:xfrm>
          <a:custGeom>
            <a:avLst/>
            <a:gdLst/>
            <a:ahLst/>
            <a:cxnLst/>
            <a:rect l="l" t="t" r="r" b="b"/>
            <a:pathLst>
              <a:path w="3198876" h="303276">
                <a:moveTo>
                  <a:pt x="0" y="303276"/>
                </a:moveTo>
                <a:lnTo>
                  <a:pt x="0" y="0"/>
                </a:lnTo>
                <a:lnTo>
                  <a:pt x="3198876" y="0"/>
                </a:lnTo>
                <a:lnTo>
                  <a:pt x="3198876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7" name="object 2077"/>
          <p:cNvSpPr/>
          <p:nvPr/>
        </p:nvSpPr>
        <p:spPr>
          <a:xfrm>
            <a:off x="762000" y="3962400"/>
            <a:ext cx="393192" cy="303276"/>
          </a:xfrm>
          <a:custGeom>
            <a:avLst/>
            <a:gdLst/>
            <a:ahLst/>
            <a:cxnLst/>
            <a:rect l="l" t="t" r="r" b="b"/>
            <a:pathLst>
              <a:path w="393192" h="303276">
                <a:moveTo>
                  <a:pt x="0" y="303276"/>
                </a:moveTo>
                <a:lnTo>
                  <a:pt x="0" y="0"/>
                </a:lnTo>
                <a:lnTo>
                  <a:pt x="393192" y="0"/>
                </a:lnTo>
                <a:lnTo>
                  <a:pt x="393192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8" name="object 2078"/>
          <p:cNvSpPr/>
          <p:nvPr/>
        </p:nvSpPr>
        <p:spPr>
          <a:xfrm>
            <a:off x="1156715" y="3962400"/>
            <a:ext cx="391668" cy="303276"/>
          </a:xfrm>
          <a:custGeom>
            <a:avLst/>
            <a:gdLst/>
            <a:ahLst/>
            <a:cxnLst/>
            <a:rect l="l" t="t" r="r" b="b"/>
            <a:pathLst>
              <a:path w="391668" h="303276">
                <a:moveTo>
                  <a:pt x="0" y="303276"/>
                </a:moveTo>
                <a:lnTo>
                  <a:pt x="0" y="0"/>
                </a:lnTo>
                <a:lnTo>
                  <a:pt x="391668" y="0"/>
                </a:lnTo>
                <a:lnTo>
                  <a:pt x="391668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9" name="object 2079"/>
          <p:cNvSpPr/>
          <p:nvPr/>
        </p:nvSpPr>
        <p:spPr>
          <a:xfrm>
            <a:off x="1549907" y="3962400"/>
            <a:ext cx="4544568" cy="303276"/>
          </a:xfrm>
          <a:custGeom>
            <a:avLst/>
            <a:gdLst/>
            <a:ahLst/>
            <a:cxnLst/>
            <a:rect l="l" t="t" r="r" b="b"/>
            <a:pathLst>
              <a:path w="4544568" h="303276">
                <a:moveTo>
                  <a:pt x="0" y="303276"/>
                </a:moveTo>
                <a:lnTo>
                  <a:pt x="0" y="0"/>
                </a:lnTo>
                <a:lnTo>
                  <a:pt x="4544569" y="0"/>
                </a:lnTo>
                <a:lnTo>
                  <a:pt x="4544569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0" name="object 2080"/>
          <p:cNvSpPr/>
          <p:nvPr/>
        </p:nvSpPr>
        <p:spPr>
          <a:xfrm>
            <a:off x="6096000" y="3962400"/>
            <a:ext cx="3198876" cy="303276"/>
          </a:xfrm>
          <a:custGeom>
            <a:avLst/>
            <a:gdLst/>
            <a:ahLst/>
            <a:cxnLst/>
            <a:rect l="l" t="t" r="r" b="b"/>
            <a:pathLst>
              <a:path w="3198876" h="303276">
                <a:moveTo>
                  <a:pt x="0" y="303276"/>
                </a:moveTo>
                <a:lnTo>
                  <a:pt x="0" y="0"/>
                </a:lnTo>
                <a:lnTo>
                  <a:pt x="3198876" y="0"/>
                </a:lnTo>
                <a:lnTo>
                  <a:pt x="3198876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1" name="object 2081"/>
          <p:cNvSpPr/>
          <p:nvPr/>
        </p:nvSpPr>
        <p:spPr>
          <a:xfrm>
            <a:off x="762000" y="4267200"/>
            <a:ext cx="393192" cy="597408"/>
          </a:xfrm>
          <a:custGeom>
            <a:avLst/>
            <a:gdLst/>
            <a:ahLst/>
            <a:cxnLst/>
            <a:rect l="l" t="t" r="r" b="b"/>
            <a:pathLst>
              <a:path w="393192" h="597408">
                <a:moveTo>
                  <a:pt x="0" y="597408"/>
                </a:moveTo>
                <a:lnTo>
                  <a:pt x="0" y="0"/>
                </a:lnTo>
                <a:lnTo>
                  <a:pt x="393192" y="0"/>
                </a:lnTo>
                <a:lnTo>
                  <a:pt x="393192" y="597408"/>
                </a:lnTo>
                <a:lnTo>
                  <a:pt x="0" y="59740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2" name="object 2082"/>
          <p:cNvSpPr/>
          <p:nvPr/>
        </p:nvSpPr>
        <p:spPr>
          <a:xfrm>
            <a:off x="1156715" y="4267200"/>
            <a:ext cx="391668" cy="597408"/>
          </a:xfrm>
          <a:custGeom>
            <a:avLst/>
            <a:gdLst/>
            <a:ahLst/>
            <a:cxnLst/>
            <a:rect l="l" t="t" r="r" b="b"/>
            <a:pathLst>
              <a:path w="391668" h="597408">
                <a:moveTo>
                  <a:pt x="0" y="597408"/>
                </a:moveTo>
                <a:lnTo>
                  <a:pt x="0" y="0"/>
                </a:lnTo>
                <a:lnTo>
                  <a:pt x="391668" y="0"/>
                </a:lnTo>
                <a:lnTo>
                  <a:pt x="391668" y="597408"/>
                </a:lnTo>
                <a:lnTo>
                  <a:pt x="0" y="59740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3" name="object 2083"/>
          <p:cNvSpPr/>
          <p:nvPr/>
        </p:nvSpPr>
        <p:spPr>
          <a:xfrm>
            <a:off x="1549907" y="4267200"/>
            <a:ext cx="2033016" cy="597408"/>
          </a:xfrm>
          <a:custGeom>
            <a:avLst/>
            <a:gdLst/>
            <a:ahLst/>
            <a:cxnLst/>
            <a:rect l="l" t="t" r="r" b="b"/>
            <a:pathLst>
              <a:path w="2033016" h="597408">
                <a:moveTo>
                  <a:pt x="0" y="597408"/>
                </a:moveTo>
                <a:lnTo>
                  <a:pt x="0" y="0"/>
                </a:lnTo>
                <a:lnTo>
                  <a:pt x="2033017" y="0"/>
                </a:lnTo>
                <a:lnTo>
                  <a:pt x="2033017" y="597408"/>
                </a:lnTo>
                <a:lnTo>
                  <a:pt x="0" y="59740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4" name="object 2084"/>
          <p:cNvSpPr/>
          <p:nvPr/>
        </p:nvSpPr>
        <p:spPr>
          <a:xfrm>
            <a:off x="3584448" y="4267200"/>
            <a:ext cx="2510028" cy="597408"/>
          </a:xfrm>
          <a:custGeom>
            <a:avLst/>
            <a:gdLst/>
            <a:ahLst/>
            <a:cxnLst/>
            <a:rect l="l" t="t" r="r" b="b"/>
            <a:pathLst>
              <a:path w="2510028" h="597408">
                <a:moveTo>
                  <a:pt x="0" y="597408"/>
                </a:moveTo>
                <a:lnTo>
                  <a:pt x="0" y="0"/>
                </a:lnTo>
                <a:lnTo>
                  <a:pt x="2510028" y="0"/>
                </a:lnTo>
                <a:lnTo>
                  <a:pt x="2510028" y="597408"/>
                </a:lnTo>
                <a:lnTo>
                  <a:pt x="0" y="59740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5" name="object 2085"/>
          <p:cNvSpPr/>
          <p:nvPr/>
        </p:nvSpPr>
        <p:spPr>
          <a:xfrm>
            <a:off x="6096000" y="4267200"/>
            <a:ext cx="3198876" cy="2964180"/>
          </a:xfrm>
          <a:custGeom>
            <a:avLst/>
            <a:gdLst/>
            <a:ahLst/>
            <a:cxnLst/>
            <a:rect l="l" t="t" r="r" b="b"/>
            <a:pathLst>
              <a:path w="3198876" h="2964180">
                <a:moveTo>
                  <a:pt x="0" y="2964180"/>
                </a:moveTo>
                <a:lnTo>
                  <a:pt x="0" y="0"/>
                </a:lnTo>
                <a:lnTo>
                  <a:pt x="3198876" y="0"/>
                </a:lnTo>
                <a:lnTo>
                  <a:pt x="3198876" y="2964180"/>
                </a:lnTo>
                <a:lnTo>
                  <a:pt x="0" y="296418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6" name="object 2086"/>
          <p:cNvSpPr/>
          <p:nvPr/>
        </p:nvSpPr>
        <p:spPr>
          <a:xfrm>
            <a:off x="762000" y="4866132"/>
            <a:ext cx="393192" cy="589788"/>
          </a:xfrm>
          <a:custGeom>
            <a:avLst/>
            <a:gdLst/>
            <a:ahLst/>
            <a:cxnLst/>
            <a:rect l="l" t="t" r="r" b="b"/>
            <a:pathLst>
              <a:path w="393192" h="589788">
                <a:moveTo>
                  <a:pt x="0" y="589788"/>
                </a:moveTo>
                <a:lnTo>
                  <a:pt x="0" y="0"/>
                </a:lnTo>
                <a:lnTo>
                  <a:pt x="393192" y="0"/>
                </a:lnTo>
                <a:lnTo>
                  <a:pt x="393192" y="589788"/>
                </a:lnTo>
                <a:lnTo>
                  <a:pt x="0" y="5897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7" name="object 2087"/>
          <p:cNvSpPr/>
          <p:nvPr/>
        </p:nvSpPr>
        <p:spPr>
          <a:xfrm>
            <a:off x="1156715" y="4866132"/>
            <a:ext cx="391668" cy="589788"/>
          </a:xfrm>
          <a:custGeom>
            <a:avLst/>
            <a:gdLst/>
            <a:ahLst/>
            <a:cxnLst/>
            <a:rect l="l" t="t" r="r" b="b"/>
            <a:pathLst>
              <a:path w="391668" h="589788">
                <a:moveTo>
                  <a:pt x="0" y="589788"/>
                </a:moveTo>
                <a:lnTo>
                  <a:pt x="0" y="0"/>
                </a:lnTo>
                <a:lnTo>
                  <a:pt x="391668" y="0"/>
                </a:lnTo>
                <a:lnTo>
                  <a:pt x="391668" y="589788"/>
                </a:lnTo>
                <a:lnTo>
                  <a:pt x="0" y="5897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8" name="object 2088"/>
          <p:cNvSpPr/>
          <p:nvPr/>
        </p:nvSpPr>
        <p:spPr>
          <a:xfrm>
            <a:off x="1549907" y="4866132"/>
            <a:ext cx="2033016" cy="589788"/>
          </a:xfrm>
          <a:custGeom>
            <a:avLst/>
            <a:gdLst/>
            <a:ahLst/>
            <a:cxnLst/>
            <a:rect l="l" t="t" r="r" b="b"/>
            <a:pathLst>
              <a:path w="2033016" h="589788">
                <a:moveTo>
                  <a:pt x="0" y="589788"/>
                </a:moveTo>
                <a:lnTo>
                  <a:pt x="0" y="0"/>
                </a:lnTo>
                <a:lnTo>
                  <a:pt x="2033017" y="0"/>
                </a:lnTo>
                <a:lnTo>
                  <a:pt x="2033017" y="589788"/>
                </a:lnTo>
                <a:lnTo>
                  <a:pt x="0" y="5897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9" name="object 2089"/>
          <p:cNvSpPr/>
          <p:nvPr/>
        </p:nvSpPr>
        <p:spPr>
          <a:xfrm>
            <a:off x="3584448" y="4866132"/>
            <a:ext cx="2510028" cy="589788"/>
          </a:xfrm>
          <a:custGeom>
            <a:avLst/>
            <a:gdLst/>
            <a:ahLst/>
            <a:cxnLst/>
            <a:rect l="l" t="t" r="r" b="b"/>
            <a:pathLst>
              <a:path w="2510028" h="589788">
                <a:moveTo>
                  <a:pt x="0" y="589788"/>
                </a:moveTo>
                <a:lnTo>
                  <a:pt x="0" y="0"/>
                </a:lnTo>
                <a:lnTo>
                  <a:pt x="2510028" y="0"/>
                </a:lnTo>
                <a:lnTo>
                  <a:pt x="2510028" y="589788"/>
                </a:lnTo>
                <a:lnTo>
                  <a:pt x="0" y="5897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0" name="object 2090"/>
          <p:cNvSpPr/>
          <p:nvPr/>
        </p:nvSpPr>
        <p:spPr>
          <a:xfrm>
            <a:off x="762000" y="5457444"/>
            <a:ext cx="393192" cy="589788"/>
          </a:xfrm>
          <a:custGeom>
            <a:avLst/>
            <a:gdLst/>
            <a:ahLst/>
            <a:cxnLst/>
            <a:rect l="l" t="t" r="r" b="b"/>
            <a:pathLst>
              <a:path w="393192" h="589788">
                <a:moveTo>
                  <a:pt x="0" y="589788"/>
                </a:moveTo>
                <a:lnTo>
                  <a:pt x="0" y="0"/>
                </a:lnTo>
                <a:lnTo>
                  <a:pt x="393192" y="0"/>
                </a:lnTo>
                <a:lnTo>
                  <a:pt x="393192" y="589788"/>
                </a:lnTo>
                <a:lnTo>
                  <a:pt x="0" y="5897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1" name="object 2091"/>
          <p:cNvSpPr/>
          <p:nvPr/>
        </p:nvSpPr>
        <p:spPr>
          <a:xfrm>
            <a:off x="1156715" y="5457444"/>
            <a:ext cx="391668" cy="589788"/>
          </a:xfrm>
          <a:custGeom>
            <a:avLst/>
            <a:gdLst/>
            <a:ahLst/>
            <a:cxnLst/>
            <a:rect l="l" t="t" r="r" b="b"/>
            <a:pathLst>
              <a:path w="391668" h="589788">
                <a:moveTo>
                  <a:pt x="0" y="589788"/>
                </a:moveTo>
                <a:lnTo>
                  <a:pt x="0" y="0"/>
                </a:lnTo>
                <a:lnTo>
                  <a:pt x="391668" y="0"/>
                </a:lnTo>
                <a:lnTo>
                  <a:pt x="391668" y="589788"/>
                </a:lnTo>
                <a:lnTo>
                  <a:pt x="0" y="5897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2" name="object 2092"/>
          <p:cNvSpPr/>
          <p:nvPr/>
        </p:nvSpPr>
        <p:spPr>
          <a:xfrm>
            <a:off x="1549907" y="5457444"/>
            <a:ext cx="2033016" cy="589788"/>
          </a:xfrm>
          <a:custGeom>
            <a:avLst/>
            <a:gdLst/>
            <a:ahLst/>
            <a:cxnLst/>
            <a:rect l="l" t="t" r="r" b="b"/>
            <a:pathLst>
              <a:path w="2033016" h="589788">
                <a:moveTo>
                  <a:pt x="0" y="589788"/>
                </a:moveTo>
                <a:lnTo>
                  <a:pt x="0" y="0"/>
                </a:lnTo>
                <a:lnTo>
                  <a:pt x="2033017" y="0"/>
                </a:lnTo>
                <a:lnTo>
                  <a:pt x="2033017" y="589788"/>
                </a:lnTo>
                <a:lnTo>
                  <a:pt x="0" y="5897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3" name="object 2093"/>
          <p:cNvSpPr/>
          <p:nvPr/>
        </p:nvSpPr>
        <p:spPr>
          <a:xfrm>
            <a:off x="3584448" y="5457444"/>
            <a:ext cx="2510028" cy="589788"/>
          </a:xfrm>
          <a:custGeom>
            <a:avLst/>
            <a:gdLst/>
            <a:ahLst/>
            <a:cxnLst/>
            <a:rect l="l" t="t" r="r" b="b"/>
            <a:pathLst>
              <a:path w="2510028" h="589788">
                <a:moveTo>
                  <a:pt x="0" y="589788"/>
                </a:moveTo>
                <a:lnTo>
                  <a:pt x="0" y="0"/>
                </a:lnTo>
                <a:lnTo>
                  <a:pt x="2510028" y="0"/>
                </a:lnTo>
                <a:lnTo>
                  <a:pt x="2510028" y="589788"/>
                </a:lnTo>
                <a:lnTo>
                  <a:pt x="0" y="5897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4" name="object 2094"/>
          <p:cNvSpPr/>
          <p:nvPr/>
        </p:nvSpPr>
        <p:spPr>
          <a:xfrm>
            <a:off x="762000" y="6048756"/>
            <a:ext cx="393192" cy="591312"/>
          </a:xfrm>
          <a:custGeom>
            <a:avLst/>
            <a:gdLst/>
            <a:ahLst/>
            <a:cxnLst/>
            <a:rect l="l" t="t" r="r" b="b"/>
            <a:pathLst>
              <a:path w="393192" h="591312">
                <a:moveTo>
                  <a:pt x="0" y="591312"/>
                </a:moveTo>
                <a:lnTo>
                  <a:pt x="0" y="0"/>
                </a:lnTo>
                <a:lnTo>
                  <a:pt x="393192" y="0"/>
                </a:lnTo>
                <a:lnTo>
                  <a:pt x="393192" y="591312"/>
                </a:lnTo>
                <a:lnTo>
                  <a:pt x="0" y="59131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5" name="object 2095"/>
          <p:cNvSpPr/>
          <p:nvPr/>
        </p:nvSpPr>
        <p:spPr>
          <a:xfrm>
            <a:off x="1156715" y="6048756"/>
            <a:ext cx="391668" cy="591312"/>
          </a:xfrm>
          <a:custGeom>
            <a:avLst/>
            <a:gdLst/>
            <a:ahLst/>
            <a:cxnLst/>
            <a:rect l="l" t="t" r="r" b="b"/>
            <a:pathLst>
              <a:path w="391668" h="591312">
                <a:moveTo>
                  <a:pt x="0" y="591312"/>
                </a:moveTo>
                <a:lnTo>
                  <a:pt x="0" y="0"/>
                </a:lnTo>
                <a:lnTo>
                  <a:pt x="391668" y="0"/>
                </a:lnTo>
                <a:lnTo>
                  <a:pt x="391668" y="591312"/>
                </a:lnTo>
                <a:lnTo>
                  <a:pt x="0" y="59131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6" name="object 2096"/>
          <p:cNvSpPr/>
          <p:nvPr/>
        </p:nvSpPr>
        <p:spPr>
          <a:xfrm>
            <a:off x="1549907" y="6048756"/>
            <a:ext cx="2033016" cy="591312"/>
          </a:xfrm>
          <a:custGeom>
            <a:avLst/>
            <a:gdLst/>
            <a:ahLst/>
            <a:cxnLst/>
            <a:rect l="l" t="t" r="r" b="b"/>
            <a:pathLst>
              <a:path w="2033016" h="591312">
                <a:moveTo>
                  <a:pt x="0" y="591312"/>
                </a:moveTo>
                <a:lnTo>
                  <a:pt x="0" y="0"/>
                </a:lnTo>
                <a:lnTo>
                  <a:pt x="2033017" y="0"/>
                </a:lnTo>
                <a:lnTo>
                  <a:pt x="2033017" y="591312"/>
                </a:lnTo>
                <a:lnTo>
                  <a:pt x="0" y="59131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7" name="object 2097"/>
          <p:cNvSpPr/>
          <p:nvPr/>
        </p:nvSpPr>
        <p:spPr>
          <a:xfrm>
            <a:off x="3584448" y="6048756"/>
            <a:ext cx="2510028" cy="591312"/>
          </a:xfrm>
          <a:custGeom>
            <a:avLst/>
            <a:gdLst/>
            <a:ahLst/>
            <a:cxnLst/>
            <a:rect l="l" t="t" r="r" b="b"/>
            <a:pathLst>
              <a:path w="2510028" h="591312">
                <a:moveTo>
                  <a:pt x="0" y="591312"/>
                </a:moveTo>
                <a:lnTo>
                  <a:pt x="0" y="0"/>
                </a:lnTo>
                <a:lnTo>
                  <a:pt x="2510028" y="0"/>
                </a:lnTo>
                <a:lnTo>
                  <a:pt x="2510028" y="591312"/>
                </a:lnTo>
                <a:lnTo>
                  <a:pt x="0" y="59131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8" name="object 2098"/>
          <p:cNvSpPr/>
          <p:nvPr/>
        </p:nvSpPr>
        <p:spPr>
          <a:xfrm>
            <a:off x="762000" y="6641592"/>
            <a:ext cx="393192" cy="589788"/>
          </a:xfrm>
          <a:custGeom>
            <a:avLst/>
            <a:gdLst/>
            <a:ahLst/>
            <a:cxnLst/>
            <a:rect l="l" t="t" r="r" b="b"/>
            <a:pathLst>
              <a:path w="393192" h="589788">
                <a:moveTo>
                  <a:pt x="0" y="589788"/>
                </a:moveTo>
                <a:lnTo>
                  <a:pt x="0" y="0"/>
                </a:lnTo>
                <a:lnTo>
                  <a:pt x="393192" y="0"/>
                </a:lnTo>
                <a:lnTo>
                  <a:pt x="393192" y="589788"/>
                </a:lnTo>
                <a:lnTo>
                  <a:pt x="0" y="5897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9" name="object 2099"/>
          <p:cNvSpPr/>
          <p:nvPr/>
        </p:nvSpPr>
        <p:spPr>
          <a:xfrm>
            <a:off x="1156715" y="6641592"/>
            <a:ext cx="391668" cy="589788"/>
          </a:xfrm>
          <a:custGeom>
            <a:avLst/>
            <a:gdLst/>
            <a:ahLst/>
            <a:cxnLst/>
            <a:rect l="l" t="t" r="r" b="b"/>
            <a:pathLst>
              <a:path w="391668" h="589788">
                <a:moveTo>
                  <a:pt x="0" y="589788"/>
                </a:moveTo>
                <a:lnTo>
                  <a:pt x="0" y="0"/>
                </a:lnTo>
                <a:lnTo>
                  <a:pt x="391668" y="0"/>
                </a:lnTo>
                <a:lnTo>
                  <a:pt x="391668" y="589788"/>
                </a:lnTo>
                <a:lnTo>
                  <a:pt x="0" y="5897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0" name="object 2100"/>
          <p:cNvSpPr/>
          <p:nvPr/>
        </p:nvSpPr>
        <p:spPr>
          <a:xfrm>
            <a:off x="1549907" y="6641592"/>
            <a:ext cx="2033016" cy="589788"/>
          </a:xfrm>
          <a:custGeom>
            <a:avLst/>
            <a:gdLst/>
            <a:ahLst/>
            <a:cxnLst/>
            <a:rect l="l" t="t" r="r" b="b"/>
            <a:pathLst>
              <a:path w="2033016" h="589788">
                <a:moveTo>
                  <a:pt x="0" y="589788"/>
                </a:moveTo>
                <a:lnTo>
                  <a:pt x="0" y="0"/>
                </a:lnTo>
                <a:lnTo>
                  <a:pt x="2033017" y="0"/>
                </a:lnTo>
                <a:lnTo>
                  <a:pt x="2033017" y="589788"/>
                </a:lnTo>
                <a:lnTo>
                  <a:pt x="0" y="5897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1" name="object 2101"/>
          <p:cNvSpPr/>
          <p:nvPr/>
        </p:nvSpPr>
        <p:spPr>
          <a:xfrm>
            <a:off x="3584448" y="6641592"/>
            <a:ext cx="2510028" cy="589788"/>
          </a:xfrm>
          <a:custGeom>
            <a:avLst/>
            <a:gdLst/>
            <a:ahLst/>
            <a:cxnLst/>
            <a:rect l="l" t="t" r="r" b="b"/>
            <a:pathLst>
              <a:path w="2510028" h="589788">
                <a:moveTo>
                  <a:pt x="0" y="589788"/>
                </a:moveTo>
                <a:lnTo>
                  <a:pt x="0" y="0"/>
                </a:lnTo>
                <a:lnTo>
                  <a:pt x="2510028" y="0"/>
                </a:lnTo>
                <a:lnTo>
                  <a:pt x="2510028" y="589788"/>
                </a:lnTo>
                <a:lnTo>
                  <a:pt x="0" y="5897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2" name="object 2102"/>
          <p:cNvSpPr/>
          <p:nvPr/>
        </p:nvSpPr>
        <p:spPr>
          <a:xfrm>
            <a:off x="1150619" y="3532631"/>
            <a:ext cx="8159495" cy="3712464"/>
          </a:xfrm>
          <a:custGeom>
            <a:avLst/>
            <a:gdLst/>
            <a:ahLst/>
            <a:cxnLst/>
            <a:rect l="l" t="t" r="r" b="b"/>
            <a:pathLst>
              <a:path w="8159495" h="3712464">
                <a:moveTo>
                  <a:pt x="8153401" y="6097"/>
                </a:moveTo>
                <a:moveTo>
                  <a:pt x="6096" y="423672"/>
                </a:moveTo>
                <a:lnTo>
                  <a:pt x="6096" y="370636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3" name="object 2103"/>
          <p:cNvSpPr/>
          <p:nvPr/>
        </p:nvSpPr>
        <p:spPr>
          <a:xfrm>
            <a:off x="1150619" y="3645407"/>
            <a:ext cx="405384" cy="3599688"/>
          </a:xfrm>
          <a:custGeom>
            <a:avLst/>
            <a:gdLst/>
            <a:ahLst/>
            <a:cxnLst/>
            <a:rect l="l" t="t" r="r" b="b"/>
            <a:pathLst>
              <a:path w="405384" h="3599688">
                <a:moveTo>
                  <a:pt x="6096" y="3593593"/>
                </a:moveTo>
                <a:moveTo>
                  <a:pt x="399288" y="6096"/>
                </a:moveTo>
                <a:lnTo>
                  <a:pt x="399288" y="359359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4" name="object 2104"/>
          <p:cNvSpPr/>
          <p:nvPr/>
        </p:nvSpPr>
        <p:spPr>
          <a:xfrm>
            <a:off x="1543811" y="3645407"/>
            <a:ext cx="2046732" cy="3599688"/>
          </a:xfrm>
          <a:custGeom>
            <a:avLst/>
            <a:gdLst/>
            <a:ahLst/>
            <a:cxnLst/>
            <a:rect l="l" t="t" r="r" b="b"/>
            <a:pathLst>
              <a:path w="2046732" h="3599688">
                <a:moveTo>
                  <a:pt x="6096" y="3593593"/>
                </a:moveTo>
                <a:moveTo>
                  <a:pt x="2040637" y="6096"/>
                </a:moveTo>
                <a:lnTo>
                  <a:pt x="2040637" y="3246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5" name="object 2105"/>
          <p:cNvSpPr/>
          <p:nvPr/>
        </p:nvSpPr>
        <p:spPr>
          <a:xfrm>
            <a:off x="3578351" y="3963924"/>
            <a:ext cx="12192" cy="3281172"/>
          </a:xfrm>
          <a:custGeom>
            <a:avLst/>
            <a:gdLst/>
            <a:ahLst/>
            <a:cxnLst/>
            <a:rect l="l" t="t" r="r" b="b"/>
            <a:pathLst>
              <a:path w="12192" h="3281172">
                <a:moveTo>
                  <a:pt x="6097" y="6096"/>
                </a:moveTo>
                <a:moveTo>
                  <a:pt x="6097" y="297180"/>
                </a:moveTo>
                <a:lnTo>
                  <a:pt x="6097" y="327507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6" name="object 2106"/>
          <p:cNvSpPr/>
          <p:nvPr/>
        </p:nvSpPr>
        <p:spPr>
          <a:xfrm>
            <a:off x="3578351" y="3645407"/>
            <a:ext cx="2523744" cy="3599688"/>
          </a:xfrm>
          <a:custGeom>
            <a:avLst/>
            <a:gdLst/>
            <a:ahLst/>
            <a:cxnLst/>
            <a:rect l="l" t="t" r="r" b="b"/>
            <a:pathLst>
              <a:path w="2523744" h="3599688">
                <a:moveTo>
                  <a:pt x="6097" y="3593593"/>
                </a:moveTo>
                <a:moveTo>
                  <a:pt x="2517649" y="6096"/>
                </a:moveTo>
                <a:lnTo>
                  <a:pt x="2517649" y="359359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7" name="object 2107"/>
          <p:cNvSpPr/>
          <p:nvPr/>
        </p:nvSpPr>
        <p:spPr>
          <a:xfrm>
            <a:off x="749808" y="3956303"/>
            <a:ext cx="5352288" cy="3288792"/>
          </a:xfrm>
          <a:custGeom>
            <a:avLst/>
            <a:gdLst/>
            <a:ahLst/>
            <a:cxnLst/>
            <a:rect l="l" t="t" r="r" b="b"/>
            <a:pathLst>
              <a:path w="5352288" h="3288792">
                <a:moveTo>
                  <a:pt x="5346192" y="3282697"/>
                </a:moveTo>
                <a:moveTo>
                  <a:pt x="6096" y="6097"/>
                </a:moveTo>
                <a:lnTo>
                  <a:pt x="800099" y="6097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8" name="object 2108"/>
          <p:cNvSpPr/>
          <p:nvPr/>
        </p:nvSpPr>
        <p:spPr>
          <a:xfrm>
            <a:off x="1543811" y="3956303"/>
            <a:ext cx="7766303" cy="12192"/>
          </a:xfrm>
          <a:custGeom>
            <a:avLst/>
            <a:gdLst/>
            <a:ahLst/>
            <a:cxnLst/>
            <a:rect l="l" t="t" r="r" b="b"/>
            <a:pathLst>
              <a:path w="7766303" h="12192">
                <a:moveTo>
                  <a:pt x="6096" y="6097"/>
                </a:moveTo>
                <a:moveTo>
                  <a:pt x="6096" y="6097"/>
                </a:moveTo>
                <a:lnTo>
                  <a:pt x="7760209" y="60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9" name="object 2109"/>
          <p:cNvSpPr/>
          <p:nvPr/>
        </p:nvSpPr>
        <p:spPr>
          <a:xfrm>
            <a:off x="749808" y="3956303"/>
            <a:ext cx="8560307" cy="316992"/>
          </a:xfrm>
          <a:custGeom>
            <a:avLst/>
            <a:gdLst/>
            <a:ahLst/>
            <a:cxnLst/>
            <a:rect l="l" t="t" r="r" b="b"/>
            <a:pathLst>
              <a:path w="8560307" h="316992">
                <a:moveTo>
                  <a:pt x="8554212" y="6097"/>
                </a:moveTo>
                <a:moveTo>
                  <a:pt x="6096" y="310897"/>
                </a:moveTo>
                <a:lnTo>
                  <a:pt x="800099" y="310897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0" name="object 2110"/>
          <p:cNvSpPr/>
          <p:nvPr/>
        </p:nvSpPr>
        <p:spPr>
          <a:xfrm>
            <a:off x="1543811" y="4261104"/>
            <a:ext cx="7766303" cy="12192"/>
          </a:xfrm>
          <a:custGeom>
            <a:avLst/>
            <a:gdLst/>
            <a:ahLst/>
            <a:cxnLst/>
            <a:rect l="l" t="t" r="r" b="b"/>
            <a:pathLst>
              <a:path w="7766303" h="12192">
                <a:moveTo>
                  <a:pt x="6096" y="6096"/>
                </a:moveTo>
                <a:moveTo>
                  <a:pt x="6096" y="6096"/>
                </a:moveTo>
                <a:lnTo>
                  <a:pt x="7760209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1" name="object 2111"/>
          <p:cNvSpPr/>
          <p:nvPr/>
        </p:nvSpPr>
        <p:spPr>
          <a:xfrm>
            <a:off x="749808" y="4261104"/>
            <a:ext cx="8560307" cy="611124"/>
          </a:xfrm>
          <a:custGeom>
            <a:avLst/>
            <a:gdLst/>
            <a:ahLst/>
            <a:cxnLst/>
            <a:rect l="l" t="t" r="r" b="b"/>
            <a:pathLst>
              <a:path w="8560307" h="611124">
                <a:moveTo>
                  <a:pt x="8554212" y="6096"/>
                </a:moveTo>
                <a:moveTo>
                  <a:pt x="6096" y="605028"/>
                </a:moveTo>
                <a:lnTo>
                  <a:pt x="800099" y="605028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2" name="object 2112"/>
          <p:cNvSpPr/>
          <p:nvPr/>
        </p:nvSpPr>
        <p:spPr>
          <a:xfrm>
            <a:off x="1543811" y="4860036"/>
            <a:ext cx="4565904" cy="12192"/>
          </a:xfrm>
          <a:custGeom>
            <a:avLst/>
            <a:gdLst/>
            <a:ahLst/>
            <a:cxnLst/>
            <a:rect l="l" t="t" r="r" b="b"/>
            <a:pathLst>
              <a:path w="4565904" h="12192">
                <a:moveTo>
                  <a:pt x="6096" y="6096"/>
                </a:moveTo>
                <a:moveTo>
                  <a:pt x="6096" y="6096"/>
                </a:moveTo>
                <a:lnTo>
                  <a:pt x="4559808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3" name="object 2113"/>
          <p:cNvSpPr/>
          <p:nvPr/>
        </p:nvSpPr>
        <p:spPr>
          <a:xfrm>
            <a:off x="749808" y="4860036"/>
            <a:ext cx="5359908" cy="603504"/>
          </a:xfrm>
          <a:custGeom>
            <a:avLst/>
            <a:gdLst/>
            <a:ahLst/>
            <a:cxnLst/>
            <a:rect l="l" t="t" r="r" b="b"/>
            <a:pathLst>
              <a:path w="5359908" h="603504">
                <a:moveTo>
                  <a:pt x="5353811" y="6096"/>
                </a:moveTo>
                <a:moveTo>
                  <a:pt x="6096" y="597408"/>
                </a:moveTo>
                <a:lnTo>
                  <a:pt x="800099" y="597408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4" name="object 2114"/>
          <p:cNvSpPr/>
          <p:nvPr/>
        </p:nvSpPr>
        <p:spPr>
          <a:xfrm>
            <a:off x="1543811" y="5451348"/>
            <a:ext cx="4565904" cy="12192"/>
          </a:xfrm>
          <a:custGeom>
            <a:avLst/>
            <a:gdLst/>
            <a:ahLst/>
            <a:cxnLst/>
            <a:rect l="l" t="t" r="r" b="b"/>
            <a:pathLst>
              <a:path w="4565904" h="12192">
                <a:moveTo>
                  <a:pt x="6096" y="6096"/>
                </a:moveTo>
                <a:moveTo>
                  <a:pt x="6096" y="6096"/>
                </a:moveTo>
                <a:lnTo>
                  <a:pt x="4559808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5" name="object 2115"/>
          <p:cNvSpPr/>
          <p:nvPr/>
        </p:nvSpPr>
        <p:spPr>
          <a:xfrm>
            <a:off x="749808" y="5451348"/>
            <a:ext cx="5359908" cy="603504"/>
          </a:xfrm>
          <a:custGeom>
            <a:avLst/>
            <a:gdLst/>
            <a:ahLst/>
            <a:cxnLst/>
            <a:rect l="l" t="t" r="r" b="b"/>
            <a:pathLst>
              <a:path w="5359908" h="603504">
                <a:moveTo>
                  <a:pt x="5353811" y="6096"/>
                </a:moveTo>
                <a:moveTo>
                  <a:pt x="6096" y="597408"/>
                </a:moveTo>
                <a:lnTo>
                  <a:pt x="5353811" y="59740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6" name="object 2116"/>
          <p:cNvSpPr/>
          <p:nvPr/>
        </p:nvSpPr>
        <p:spPr>
          <a:xfrm>
            <a:off x="749808" y="6042660"/>
            <a:ext cx="5359908" cy="605028"/>
          </a:xfrm>
          <a:custGeom>
            <a:avLst/>
            <a:gdLst/>
            <a:ahLst/>
            <a:cxnLst/>
            <a:rect l="l" t="t" r="r" b="b"/>
            <a:pathLst>
              <a:path w="5359908" h="605028">
                <a:moveTo>
                  <a:pt x="5353811" y="6096"/>
                </a:moveTo>
                <a:moveTo>
                  <a:pt x="6096" y="598932"/>
                </a:moveTo>
                <a:lnTo>
                  <a:pt x="5353811" y="59893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7" name="object 2117"/>
          <p:cNvSpPr/>
          <p:nvPr/>
        </p:nvSpPr>
        <p:spPr>
          <a:xfrm>
            <a:off x="755904" y="3645407"/>
            <a:ext cx="5353812" cy="3599688"/>
          </a:xfrm>
          <a:custGeom>
            <a:avLst/>
            <a:gdLst/>
            <a:ahLst/>
            <a:cxnLst/>
            <a:rect l="l" t="t" r="r" b="b"/>
            <a:pathLst>
              <a:path w="5353812" h="3599688">
                <a:moveTo>
                  <a:pt x="5347715" y="2996185"/>
                </a:moveTo>
                <a:moveTo>
                  <a:pt x="6096" y="6096"/>
                </a:moveTo>
                <a:lnTo>
                  <a:pt x="6096" y="359359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8" name="object 2118"/>
          <p:cNvSpPr/>
          <p:nvPr/>
        </p:nvSpPr>
        <p:spPr>
          <a:xfrm>
            <a:off x="755904" y="3645407"/>
            <a:ext cx="8546592" cy="3599688"/>
          </a:xfrm>
          <a:custGeom>
            <a:avLst/>
            <a:gdLst/>
            <a:ahLst/>
            <a:cxnLst/>
            <a:rect l="l" t="t" r="r" b="b"/>
            <a:pathLst>
              <a:path w="8546592" h="3599688">
                <a:moveTo>
                  <a:pt x="6096" y="3593593"/>
                </a:moveTo>
                <a:moveTo>
                  <a:pt x="8540496" y="6096"/>
                </a:moveTo>
                <a:lnTo>
                  <a:pt x="8540496" y="359359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9" name="object 2119"/>
          <p:cNvSpPr/>
          <p:nvPr/>
        </p:nvSpPr>
        <p:spPr>
          <a:xfrm>
            <a:off x="749808" y="3651503"/>
            <a:ext cx="8560307" cy="3593592"/>
          </a:xfrm>
          <a:custGeom>
            <a:avLst/>
            <a:gdLst/>
            <a:ahLst/>
            <a:cxnLst/>
            <a:rect l="l" t="t" r="r" b="b"/>
            <a:pathLst>
              <a:path w="8560307" h="3593592">
                <a:moveTo>
                  <a:pt x="8546592" y="3587497"/>
                </a:moveTo>
                <a:moveTo>
                  <a:pt x="6096" y="6097"/>
                </a:moveTo>
                <a:lnTo>
                  <a:pt x="8554212" y="60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0" name="object 2120"/>
          <p:cNvSpPr/>
          <p:nvPr/>
        </p:nvSpPr>
        <p:spPr>
          <a:xfrm>
            <a:off x="749808" y="3651503"/>
            <a:ext cx="8560307" cy="3587496"/>
          </a:xfrm>
          <a:custGeom>
            <a:avLst/>
            <a:gdLst/>
            <a:ahLst/>
            <a:cxnLst/>
            <a:rect l="l" t="t" r="r" b="b"/>
            <a:pathLst>
              <a:path w="8560307" h="3587496">
                <a:moveTo>
                  <a:pt x="8554212" y="6097"/>
                </a:moveTo>
                <a:moveTo>
                  <a:pt x="6096" y="3581401"/>
                </a:moveTo>
                <a:lnTo>
                  <a:pt x="8554212" y="358140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text 1"/>
          <p:cNvSpPr txBox="1"/>
          <p:nvPr/>
        </p:nvSpPr>
        <p:spPr>
          <a:xfrm>
            <a:off x="1029667" y="3702886"/>
            <a:ext cx="295727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47494B"/>
                </a:solidFill>
                <a:latin typeface="Arial Narrow"/>
                <a:cs typeface="Arial Narrow"/>
              </a:rPr>
              <a:t>NO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910013" y="3701739"/>
            <a:ext cx="135661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NAMA JABATAN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4049757" y="3701739"/>
            <a:ext cx="80995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INSTANSI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4860729" y="3701739"/>
            <a:ext cx="81259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PEMBINA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7129493" y="3701739"/>
            <a:ext cx="81745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JABATAN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7947881" y="3701739"/>
            <a:ext cx="36018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47494B"/>
                </a:solidFill>
                <a:latin typeface="Arial"/>
                <a:cs typeface="Arial"/>
              </a:rPr>
              <a:t>INTI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604167" y="4007519"/>
            <a:ext cx="3150443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LINGKUNGAN /KEHUTANAN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865194" y="4464820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26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1305900" y="4464820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1558447" y="4464820"/>
            <a:ext cx="170023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Penyuluh Kehutanan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16" name="text 1"/>
          <p:cNvSpPr txBox="1"/>
          <p:nvPr/>
        </p:nvSpPr>
        <p:spPr>
          <a:xfrm>
            <a:off x="3650896" y="4342900"/>
            <a:ext cx="2288290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3527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 Lingkungan Hidup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Kehutanan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17" name="text 1"/>
          <p:cNvSpPr txBox="1"/>
          <p:nvPr/>
        </p:nvSpPr>
        <p:spPr>
          <a:xfrm>
            <a:off x="6164961" y="5283048"/>
            <a:ext cx="295891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 fungsi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18" name="text 1"/>
          <p:cNvSpPr txBox="1"/>
          <p:nvPr/>
        </p:nvSpPr>
        <p:spPr>
          <a:xfrm>
            <a:off x="6164961" y="5526888"/>
            <a:ext cx="59145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bidang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2" name="text 1"/>
          <p:cNvSpPr txBox="1"/>
          <p:nvPr/>
        </p:nvSpPr>
        <p:spPr>
          <a:xfrm>
            <a:off x="6164961" y="5526888"/>
            <a:ext cx="2359695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589788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lingkungan hidup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kehutanan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3" name="text 1"/>
          <p:cNvSpPr txBox="1"/>
          <p:nvPr/>
        </p:nvSpPr>
        <p:spPr>
          <a:xfrm>
            <a:off x="865194" y="505972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27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4" name="text 1"/>
          <p:cNvSpPr txBox="1"/>
          <p:nvPr/>
        </p:nvSpPr>
        <p:spPr>
          <a:xfrm>
            <a:off x="1305900" y="505972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5" name="text 1"/>
          <p:cNvSpPr txBox="1"/>
          <p:nvPr/>
        </p:nvSpPr>
        <p:spPr>
          <a:xfrm>
            <a:off x="1553612" y="5040539"/>
            <a:ext cx="48950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Polisi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6" name="text 1"/>
          <p:cNvSpPr txBox="1"/>
          <p:nvPr/>
        </p:nvSpPr>
        <p:spPr>
          <a:xfrm>
            <a:off x="2042817" y="5040539"/>
            <a:ext cx="90623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Kehutanan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7" name="text 1"/>
          <p:cNvSpPr txBox="1"/>
          <p:nvPr/>
        </p:nvSpPr>
        <p:spPr>
          <a:xfrm>
            <a:off x="3646062" y="4935383"/>
            <a:ext cx="2288290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3528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 Lingkungan Hidup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Kehutanan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8" name="text 1"/>
          <p:cNvSpPr txBox="1"/>
          <p:nvPr/>
        </p:nvSpPr>
        <p:spPr>
          <a:xfrm>
            <a:off x="865194" y="5651716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28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9" name="text 1"/>
          <p:cNvSpPr txBox="1"/>
          <p:nvPr/>
        </p:nvSpPr>
        <p:spPr>
          <a:xfrm>
            <a:off x="1305900" y="5651716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0" name="text 1"/>
          <p:cNvSpPr txBox="1"/>
          <p:nvPr/>
        </p:nvSpPr>
        <p:spPr>
          <a:xfrm>
            <a:off x="1553612" y="5522805"/>
            <a:ext cx="1809631" cy="4700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Pengendali Ekosistem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Hutan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1" name="text 1"/>
          <p:cNvSpPr txBox="1"/>
          <p:nvPr/>
        </p:nvSpPr>
        <p:spPr>
          <a:xfrm>
            <a:off x="3646062" y="5527377"/>
            <a:ext cx="2288290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3528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 Lingkungan Hidup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Kehutanan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2" name="text 1"/>
          <p:cNvSpPr txBox="1"/>
          <p:nvPr/>
        </p:nvSpPr>
        <p:spPr>
          <a:xfrm>
            <a:off x="865194" y="6243710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29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3" name="text 1"/>
          <p:cNvSpPr txBox="1"/>
          <p:nvPr/>
        </p:nvSpPr>
        <p:spPr>
          <a:xfrm>
            <a:off x="1305900" y="6243710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4" name="text 1"/>
          <p:cNvSpPr txBox="1"/>
          <p:nvPr/>
        </p:nvSpPr>
        <p:spPr>
          <a:xfrm>
            <a:off x="1553612" y="6126991"/>
            <a:ext cx="1625181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Pengendali Dampak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Lingkungan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5" name="text 1"/>
          <p:cNvSpPr txBox="1"/>
          <p:nvPr/>
        </p:nvSpPr>
        <p:spPr>
          <a:xfrm>
            <a:off x="3679590" y="6119371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6" name="text 1"/>
          <p:cNvSpPr txBox="1"/>
          <p:nvPr/>
        </p:nvSpPr>
        <p:spPr>
          <a:xfrm>
            <a:off x="3646062" y="6119371"/>
            <a:ext cx="1429979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40435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Lingkungan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Kehutanan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7" name="text 1"/>
          <p:cNvSpPr txBox="1"/>
          <p:nvPr/>
        </p:nvSpPr>
        <p:spPr>
          <a:xfrm>
            <a:off x="5074050" y="6119371"/>
            <a:ext cx="51706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Hidup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8" name="text 1"/>
          <p:cNvSpPr txBox="1"/>
          <p:nvPr/>
        </p:nvSpPr>
        <p:spPr>
          <a:xfrm>
            <a:off x="5592210" y="6119371"/>
            <a:ext cx="34214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dan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529" name="text 1"/>
          <p:cNvSpPr txBox="1"/>
          <p:nvPr/>
        </p:nvSpPr>
        <p:spPr>
          <a:xfrm>
            <a:off x="865194" y="6835703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30</a:t>
            </a:r>
            <a:endParaRPr sz="1600">
              <a:latin typeface="Arial"/>
              <a:cs typeface="Arial"/>
            </a:endParaRPr>
          </a:p>
        </p:txBody>
      </p:sp>
      <p:sp>
        <p:nvSpPr>
          <p:cNvPr id="530" name="text 1"/>
          <p:cNvSpPr txBox="1"/>
          <p:nvPr/>
        </p:nvSpPr>
        <p:spPr>
          <a:xfrm>
            <a:off x="1305900" y="6835703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</p:txBody>
      </p:sp>
      <p:sp>
        <p:nvSpPr>
          <p:cNvPr id="531" name="text 1"/>
          <p:cNvSpPr txBox="1"/>
          <p:nvPr/>
        </p:nvSpPr>
        <p:spPr>
          <a:xfrm>
            <a:off x="1553612" y="6718986"/>
            <a:ext cx="1849078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Pengawas Lingkungan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Hidup</a:t>
            </a:r>
            <a:endParaRPr sz="1600">
              <a:latin typeface="Arial"/>
              <a:cs typeface="Arial"/>
            </a:endParaRPr>
          </a:p>
        </p:txBody>
      </p:sp>
      <p:sp>
        <p:nvSpPr>
          <p:cNvPr id="532" name="text 1"/>
          <p:cNvSpPr txBox="1"/>
          <p:nvPr/>
        </p:nvSpPr>
        <p:spPr>
          <a:xfrm>
            <a:off x="3679590" y="6711366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3" name="text 1"/>
          <p:cNvSpPr txBox="1"/>
          <p:nvPr/>
        </p:nvSpPr>
        <p:spPr>
          <a:xfrm>
            <a:off x="3646062" y="6711366"/>
            <a:ext cx="1429979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40435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Lingkungan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Kehutanan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34" name="text 1"/>
          <p:cNvSpPr txBox="1"/>
          <p:nvPr/>
        </p:nvSpPr>
        <p:spPr>
          <a:xfrm>
            <a:off x="5074050" y="6711366"/>
            <a:ext cx="51706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Hidup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5" name="text 1"/>
          <p:cNvSpPr txBox="1"/>
          <p:nvPr/>
        </p:nvSpPr>
        <p:spPr>
          <a:xfrm>
            <a:off x="5592210" y="6711366"/>
            <a:ext cx="34214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dan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4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4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4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4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2121" name="object 2121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2" name="object 212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3" name="object 2123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4" name="object 212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5" name="object 212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6" name="object 2126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53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27" name="object 2127"/>
          <p:cNvSpPr/>
          <p:nvPr/>
        </p:nvSpPr>
        <p:spPr>
          <a:xfrm>
            <a:off x="685800" y="1219200"/>
            <a:ext cx="998220" cy="455676"/>
          </a:xfrm>
          <a:custGeom>
            <a:avLst/>
            <a:gdLst/>
            <a:ahLst/>
            <a:cxnLst/>
            <a:rect l="l" t="t" r="r" b="b"/>
            <a:pathLst>
              <a:path w="998220" h="455676">
                <a:moveTo>
                  <a:pt x="0" y="455676"/>
                </a:moveTo>
                <a:lnTo>
                  <a:pt x="0" y="0"/>
                </a:lnTo>
                <a:lnTo>
                  <a:pt x="998220" y="0"/>
                </a:lnTo>
                <a:lnTo>
                  <a:pt x="998220" y="455676"/>
                </a:lnTo>
                <a:lnTo>
                  <a:pt x="0" y="4556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8" name="object 2128"/>
          <p:cNvSpPr/>
          <p:nvPr/>
        </p:nvSpPr>
        <p:spPr>
          <a:xfrm>
            <a:off x="1685544" y="1219200"/>
            <a:ext cx="2667000" cy="455676"/>
          </a:xfrm>
          <a:custGeom>
            <a:avLst/>
            <a:gdLst/>
            <a:ahLst/>
            <a:cxnLst/>
            <a:rect l="l" t="t" r="r" b="b"/>
            <a:pathLst>
              <a:path w="2667000" h="455676">
                <a:moveTo>
                  <a:pt x="0" y="455676"/>
                </a:moveTo>
                <a:lnTo>
                  <a:pt x="0" y="0"/>
                </a:lnTo>
                <a:lnTo>
                  <a:pt x="2667000" y="0"/>
                </a:lnTo>
                <a:lnTo>
                  <a:pt x="2667000" y="455676"/>
                </a:lnTo>
                <a:lnTo>
                  <a:pt x="0" y="4556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9" name="object 2129"/>
          <p:cNvSpPr/>
          <p:nvPr/>
        </p:nvSpPr>
        <p:spPr>
          <a:xfrm>
            <a:off x="4354068" y="1219200"/>
            <a:ext cx="2700528" cy="455676"/>
          </a:xfrm>
          <a:custGeom>
            <a:avLst/>
            <a:gdLst/>
            <a:ahLst/>
            <a:cxnLst/>
            <a:rect l="l" t="t" r="r" b="b"/>
            <a:pathLst>
              <a:path w="2700528" h="455676">
                <a:moveTo>
                  <a:pt x="0" y="455676"/>
                </a:moveTo>
                <a:lnTo>
                  <a:pt x="0" y="0"/>
                </a:lnTo>
                <a:lnTo>
                  <a:pt x="2700528" y="0"/>
                </a:lnTo>
                <a:lnTo>
                  <a:pt x="2700528" y="455676"/>
                </a:lnTo>
                <a:lnTo>
                  <a:pt x="0" y="4556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0" name="object 2130"/>
          <p:cNvSpPr/>
          <p:nvPr/>
        </p:nvSpPr>
        <p:spPr>
          <a:xfrm>
            <a:off x="7056119" y="1219200"/>
            <a:ext cx="2314956" cy="455676"/>
          </a:xfrm>
          <a:custGeom>
            <a:avLst/>
            <a:gdLst/>
            <a:ahLst/>
            <a:cxnLst/>
            <a:rect l="l" t="t" r="r" b="b"/>
            <a:pathLst>
              <a:path w="2314956" h="455676">
                <a:moveTo>
                  <a:pt x="0" y="455676"/>
                </a:moveTo>
                <a:lnTo>
                  <a:pt x="0" y="0"/>
                </a:lnTo>
                <a:lnTo>
                  <a:pt x="2314957" y="0"/>
                </a:lnTo>
                <a:lnTo>
                  <a:pt x="2314957" y="455676"/>
                </a:lnTo>
                <a:lnTo>
                  <a:pt x="0" y="4556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1" name="object 2131"/>
          <p:cNvSpPr/>
          <p:nvPr/>
        </p:nvSpPr>
        <p:spPr>
          <a:xfrm>
            <a:off x="685800" y="1676400"/>
            <a:ext cx="486156" cy="306324"/>
          </a:xfrm>
          <a:custGeom>
            <a:avLst/>
            <a:gdLst/>
            <a:ahLst/>
            <a:cxnLst/>
            <a:rect l="l" t="t" r="r" b="b"/>
            <a:pathLst>
              <a:path w="486156" h="306324">
                <a:moveTo>
                  <a:pt x="0" y="306324"/>
                </a:moveTo>
                <a:lnTo>
                  <a:pt x="0" y="0"/>
                </a:lnTo>
                <a:lnTo>
                  <a:pt x="486156" y="0"/>
                </a:lnTo>
                <a:lnTo>
                  <a:pt x="486156" y="306324"/>
                </a:lnTo>
                <a:lnTo>
                  <a:pt x="0" y="30632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2" name="object 2132"/>
          <p:cNvSpPr/>
          <p:nvPr/>
        </p:nvSpPr>
        <p:spPr>
          <a:xfrm>
            <a:off x="1173480" y="1676400"/>
            <a:ext cx="510540" cy="306324"/>
          </a:xfrm>
          <a:custGeom>
            <a:avLst/>
            <a:gdLst/>
            <a:ahLst/>
            <a:cxnLst/>
            <a:rect l="l" t="t" r="r" b="b"/>
            <a:pathLst>
              <a:path w="510540" h="306324">
                <a:moveTo>
                  <a:pt x="0" y="306324"/>
                </a:moveTo>
                <a:lnTo>
                  <a:pt x="0" y="0"/>
                </a:lnTo>
                <a:lnTo>
                  <a:pt x="510540" y="0"/>
                </a:lnTo>
                <a:lnTo>
                  <a:pt x="510540" y="306324"/>
                </a:lnTo>
                <a:lnTo>
                  <a:pt x="0" y="30632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3" name="object 2133"/>
          <p:cNvSpPr/>
          <p:nvPr/>
        </p:nvSpPr>
        <p:spPr>
          <a:xfrm>
            <a:off x="1685544" y="1676400"/>
            <a:ext cx="7685532" cy="306324"/>
          </a:xfrm>
          <a:custGeom>
            <a:avLst/>
            <a:gdLst/>
            <a:ahLst/>
            <a:cxnLst/>
            <a:rect l="l" t="t" r="r" b="b"/>
            <a:pathLst>
              <a:path w="7685532" h="306324">
                <a:moveTo>
                  <a:pt x="0" y="306324"/>
                </a:moveTo>
                <a:lnTo>
                  <a:pt x="0" y="0"/>
                </a:lnTo>
                <a:lnTo>
                  <a:pt x="7685532" y="0"/>
                </a:lnTo>
                <a:lnTo>
                  <a:pt x="7685532" y="306324"/>
                </a:lnTo>
                <a:lnTo>
                  <a:pt x="0" y="30632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4" name="object 2134"/>
          <p:cNvSpPr/>
          <p:nvPr/>
        </p:nvSpPr>
        <p:spPr>
          <a:xfrm>
            <a:off x="685800" y="1984248"/>
            <a:ext cx="486156" cy="606552"/>
          </a:xfrm>
          <a:custGeom>
            <a:avLst/>
            <a:gdLst/>
            <a:ahLst/>
            <a:cxnLst/>
            <a:rect l="l" t="t" r="r" b="b"/>
            <a:pathLst>
              <a:path w="486156" h="606552">
                <a:moveTo>
                  <a:pt x="0" y="606552"/>
                </a:moveTo>
                <a:lnTo>
                  <a:pt x="0" y="0"/>
                </a:lnTo>
                <a:lnTo>
                  <a:pt x="486156" y="0"/>
                </a:lnTo>
                <a:lnTo>
                  <a:pt x="486156" y="606552"/>
                </a:lnTo>
                <a:lnTo>
                  <a:pt x="0" y="606552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5" name="object 2135"/>
          <p:cNvSpPr/>
          <p:nvPr/>
        </p:nvSpPr>
        <p:spPr>
          <a:xfrm>
            <a:off x="1173480" y="1984248"/>
            <a:ext cx="510540" cy="606552"/>
          </a:xfrm>
          <a:custGeom>
            <a:avLst/>
            <a:gdLst/>
            <a:ahLst/>
            <a:cxnLst/>
            <a:rect l="l" t="t" r="r" b="b"/>
            <a:pathLst>
              <a:path w="510540" h="606552">
                <a:moveTo>
                  <a:pt x="0" y="606552"/>
                </a:moveTo>
                <a:lnTo>
                  <a:pt x="0" y="0"/>
                </a:lnTo>
                <a:lnTo>
                  <a:pt x="510540" y="0"/>
                </a:lnTo>
                <a:lnTo>
                  <a:pt x="510540" y="606552"/>
                </a:lnTo>
                <a:lnTo>
                  <a:pt x="0" y="606552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6" name="object 2136"/>
          <p:cNvSpPr/>
          <p:nvPr/>
        </p:nvSpPr>
        <p:spPr>
          <a:xfrm>
            <a:off x="1685544" y="1984248"/>
            <a:ext cx="2667000" cy="606552"/>
          </a:xfrm>
          <a:custGeom>
            <a:avLst/>
            <a:gdLst/>
            <a:ahLst/>
            <a:cxnLst/>
            <a:rect l="l" t="t" r="r" b="b"/>
            <a:pathLst>
              <a:path w="2667000" h="606552">
                <a:moveTo>
                  <a:pt x="0" y="606552"/>
                </a:moveTo>
                <a:lnTo>
                  <a:pt x="0" y="0"/>
                </a:lnTo>
                <a:lnTo>
                  <a:pt x="2667000" y="0"/>
                </a:lnTo>
                <a:lnTo>
                  <a:pt x="2667000" y="606552"/>
                </a:lnTo>
                <a:lnTo>
                  <a:pt x="0" y="606552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7" name="object 2137"/>
          <p:cNvSpPr/>
          <p:nvPr/>
        </p:nvSpPr>
        <p:spPr>
          <a:xfrm>
            <a:off x="4354068" y="1984248"/>
            <a:ext cx="2700528" cy="606552"/>
          </a:xfrm>
          <a:custGeom>
            <a:avLst/>
            <a:gdLst/>
            <a:ahLst/>
            <a:cxnLst/>
            <a:rect l="l" t="t" r="r" b="b"/>
            <a:pathLst>
              <a:path w="2700528" h="606552">
                <a:moveTo>
                  <a:pt x="0" y="606552"/>
                </a:moveTo>
                <a:lnTo>
                  <a:pt x="0" y="0"/>
                </a:lnTo>
                <a:lnTo>
                  <a:pt x="2700528" y="0"/>
                </a:lnTo>
                <a:lnTo>
                  <a:pt x="2700528" y="606552"/>
                </a:lnTo>
                <a:lnTo>
                  <a:pt x="0" y="606552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8" name="object 2138"/>
          <p:cNvSpPr/>
          <p:nvPr/>
        </p:nvSpPr>
        <p:spPr>
          <a:xfrm>
            <a:off x="7056119" y="1984248"/>
            <a:ext cx="2314956" cy="1748028"/>
          </a:xfrm>
          <a:custGeom>
            <a:avLst/>
            <a:gdLst/>
            <a:ahLst/>
            <a:cxnLst/>
            <a:rect l="l" t="t" r="r" b="b"/>
            <a:pathLst>
              <a:path w="2314956" h="1748028">
                <a:moveTo>
                  <a:pt x="0" y="1748028"/>
                </a:moveTo>
                <a:lnTo>
                  <a:pt x="0" y="0"/>
                </a:lnTo>
                <a:lnTo>
                  <a:pt x="2314957" y="0"/>
                </a:lnTo>
                <a:lnTo>
                  <a:pt x="2314957" y="1748028"/>
                </a:lnTo>
                <a:lnTo>
                  <a:pt x="0" y="17480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9" name="object 2139"/>
          <p:cNvSpPr/>
          <p:nvPr/>
        </p:nvSpPr>
        <p:spPr>
          <a:xfrm>
            <a:off x="685800" y="2592324"/>
            <a:ext cx="486156" cy="381000"/>
          </a:xfrm>
          <a:custGeom>
            <a:avLst/>
            <a:gdLst/>
            <a:ahLst/>
            <a:cxnLst/>
            <a:rect l="l" t="t" r="r" b="b"/>
            <a:pathLst>
              <a:path w="486156" h="381000">
                <a:moveTo>
                  <a:pt x="0" y="381000"/>
                </a:moveTo>
                <a:lnTo>
                  <a:pt x="0" y="0"/>
                </a:lnTo>
                <a:lnTo>
                  <a:pt x="486156" y="0"/>
                </a:lnTo>
                <a:lnTo>
                  <a:pt x="486156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0" name="object 2140"/>
          <p:cNvSpPr/>
          <p:nvPr/>
        </p:nvSpPr>
        <p:spPr>
          <a:xfrm>
            <a:off x="1173480" y="2592324"/>
            <a:ext cx="510540" cy="381000"/>
          </a:xfrm>
          <a:custGeom>
            <a:avLst/>
            <a:gdLst/>
            <a:ahLst/>
            <a:cxnLst/>
            <a:rect l="l" t="t" r="r" b="b"/>
            <a:pathLst>
              <a:path w="510540" h="381000">
                <a:moveTo>
                  <a:pt x="0" y="381000"/>
                </a:moveTo>
                <a:lnTo>
                  <a:pt x="0" y="0"/>
                </a:lnTo>
                <a:lnTo>
                  <a:pt x="510540" y="0"/>
                </a:lnTo>
                <a:lnTo>
                  <a:pt x="510540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1" name="object 2141"/>
          <p:cNvSpPr/>
          <p:nvPr/>
        </p:nvSpPr>
        <p:spPr>
          <a:xfrm>
            <a:off x="1685544" y="2592324"/>
            <a:ext cx="2667000" cy="381000"/>
          </a:xfrm>
          <a:custGeom>
            <a:avLst/>
            <a:gdLst/>
            <a:ahLst/>
            <a:cxnLst/>
            <a:rect l="l" t="t" r="r" b="b"/>
            <a:pathLst>
              <a:path w="2667000" h="381000">
                <a:moveTo>
                  <a:pt x="0" y="381000"/>
                </a:moveTo>
                <a:lnTo>
                  <a:pt x="0" y="0"/>
                </a:lnTo>
                <a:lnTo>
                  <a:pt x="2667000" y="0"/>
                </a:lnTo>
                <a:lnTo>
                  <a:pt x="2667000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2" name="object 2142"/>
          <p:cNvSpPr/>
          <p:nvPr/>
        </p:nvSpPr>
        <p:spPr>
          <a:xfrm>
            <a:off x="4354068" y="2592324"/>
            <a:ext cx="2700528" cy="381000"/>
          </a:xfrm>
          <a:custGeom>
            <a:avLst/>
            <a:gdLst/>
            <a:ahLst/>
            <a:cxnLst/>
            <a:rect l="l" t="t" r="r" b="b"/>
            <a:pathLst>
              <a:path w="2700528" h="381000">
                <a:moveTo>
                  <a:pt x="0" y="381000"/>
                </a:moveTo>
                <a:lnTo>
                  <a:pt x="0" y="0"/>
                </a:lnTo>
                <a:lnTo>
                  <a:pt x="2700528" y="0"/>
                </a:lnTo>
                <a:lnTo>
                  <a:pt x="2700528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3" name="object 2143"/>
          <p:cNvSpPr/>
          <p:nvPr/>
        </p:nvSpPr>
        <p:spPr>
          <a:xfrm>
            <a:off x="685800" y="2974848"/>
            <a:ext cx="486156" cy="757428"/>
          </a:xfrm>
          <a:custGeom>
            <a:avLst/>
            <a:gdLst/>
            <a:ahLst/>
            <a:cxnLst/>
            <a:rect l="l" t="t" r="r" b="b"/>
            <a:pathLst>
              <a:path w="486156" h="757428">
                <a:moveTo>
                  <a:pt x="0" y="757428"/>
                </a:moveTo>
                <a:lnTo>
                  <a:pt x="0" y="0"/>
                </a:lnTo>
                <a:lnTo>
                  <a:pt x="486156" y="0"/>
                </a:lnTo>
                <a:lnTo>
                  <a:pt x="486156" y="757428"/>
                </a:lnTo>
                <a:lnTo>
                  <a:pt x="0" y="7574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4" name="object 2144"/>
          <p:cNvSpPr/>
          <p:nvPr/>
        </p:nvSpPr>
        <p:spPr>
          <a:xfrm>
            <a:off x="1173480" y="2974848"/>
            <a:ext cx="510540" cy="757428"/>
          </a:xfrm>
          <a:custGeom>
            <a:avLst/>
            <a:gdLst/>
            <a:ahLst/>
            <a:cxnLst/>
            <a:rect l="l" t="t" r="r" b="b"/>
            <a:pathLst>
              <a:path w="510540" h="757428">
                <a:moveTo>
                  <a:pt x="0" y="757428"/>
                </a:moveTo>
                <a:lnTo>
                  <a:pt x="0" y="0"/>
                </a:lnTo>
                <a:lnTo>
                  <a:pt x="510540" y="0"/>
                </a:lnTo>
                <a:lnTo>
                  <a:pt x="510540" y="757428"/>
                </a:lnTo>
                <a:lnTo>
                  <a:pt x="0" y="7574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5" name="object 2145"/>
          <p:cNvSpPr/>
          <p:nvPr/>
        </p:nvSpPr>
        <p:spPr>
          <a:xfrm>
            <a:off x="1685544" y="2974848"/>
            <a:ext cx="2667000" cy="757428"/>
          </a:xfrm>
          <a:custGeom>
            <a:avLst/>
            <a:gdLst/>
            <a:ahLst/>
            <a:cxnLst/>
            <a:rect l="l" t="t" r="r" b="b"/>
            <a:pathLst>
              <a:path w="2667000" h="757428">
                <a:moveTo>
                  <a:pt x="0" y="757428"/>
                </a:moveTo>
                <a:lnTo>
                  <a:pt x="0" y="0"/>
                </a:lnTo>
                <a:lnTo>
                  <a:pt x="2667000" y="0"/>
                </a:lnTo>
                <a:lnTo>
                  <a:pt x="2667000" y="757428"/>
                </a:lnTo>
                <a:lnTo>
                  <a:pt x="0" y="7574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6" name="object 2146"/>
          <p:cNvSpPr/>
          <p:nvPr/>
        </p:nvSpPr>
        <p:spPr>
          <a:xfrm>
            <a:off x="4354068" y="2974848"/>
            <a:ext cx="2700528" cy="757428"/>
          </a:xfrm>
          <a:custGeom>
            <a:avLst/>
            <a:gdLst/>
            <a:ahLst/>
            <a:cxnLst/>
            <a:rect l="l" t="t" r="r" b="b"/>
            <a:pathLst>
              <a:path w="2700528" h="757428">
                <a:moveTo>
                  <a:pt x="0" y="757428"/>
                </a:moveTo>
                <a:lnTo>
                  <a:pt x="0" y="0"/>
                </a:lnTo>
                <a:lnTo>
                  <a:pt x="2700528" y="0"/>
                </a:lnTo>
                <a:lnTo>
                  <a:pt x="2700528" y="757428"/>
                </a:lnTo>
                <a:lnTo>
                  <a:pt x="0" y="7574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7" name="object 2147"/>
          <p:cNvSpPr/>
          <p:nvPr/>
        </p:nvSpPr>
        <p:spPr>
          <a:xfrm>
            <a:off x="685800" y="3733800"/>
            <a:ext cx="486156" cy="605028"/>
          </a:xfrm>
          <a:custGeom>
            <a:avLst/>
            <a:gdLst/>
            <a:ahLst/>
            <a:cxnLst/>
            <a:rect l="l" t="t" r="r" b="b"/>
            <a:pathLst>
              <a:path w="486156" h="605028">
                <a:moveTo>
                  <a:pt x="0" y="605028"/>
                </a:moveTo>
                <a:lnTo>
                  <a:pt x="0" y="0"/>
                </a:lnTo>
                <a:lnTo>
                  <a:pt x="486156" y="0"/>
                </a:lnTo>
                <a:lnTo>
                  <a:pt x="486156" y="605028"/>
                </a:lnTo>
                <a:lnTo>
                  <a:pt x="0" y="6050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8" name="object 2148"/>
          <p:cNvSpPr/>
          <p:nvPr/>
        </p:nvSpPr>
        <p:spPr>
          <a:xfrm>
            <a:off x="1173480" y="3733800"/>
            <a:ext cx="510540" cy="605028"/>
          </a:xfrm>
          <a:custGeom>
            <a:avLst/>
            <a:gdLst/>
            <a:ahLst/>
            <a:cxnLst/>
            <a:rect l="l" t="t" r="r" b="b"/>
            <a:pathLst>
              <a:path w="510540" h="605028">
                <a:moveTo>
                  <a:pt x="0" y="605028"/>
                </a:moveTo>
                <a:lnTo>
                  <a:pt x="0" y="0"/>
                </a:lnTo>
                <a:lnTo>
                  <a:pt x="510540" y="0"/>
                </a:lnTo>
                <a:lnTo>
                  <a:pt x="510540" y="605028"/>
                </a:lnTo>
                <a:lnTo>
                  <a:pt x="0" y="6050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9" name="object 2149"/>
          <p:cNvSpPr/>
          <p:nvPr/>
        </p:nvSpPr>
        <p:spPr>
          <a:xfrm>
            <a:off x="1685544" y="3733800"/>
            <a:ext cx="2667000" cy="605028"/>
          </a:xfrm>
          <a:custGeom>
            <a:avLst/>
            <a:gdLst/>
            <a:ahLst/>
            <a:cxnLst/>
            <a:rect l="l" t="t" r="r" b="b"/>
            <a:pathLst>
              <a:path w="2667000" h="605028">
                <a:moveTo>
                  <a:pt x="0" y="605028"/>
                </a:moveTo>
                <a:lnTo>
                  <a:pt x="0" y="0"/>
                </a:lnTo>
                <a:lnTo>
                  <a:pt x="2667000" y="0"/>
                </a:lnTo>
                <a:lnTo>
                  <a:pt x="2667000" y="605028"/>
                </a:lnTo>
                <a:lnTo>
                  <a:pt x="0" y="6050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0" name="object 2150"/>
          <p:cNvSpPr/>
          <p:nvPr/>
        </p:nvSpPr>
        <p:spPr>
          <a:xfrm>
            <a:off x="4354068" y="3733800"/>
            <a:ext cx="2700528" cy="605028"/>
          </a:xfrm>
          <a:custGeom>
            <a:avLst/>
            <a:gdLst/>
            <a:ahLst/>
            <a:cxnLst/>
            <a:rect l="l" t="t" r="r" b="b"/>
            <a:pathLst>
              <a:path w="2700528" h="605028">
                <a:moveTo>
                  <a:pt x="0" y="605028"/>
                </a:moveTo>
                <a:lnTo>
                  <a:pt x="0" y="0"/>
                </a:lnTo>
                <a:lnTo>
                  <a:pt x="2700528" y="0"/>
                </a:lnTo>
                <a:lnTo>
                  <a:pt x="2700528" y="605028"/>
                </a:lnTo>
                <a:lnTo>
                  <a:pt x="0" y="6050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1" name="object 2151"/>
          <p:cNvSpPr/>
          <p:nvPr/>
        </p:nvSpPr>
        <p:spPr>
          <a:xfrm>
            <a:off x="7056119" y="3733800"/>
            <a:ext cx="2314956" cy="605028"/>
          </a:xfrm>
          <a:custGeom>
            <a:avLst/>
            <a:gdLst/>
            <a:ahLst/>
            <a:cxnLst/>
            <a:rect l="l" t="t" r="r" b="b"/>
            <a:pathLst>
              <a:path w="2314956" h="605028">
                <a:moveTo>
                  <a:pt x="0" y="605028"/>
                </a:moveTo>
                <a:lnTo>
                  <a:pt x="0" y="0"/>
                </a:lnTo>
                <a:lnTo>
                  <a:pt x="2314957" y="0"/>
                </a:lnTo>
                <a:lnTo>
                  <a:pt x="2314957" y="605028"/>
                </a:lnTo>
                <a:lnTo>
                  <a:pt x="0" y="60502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2" name="object 2152"/>
          <p:cNvSpPr/>
          <p:nvPr/>
        </p:nvSpPr>
        <p:spPr>
          <a:xfrm>
            <a:off x="1167384" y="1664207"/>
            <a:ext cx="12192" cy="2689860"/>
          </a:xfrm>
          <a:custGeom>
            <a:avLst/>
            <a:gdLst/>
            <a:ahLst/>
            <a:cxnLst/>
            <a:rect l="l" t="t" r="r" b="b"/>
            <a:pathLst>
              <a:path w="12192" h="2689860">
                <a:moveTo>
                  <a:pt x="6096" y="6097"/>
                </a:moveTo>
                <a:lnTo>
                  <a:pt x="6096" y="268376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3" name="object 2153"/>
          <p:cNvSpPr/>
          <p:nvPr/>
        </p:nvSpPr>
        <p:spPr>
          <a:xfrm>
            <a:off x="1167384" y="1207008"/>
            <a:ext cx="524256" cy="3147059"/>
          </a:xfrm>
          <a:custGeom>
            <a:avLst/>
            <a:gdLst/>
            <a:ahLst/>
            <a:cxnLst/>
            <a:rect l="l" t="t" r="r" b="b"/>
            <a:pathLst>
              <a:path w="524256" h="3147059">
                <a:moveTo>
                  <a:pt x="6096" y="3140964"/>
                </a:moveTo>
                <a:moveTo>
                  <a:pt x="518160" y="6096"/>
                </a:moveTo>
                <a:lnTo>
                  <a:pt x="518160" y="314096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4" name="object 2154"/>
          <p:cNvSpPr/>
          <p:nvPr/>
        </p:nvSpPr>
        <p:spPr>
          <a:xfrm>
            <a:off x="1679448" y="1207008"/>
            <a:ext cx="2680716" cy="3147059"/>
          </a:xfrm>
          <a:custGeom>
            <a:avLst/>
            <a:gdLst/>
            <a:ahLst/>
            <a:cxnLst/>
            <a:rect l="l" t="t" r="r" b="b"/>
            <a:pathLst>
              <a:path w="2680716" h="3147059">
                <a:moveTo>
                  <a:pt x="6096" y="3140964"/>
                </a:moveTo>
                <a:moveTo>
                  <a:pt x="2674620" y="6096"/>
                </a:moveTo>
                <a:lnTo>
                  <a:pt x="2674620" y="47701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5" name="object 2155"/>
          <p:cNvSpPr/>
          <p:nvPr/>
        </p:nvSpPr>
        <p:spPr>
          <a:xfrm>
            <a:off x="4347972" y="1677924"/>
            <a:ext cx="12192" cy="2676144"/>
          </a:xfrm>
          <a:custGeom>
            <a:avLst/>
            <a:gdLst/>
            <a:ahLst/>
            <a:cxnLst/>
            <a:rect l="l" t="t" r="r" b="b"/>
            <a:pathLst>
              <a:path w="12192" h="2676144">
                <a:moveTo>
                  <a:pt x="6096" y="6096"/>
                </a:moveTo>
                <a:moveTo>
                  <a:pt x="6096" y="300228"/>
                </a:moveTo>
                <a:lnTo>
                  <a:pt x="6096" y="267004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6" name="object 2156"/>
          <p:cNvSpPr/>
          <p:nvPr/>
        </p:nvSpPr>
        <p:spPr>
          <a:xfrm>
            <a:off x="4347972" y="1207008"/>
            <a:ext cx="2714243" cy="3147059"/>
          </a:xfrm>
          <a:custGeom>
            <a:avLst/>
            <a:gdLst/>
            <a:ahLst/>
            <a:cxnLst/>
            <a:rect l="l" t="t" r="r" b="b"/>
            <a:pathLst>
              <a:path w="2714243" h="3147059">
                <a:moveTo>
                  <a:pt x="6096" y="3140964"/>
                </a:moveTo>
                <a:moveTo>
                  <a:pt x="2708147" y="6096"/>
                </a:moveTo>
                <a:lnTo>
                  <a:pt x="2708147" y="47701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7" name="object 2157"/>
          <p:cNvSpPr/>
          <p:nvPr/>
        </p:nvSpPr>
        <p:spPr>
          <a:xfrm>
            <a:off x="7050024" y="1677924"/>
            <a:ext cx="12191" cy="2676144"/>
          </a:xfrm>
          <a:custGeom>
            <a:avLst/>
            <a:gdLst/>
            <a:ahLst/>
            <a:cxnLst/>
            <a:rect l="l" t="t" r="r" b="b"/>
            <a:pathLst>
              <a:path w="12191" h="2676144">
                <a:moveTo>
                  <a:pt x="6095" y="6096"/>
                </a:moveTo>
                <a:moveTo>
                  <a:pt x="6095" y="300228"/>
                </a:moveTo>
                <a:lnTo>
                  <a:pt x="6095" y="267004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8" name="object 2158"/>
          <p:cNvSpPr/>
          <p:nvPr/>
        </p:nvSpPr>
        <p:spPr>
          <a:xfrm>
            <a:off x="673608" y="1670304"/>
            <a:ext cx="8712707" cy="2683764"/>
          </a:xfrm>
          <a:custGeom>
            <a:avLst/>
            <a:gdLst/>
            <a:ahLst/>
            <a:cxnLst/>
            <a:rect l="l" t="t" r="r" b="b"/>
            <a:pathLst>
              <a:path w="8712707" h="2683764">
                <a:moveTo>
                  <a:pt x="6382511" y="2677668"/>
                </a:moveTo>
                <a:moveTo>
                  <a:pt x="6096" y="6096"/>
                </a:moveTo>
                <a:lnTo>
                  <a:pt x="87066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9" name="object 2159"/>
          <p:cNvSpPr/>
          <p:nvPr/>
        </p:nvSpPr>
        <p:spPr>
          <a:xfrm>
            <a:off x="673608" y="1670304"/>
            <a:ext cx="8712707" cy="320040"/>
          </a:xfrm>
          <a:custGeom>
            <a:avLst/>
            <a:gdLst/>
            <a:ahLst/>
            <a:cxnLst/>
            <a:rect l="l" t="t" r="r" b="b"/>
            <a:pathLst>
              <a:path w="8712707" h="320040">
                <a:moveTo>
                  <a:pt x="8706612" y="6096"/>
                </a:moveTo>
                <a:moveTo>
                  <a:pt x="6096" y="313944"/>
                </a:moveTo>
                <a:lnTo>
                  <a:pt x="8706612" y="31394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0" name="object 2160"/>
          <p:cNvSpPr/>
          <p:nvPr/>
        </p:nvSpPr>
        <p:spPr>
          <a:xfrm>
            <a:off x="673608" y="1978151"/>
            <a:ext cx="8712707" cy="620268"/>
          </a:xfrm>
          <a:custGeom>
            <a:avLst/>
            <a:gdLst/>
            <a:ahLst/>
            <a:cxnLst/>
            <a:rect l="l" t="t" r="r" b="b"/>
            <a:pathLst>
              <a:path w="8712707" h="620268">
                <a:moveTo>
                  <a:pt x="8706612" y="6097"/>
                </a:moveTo>
                <a:moveTo>
                  <a:pt x="6096" y="614173"/>
                </a:moveTo>
                <a:lnTo>
                  <a:pt x="6390132" y="61417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1" name="object 2161"/>
          <p:cNvSpPr/>
          <p:nvPr/>
        </p:nvSpPr>
        <p:spPr>
          <a:xfrm>
            <a:off x="673608" y="2586228"/>
            <a:ext cx="6396228" cy="394716"/>
          </a:xfrm>
          <a:custGeom>
            <a:avLst/>
            <a:gdLst/>
            <a:ahLst/>
            <a:cxnLst/>
            <a:rect l="l" t="t" r="r" b="b"/>
            <a:pathLst>
              <a:path w="6396228" h="394716">
                <a:moveTo>
                  <a:pt x="6390132" y="6096"/>
                </a:moveTo>
                <a:moveTo>
                  <a:pt x="6096" y="388620"/>
                </a:moveTo>
                <a:lnTo>
                  <a:pt x="6390132" y="3886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2" name="object 2162"/>
          <p:cNvSpPr/>
          <p:nvPr/>
        </p:nvSpPr>
        <p:spPr>
          <a:xfrm>
            <a:off x="673608" y="2968751"/>
            <a:ext cx="8712707" cy="771144"/>
          </a:xfrm>
          <a:custGeom>
            <a:avLst/>
            <a:gdLst/>
            <a:ahLst/>
            <a:cxnLst/>
            <a:rect l="l" t="t" r="r" b="b"/>
            <a:pathLst>
              <a:path w="8712707" h="771144">
                <a:moveTo>
                  <a:pt x="6390132" y="6097"/>
                </a:moveTo>
                <a:moveTo>
                  <a:pt x="6096" y="765049"/>
                </a:moveTo>
                <a:lnTo>
                  <a:pt x="8706612" y="76504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3" name="object 2163"/>
          <p:cNvSpPr/>
          <p:nvPr/>
        </p:nvSpPr>
        <p:spPr>
          <a:xfrm>
            <a:off x="679704" y="1207008"/>
            <a:ext cx="8706611" cy="3147059"/>
          </a:xfrm>
          <a:custGeom>
            <a:avLst/>
            <a:gdLst/>
            <a:ahLst/>
            <a:cxnLst/>
            <a:rect l="l" t="t" r="r" b="b"/>
            <a:pathLst>
              <a:path w="8706611" h="3147059">
                <a:moveTo>
                  <a:pt x="8700516" y="2526792"/>
                </a:moveTo>
                <a:moveTo>
                  <a:pt x="6096" y="6096"/>
                </a:moveTo>
                <a:lnTo>
                  <a:pt x="6096" y="314096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4" name="object 2164"/>
          <p:cNvSpPr/>
          <p:nvPr/>
        </p:nvSpPr>
        <p:spPr>
          <a:xfrm>
            <a:off x="679704" y="1207008"/>
            <a:ext cx="8698992" cy="3147059"/>
          </a:xfrm>
          <a:custGeom>
            <a:avLst/>
            <a:gdLst/>
            <a:ahLst/>
            <a:cxnLst/>
            <a:rect l="l" t="t" r="r" b="b"/>
            <a:pathLst>
              <a:path w="8698992" h="3147059">
                <a:moveTo>
                  <a:pt x="6096" y="3140964"/>
                </a:moveTo>
                <a:moveTo>
                  <a:pt x="8692896" y="6096"/>
                </a:moveTo>
                <a:lnTo>
                  <a:pt x="8692896" y="314096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5" name="object 2165"/>
          <p:cNvSpPr/>
          <p:nvPr/>
        </p:nvSpPr>
        <p:spPr>
          <a:xfrm>
            <a:off x="673608" y="1213104"/>
            <a:ext cx="8712707" cy="3140964"/>
          </a:xfrm>
          <a:custGeom>
            <a:avLst/>
            <a:gdLst/>
            <a:ahLst/>
            <a:cxnLst/>
            <a:rect l="l" t="t" r="r" b="b"/>
            <a:pathLst>
              <a:path w="8712707" h="3140964">
                <a:moveTo>
                  <a:pt x="8698992" y="3134868"/>
                </a:moveTo>
                <a:moveTo>
                  <a:pt x="6096" y="6096"/>
                </a:moveTo>
                <a:lnTo>
                  <a:pt x="87066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6" name="object 2166"/>
          <p:cNvSpPr/>
          <p:nvPr/>
        </p:nvSpPr>
        <p:spPr>
          <a:xfrm>
            <a:off x="673608" y="1213104"/>
            <a:ext cx="8712707" cy="3133344"/>
          </a:xfrm>
          <a:custGeom>
            <a:avLst/>
            <a:gdLst/>
            <a:ahLst/>
            <a:cxnLst/>
            <a:rect l="l" t="t" r="r" b="b"/>
            <a:pathLst>
              <a:path w="8712707" h="3133344">
                <a:moveTo>
                  <a:pt x="8706612" y="6096"/>
                </a:moveTo>
                <a:moveTo>
                  <a:pt x="6096" y="3127248"/>
                </a:moveTo>
                <a:lnTo>
                  <a:pt x="8706612" y="312724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075787" y="1337279"/>
            <a:ext cx="259438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47494B"/>
                </a:solidFill>
                <a:latin typeface="Arial"/>
                <a:cs typeface="Arial"/>
              </a:rPr>
              <a:t>NO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445737" y="1337279"/>
            <a:ext cx="1187709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47494B"/>
                </a:solidFill>
                <a:latin typeface="Arial"/>
                <a:cs typeface="Arial"/>
              </a:rPr>
              <a:t>NAMA 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061968" y="1344137"/>
            <a:ext cx="1326236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47494B"/>
                </a:solidFill>
                <a:latin typeface="Arial"/>
                <a:cs typeface="Arial"/>
              </a:rPr>
              <a:t>INTANSI PEMBINA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719410" y="1344137"/>
            <a:ext cx="103026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47494B"/>
                </a:solidFill>
                <a:latin typeface="Arial"/>
                <a:cs typeface="Arial"/>
              </a:rPr>
              <a:t>JABATAN INTI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689857" y="1702375"/>
            <a:ext cx="3114567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BIDANG INSPEKTORAT/PENGAWASAN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35817" y="2167677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31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381474" y="2167677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689857" y="2179869"/>
            <a:ext cx="63665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Auditor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477125" y="2070141"/>
            <a:ext cx="2457803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Badan Pengawasan Keuangan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Pembangunan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179685" y="2640458"/>
            <a:ext cx="36910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Unit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550017" y="2640458"/>
            <a:ext cx="62631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kerja di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179685" y="2640458"/>
            <a:ext cx="2075985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96244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bidang tugas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dan fungsi pengawasan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35817" y="2662914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381474" y="2662914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689857" y="2675106"/>
            <a:ext cx="17491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Auditor Kepegawaian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477125" y="2662914"/>
            <a:ext cx="5551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Badan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031861" y="2662914"/>
            <a:ext cx="111055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Kepegawaian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6142857" y="2662914"/>
            <a:ext cx="60888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Negara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835817" y="323323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33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381474" y="323323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689857" y="3123503"/>
            <a:ext cx="2566740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232526"/>
                </a:solidFill>
                <a:latin typeface="Arial"/>
                <a:cs typeface="Arial"/>
              </a:rPr>
              <a:t>Pengawas Penyelenggaraan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Urusan Pemerintahan di Daerah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4477125" y="3233231"/>
            <a:ext cx="216103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Kementerian Dalam Negeri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835817" y="3916166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34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381474" y="3916166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689857" y="3928358"/>
            <a:ext cx="87826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Pemeriksa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4477125" y="3916166"/>
            <a:ext cx="5551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Badan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5031861" y="3916166"/>
            <a:ext cx="87826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Pemeriksa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5908161" y="3916166"/>
            <a:ext cx="85150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Keuangan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7179685" y="3721094"/>
            <a:ext cx="207598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9" name="text 1"/>
          <p:cNvSpPr txBox="1"/>
          <p:nvPr/>
        </p:nvSpPr>
        <p:spPr>
          <a:xfrm>
            <a:off x="7179685" y="3916166"/>
            <a:ext cx="885966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dan fungsi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keuangan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0" name="text 1"/>
          <p:cNvSpPr txBox="1"/>
          <p:nvPr/>
        </p:nvSpPr>
        <p:spPr>
          <a:xfrm>
            <a:off x="8065129" y="3916166"/>
            <a:ext cx="107284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Pemeriksaan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67" name="object 2167"/>
          <p:cNvSpPr/>
          <p:nvPr/>
        </p:nvSpPr>
        <p:spPr>
          <a:xfrm>
            <a:off x="685800" y="4495800"/>
            <a:ext cx="487679" cy="271272"/>
          </a:xfrm>
          <a:custGeom>
            <a:avLst/>
            <a:gdLst/>
            <a:ahLst/>
            <a:cxnLst/>
            <a:rect l="l" t="t" r="r" b="b"/>
            <a:pathLst>
              <a:path w="487679" h="271272">
                <a:moveTo>
                  <a:pt x="0" y="271272"/>
                </a:moveTo>
                <a:lnTo>
                  <a:pt x="0" y="0"/>
                </a:lnTo>
                <a:lnTo>
                  <a:pt x="487679" y="0"/>
                </a:lnTo>
                <a:lnTo>
                  <a:pt x="487679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8" name="object 2168"/>
          <p:cNvSpPr/>
          <p:nvPr/>
        </p:nvSpPr>
        <p:spPr>
          <a:xfrm>
            <a:off x="1175004" y="4495800"/>
            <a:ext cx="583692" cy="271272"/>
          </a:xfrm>
          <a:custGeom>
            <a:avLst/>
            <a:gdLst/>
            <a:ahLst/>
            <a:cxnLst/>
            <a:rect l="l" t="t" r="r" b="b"/>
            <a:pathLst>
              <a:path w="583692" h="271272">
                <a:moveTo>
                  <a:pt x="0" y="271272"/>
                </a:moveTo>
                <a:lnTo>
                  <a:pt x="0" y="0"/>
                </a:lnTo>
                <a:lnTo>
                  <a:pt x="583692" y="0"/>
                </a:lnTo>
                <a:lnTo>
                  <a:pt x="583692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9" name="object 2169"/>
          <p:cNvSpPr/>
          <p:nvPr/>
        </p:nvSpPr>
        <p:spPr>
          <a:xfrm>
            <a:off x="1760219" y="4495800"/>
            <a:ext cx="2633472" cy="271272"/>
          </a:xfrm>
          <a:custGeom>
            <a:avLst/>
            <a:gdLst/>
            <a:ahLst/>
            <a:cxnLst/>
            <a:rect l="l" t="t" r="r" b="b"/>
            <a:pathLst>
              <a:path w="2633472" h="271272">
                <a:moveTo>
                  <a:pt x="0" y="271272"/>
                </a:moveTo>
                <a:lnTo>
                  <a:pt x="0" y="0"/>
                </a:lnTo>
                <a:lnTo>
                  <a:pt x="2633473" y="0"/>
                </a:lnTo>
                <a:lnTo>
                  <a:pt x="2633473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0" name="object 2170"/>
          <p:cNvSpPr/>
          <p:nvPr/>
        </p:nvSpPr>
        <p:spPr>
          <a:xfrm>
            <a:off x="4395216" y="4495800"/>
            <a:ext cx="2731008" cy="271272"/>
          </a:xfrm>
          <a:custGeom>
            <a:avLst/>
            <a:gdLst/>
            <a:ahLst/>
            <a:cxnLst/>
            <a:rect l="l" t="t" r="r" b="b"/>
            <a:pathLst>
              <a:path w="2731008" h="271272">
                <a:moveTo>
                  <a:pt x="0" y="271272"/>
                </a:moveTo>
                <a:lnTo>
                  <a:pt x="0" y="0"/>
                </a:lnTo>
                <a:lnTo>
                  <a:pt x="2731008" y="0"/>
                </a:lnTo>
                <a:lnTo>
                  <a:pt x="2731008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1" name="object 2171"/>
          <p:cNvSpPr/>
          <p:nvPr/>
        </p:nvSpPr>
        <p:spPr>
          <a:xfrm>
            <a:off x="7127748" y="4495800"/>
            <a:ext cx="2243328" cy="271272"/>
          </a:xfrm>
          <a:custGeom>
            <a:avLst/>
            <a:gdLst/>
            <a:ahLst/>
            <a:cxnLst/>
            <a:rect l="l" t="t" r="r" b="b"/>
            <a:pathLst>
              <a:path w="2243328" h="271272">
                <a:moveTo>
                  <a:pt x="0" y="271272"/>
                </a:moveTo>
                <a:lnTo>
                  <a:pt x="0" y="0"/>
                </a:lnTo>
                <a:lnTo>
                  <a:pt x="2243328" y="0"/>
                </a:lnTo>
                <a:lnTo>
                  <a:pt x="2243328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2" name="object 2172"/>
          <p:cNvSpPr/>
          <p:nvPr/>
        </p:nvSpPr>
        <p:spPr>
          <a:xfrm>
            <a:off x="685800" y="4768596"/>
            <a:ext cx="487679" cy="399288"/>
          </a:xfrm>
          <a:custGeom>
            <a:avLst/>
            <a:gdLst/>
            <a:ahLst/>
            <a:cxnLst/>
            <a:rect l="l" t="t" r="r" b="b"/>
            <a:pathLst>
              <a:path w="487679" h="399288">
                <a:moveTo>
                  <a:pt x="0" y="399288"/>
                </a:moveTo>
                <a:lnTo>
                  <a:pt x="0" y="0"/>
                </a:lnTo>
                <a:lnTo>
                  <a:pt x="487679" y="0"/>
                </a:lnTo>
                <a:lnTo>
                  <a:pt x="487679" y="399288"/>
                </a:lnTo>
                <a:lnTo>
                  <a:pt x="0" y="399288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3" name="object 2173"/>
          <p:cNvSpPr/>
          <p:nvPr/>
        </p:nvSpPr>
        <p:spPr>
          <a:xfrm>
            <a:off x="1175004" y="4768596"/>
            <a:ext cx="583692" cy="399288"/>
          </a:xfrm>
          <a:custGeom>
            <a:avLst/>
            <a:gdLst/>
            <a:ahLst/>
            <a:cxnLst/>
            <a:rect l="l" t="t" r="r" b="b"/>
            <a:pathLst>
              <a:path w="583692" h="399288">
                <a:moveTo>
                  <a:pt x="0" y="399288"/>
                </a:moveTo>
                <a:lnTo>
                  <a:pt x="0" y="0"/>
                </a:lnTo>
                <a:lnTo>
                  <a:pt x="583692" y="0"/>
                </a:lnTo>
                <a:lnTo>
                  <a:pt x="583692" y="399288"/>
                </a:lnTo>
                <a:lnTo>
                  <a:pt x="0" y="399288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4" name="object 2174"/>
          <p:cNvSpPr/>
          <p:nvPr/>
        </p:nvSpPr>
        <p:spPr>
          <a:xfrm>
            <a:off x="1760219" y="4768596"/>
            <a:ext cx="2633472" cy="399288"/>
          </a:xfrm>
          <a:custGeom>
            <a:avLst/>
            <a:gdLst/>
            <a:ahLst/>
            <a:cxnLst/>
            <a:rect l="l" t="t" r="r" b="b"/>
            <a:pathLst>
              <a:path w="2633472" h="399288">
                <a:moveTo>
                  <a:pt x="0" y="399288"/>
                </a:moveTo>
                <a:lnTo>
                  <a:pt x="0" y="0"/>
                </a:lnTo>
                <a:lnTo>
                  <a:pt x="2633473" y="0"/>
                </a:lnTo>
                <a:lnTo>
                  <a:pt x="2633473" y="399288"/>
                </a:lnTo>
                <a:lnTo>
                  <a:pt x="0" y="399288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5" name="object 2175"/>
          <p:cNvSpPr/>
          <p:nvPr/>
        </p:nvSpPr>
        <p:spPr>
          <a:xfrm>
            <a:off x="4395216" y="4768596"/>
            <a:ext cx="2731008" cy="399288"/>
          </a:xfrm>
          <a:custGeom>
            <a:avLst/>
            <a:gdLst/>
            <a:ahLst/>
            <a:cxnLst/>
            <a:rect l="l" t="t" r="r" b="b"/>
            <a:pathLst>
              <a:path w="2731008" h="399288">
                <a:moveTo>
                  <a:pt x="0" y="399288"/>
                </a:moveTo>
                <a:lnTo>
                  <a:pt x="0" y="0"/>
                </a:lnTo>
                <a:lnTo>
                  <a:pt x="2731008" y="0"/>
                </a:lnTo>
                <a:lnTo>
                  <a:pt x="2731008" y="399288"/>
                </a:lnTo>
                <a:lnTo>
                  <a:pt x="0" y="399288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6" name="object 2176"/>
          <p:cNvSpPr/>
          <p:nvPr/>
        </p:nvSpPr>
        <p:spPr>
          <a:xfrm>
            <a:off x="7127748" y="4768596"/>
            <a:ext cx="2243328" cy="923544"/>
          </a:xfrm>
          <a:custGeom>
            <a:avLst/>
            <a:gdLst/>
            <a:ahLst/>
            <a:cxnLst/>
            <a:rect l="l" t="t" r="r" b="b"/>
            <a:pathLst>
              <a:path w="2243328" h="923544">
                <a:moveTo>
                  <a:pt x="0" y="923544"/>
                </a:moveTo>
                <a:lnTo>
                  <a:pt x="0" y="0"/>
                </a:lnTo>
                <a:lnTo>
                  <a:pt x="2243328" y="0"/>
                </a:lnTo>
                <a:lnTo>
                  <a:pt x="2243328" y="923544"/>
                </a:lnTo>
                <a:lnTo>
                  <a:pt x="0" y="92354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7" name="object 2177"/>
          <p:cNvSpPr/>
          <p:nvPr/>
        </p:nvSpPr>
        <p:spPr>
          <a:xfrm>
            <a:off x="685800" y="5169408"/>
            <a:ext cx="487679" cy="522732"/>
          </a:xfrm>
          <a:custGeom>
            <a:avLst/>
            <a:gdLst/>
            <a:ahLst/>
            <a:cxnLst/>
            <a:rect l="l" t="t" r="r" b="b"/>
            <a:pathLst>
              <a:path w="487679" h="522732">
                <a:moveTo>
                  <a:pt x="0" y="522732"/>
                </a:moveTo>
                <a:lnTo>
                  <a:pt x="0" y="0"/>
                </a:lnTo>
                <a:lnTo>
                  <a:pt x="487679" y="0"/>
                </a:lnTo>
                <a:lnTo>
                  <a:pt x="487679" y="522732"/>
                </a:lnTo>
                <a:lnTo>
                  <a:pt x="0" y="52273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8" name="object 2178"/>
          <p:cNvSpPr/>
          <p:nvPr/>
        </p:nvSpPr>
        <p:spPr>
          <a:xfrm>
            <a:off x="1175004" y="5169408"/>
            <a:ext cx="583692" cy="522732"/>
          </a:xfrm>
          <a:custGeom>
            <a:avLst/>
            <a:gdLst/>
            <a:ahLst/>
            <a:cxnLst/>
            <a:rect l="l" t="t" r="r" b="b"/>
            <a:pathLst>
              <a:path w="583692" h="522732">
                <a:moveTo>
                  <a:pt x="0" y="522732"/>
                </a:moveTo>
                <a:lnTo>
                  <a:pt x="0" y="0"/>
                </a:lnTo>
                <a:lnTo>
                  <a:pt x="583692" y="0"/>
                </a:lnTo>
                <a:lnTo>
                  <a:pt x="583692" y="522732"/>
                </a:lnTo>
                <a:lnTo>
                  <a:pt x="0" y="52273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9" name="object 2179"/>
          <p:cNvSpPr/>
          <p:nvPr/>
        </p:nvSpPr>
        <p:spPr>
          <a:xfrm>
            <a:off x="1760219" y="5169408"/>
            <a:ext cx="2633472" cy="522732"/>
          </a:xfrm>
          <a:custGeom>
            <a:avLst/>
            <a:gdLst/>
            <a:ahLst/>
            <a:cxnLst/>
            <a:rect l="l" t="t" r="r" b="b"/>
            <a:pathLst>
              <a:path w="2633472" h="522732">
                <a:moveTo>
                  <a:pt x="0" y="522732"/>
                </a:moveTo>
                <a:lnTo>
                  <a:pt x="0" y="0"/>
                </a:lnTo>
                <a:lnTo>
                  <a:pt x="2633473" y="0"/>
                </a:lnTo>
                <a:lnTo>
                  <a:pt x="2633473" y="522732"/>
                </a:lnTo>
                <a:lnTo>
                  <a:pt x="0" y="52273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0" name="object 2180"/>
          <p:cNvSpPr/>
          <p:nvPr/>
        </p:nvSpPr>
        <p:spPr>
          <a:xfrm>
            <a:off x="4395216" y="5169408"/>
            <a:ext cx="2731008" cy="522732"/>
          </a:xfrm>
          <a:custGeom>
            <a:avLst/>
            <a:gdLst/>
            <a:ahLst/>
            <a:cxnLst/>
            <a:rect l="l" t="t" r="r" b="b"/>
            <a:pathLst>
              <a:path w="2731008" h="522732">
                <a:moveTo>
                  <a:pt x="0" y="522732"/>
                </a:moveTo>
                <a:lnTo>
                  <a:pt x="0" y="0"/>
                </a:lnTo>
                <a:lnTo>
                  <a:pt x="2731008" y="0"/>
                </a:lnTo>
                <a:lnTo>
                  <a:pt x="2731008" y="522732"/>
                </a:lnTo>
                <a:lnTo>
                  <a:pt x="0" y="52273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1" name="object 2181"/>
          <p:cNvSpPr/>
          <p:nvPr/>
        </p:nvSpPr>
        <p:spPr>
          <a:xfrm>
            <a:off x="1168907" y="4334255"/>
            <a:ext cx="8217407" cy="1371600"/>
          </a:xfrm>
          <a:custGeom>
            <a:avLst/>
            <a:gdLst/>
            <a:ahLst/>
            <a:cxnLst/>
            <a:rect l="l" t="t" r="r" b="b"/>
            <a:pathLst>
              <a:path w="8217407" h="1371600">
                <a:moveTo>
                  <a:pt x="8211313" y="6097"/>
                </a:moveTo>
                <a:moveTo>
                  <a:pt x="6097" y="155449"/>
                </a:moveTo>
                <a:lnTo>
                  <a:pt x="6097" y="136550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2" name="object 2182"/>
          <p:cNvSpPr/>
          <p:nvPr/>
        </p:nvSpPr>
        <p:spPr>
          <a:xfrm>
            <a:off x="1168907" y="4483608"/>
            <a:ext cx="597408" cy="1222248"/>
          </a:xfrm>
          <a:custGeom>
            <a:avLst/>
            <a:gdLst/>
            <a:ahLst/>
            <a:cxnLst/>
            <a:rect l="l" t="t" r="r" b="b"/>
            <a:pathLst>
              <a:path w="597408" h="1222248">
                <a:moveTo>
                  <a:pt x="6097" y="1216152"/>
                </a:moveTo>
                <a:moveTo>
                  <a:pt x="591312" y="6096"/>
                </a:moveTo>
                <a:lnTo>
                  <a:pt x="591312" y="12161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3" name="object 2183"/>
          <p:cNvSpPr/>
          <p:nvPr/>
        </p:nvSpPr>
        <p:spPr>
          <a:xfrm>
            <a:off x="1754124" y="4483608"/>
            <a:ext cx="2647188" cy="1222248"/>
          </a:xfrm>
          <a:custGeom>
            <a:avLst/>
            <a:gdLst/>
            <a:ahLst/>
            <a:cxnLst/>
            <a:rect l="l" t="t" r="r" b="b"/>
            <a:pathLst>
              <a:path w="2647188" h="1222248">
                <a:moveTo>
                  <a:pt x="6095" y="1216152"/>
                </a:moveTo>
                <a:moveTo>
                  <a:pt x="2641092" y="6096"/>
                </a:moveTo>
                <a:lnTo>
                  <a:pt x="2641092" y="12161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4" name="object 2184"/>
          <p:cNvSpPr/>
          <p:nvPr/>
        </p:nvSpPr>
        <p:spPr>
          <a:xfrm>
            <a:off x="4389119" y="4483608"/>
            <a:ext cx="2744724" cy="1222248"/>
          </a:xfrm>
          <a:custGeom>
            <a:avLst/>
            <a:gdLst/>
            <a:ahLst/>
            <a:cxnLst/>
            <a:rect l="l" t="t" r="r" b="b"/>
            <a:pathLst>
              <a:path w="2744724" h="1222248">
                <a:moveTo>
                  <a:pt x="6097" y="1216152"/>
                </a:moveTo>
                <a:moveTo>
                  <a:pt x="2738629" y="6096"/>
                </a:moveTo>
                <a:lnTo>
                  <a:pt x="2738629" y="12161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5" name="object 2185"/>
          <p:cNvSpPr/>
          <p:nvPr/>
        </p:nvSpPr>
        <p:spPr>
          <a:xfrm>
            <a:off x="673608" y="4762500"/>
            <a:ext cx="8712707" cy="943356"/>
          </a:xfrm>
          <a:custGeom>
            <a:avLst/>
            <a:gdLst/>
            <a:ahLst/>
            <a:cxnLst/>
            <a:rect l="l" t="t" r="r" b="b"/>
            <a:pathLst>
              <a:path w="8712707" h="943356">
                <a:moveTo>
                  <a:pt x="6454140" y="937260"/>
                </a:moveTo>
                <a:moveTo>
                  <a:pt x="6096" y="6096"/>
                </a:moveTo>
                <a:lnTo>
                  <a:pt x="87066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6" name="object 2186"/>
          <p:cNvSpPr/>
          <p:nvPr/>
        </p:nvSpPr>
        <p:spPr>
          <a:xfrm>
            <a:off x="673608" y="4762500"/>
            <a:ext cx="8712707" cy="413004"/>
          </a:xfrm>
          <a:custGeom>
            <a:avLst/>
            <a:gdLst/>
            <a:ahLst/>
            <a:cxnLst/>
            <a:rect l="l" t="t" r="r" b="b"/>
            <a:pathLst>
              <a:path w="8712707" h="413004">
                <a:moveTo>
                  <a:pt x="8706612" y="6096"/>
                </a:moveTo>
                <a:moveTo>
                  <a:pt x="6096" y="406908"/>
                </a:moveTo>
                <a:lnTo>
                  <a:pt x="6461759" y="40690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7" name="object 2187"/>
          <p:cNvSpPr/>
          <p:nvPr/>
        </p:nvSpPr>
        <p:spPr>
          <a:xfrm>
            <a:off x="679704" y="4483608"/>
            <a:ext cx="6461759" cy="1222248"/>
          </a:xfrm>
          <a:custGeom>
            <a:avLst/>
            <a:gdLst/>
            <a:ahLst/>
            <a:cxnLst/>
            <a:rect l="l" t="t" r="r" b="b"/>
            <a:pathLst>
              <a:path w="6461759" h="1222248">
                <a:moveTo>
                  <a:pt x="6455663" y="685800"/>
                </a:moveTo>
                <a:moveTo>
                  <a:pt x="6096" y="6096"/>
                </a:moveTo>
                <a:lnTo>
                  <a:pt x="6096" y="12161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8" name="object 2188"/>
          <p:cNvSpPr/>
          <p:nvPr/>
        </p:nvSpPr>
        <p:spPr>
          <a:xfrm>
            <a:off x="679704" y="4483608"/>
            <a:ext cx="8698992" cy="1222248"/>
          </a:xfrm>
          <a:custGeom>
            <a:avLst/>
            <a:gdLst/>
            <a:ahLst/>
            <a:cxnLst/>
            <a:rect l="l" t="t" r="r" b="b"/>
            <a:pathLst>
              <a:path w="8698992" h="1222248">
                <a:moveTo>
                  <a:pt x="6096" y="1216152"/>
                </a:moveTo>
                <a:moveTo>
                  <a:pt x="8692896" y="6096"/>
                </a:moveTo>
                <a:lnTo>
                  <a:pt x="8692896" y="12161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9" name="object 2189"/>
          <p:cNvSpPr/>
          <p:nvPr/>
        </p:nvSpPr>
        <p:spPr>
          <a:xfrm>
            <a:off x="673608" y="4489704"/>
            <a:ext cx="8712707" cy="1216152"/>
          </a:xfrm>
          <a:custGeom>
            <a:avLst/>
            <a:gdLst/>
            <a:ahLst/>
            <a:cxnLst/>
            <a:rect l="l" t="t" r="r" b="b"/>
            <a:pathLst>
              <a:path w="8712707" h="1216152">
                <a:moveTo>
                  <a:pt x="8698992" y="1210056"/>
                </a:moveTo>
                <a:moveTo>
                  <a:pt x="6096" y="6096"/>
                </a:moveTo>
                <a:lnTo>
                  <a:pt x="87066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0" name="object 2190"/>
          <p:cNvSpPr/>
          <p:nvPr/>
        </p:nvSpPr>
        <p:spPr>
          <a:xfrm>
            <a:off x="673608" y="4489704"/>
            <a:ext cx="8712707" cy="1210056"/>
          </a:xfrm>
          <a:custGeom>
            <a:avLst/>
            <a:gdLst/>
            <a:ahLst/>
            <a:cxnLst/>
            <a:rect l="l" t="t" r="r" b="b"/>
            <a:pathLst>
              <a:path w="8712707" h="1210056">
                <a:moveTo>
                  <a:pt x="8706612" y="6096"/>
                </a:moveTo>
                <a:moveTo>
                  <a:pt x="6096" y="1203960"/>
                </a:moveTo>
                <a:lnTo>
                  <a:pt x="8706612" y="12039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1" name="text 1"/>
          <p:cNvSpPr txBox="1"/>
          <p:nvPr/>
        </p:nvSpPr>
        <p:spPr>
          <a:xfrm>
            <a:off x="1762968" y="4520136"/>
            <a:ext cx="1453725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SANDI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52" name="text 1"/>
          <p:cNvSpPr txBox="1"/>
          <p:nvPr/>
        </p:nvSpPr>
        <p:spPr>
          <a:xfrm>
            <a:off x="836402" y="4871538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35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3" name="text 1"/>
          <p:cNvSpPr txBox="1"/>
          <p:nvPr/>
        </p:nvSpPr>
        <p:spPr>
          <a:xfrm>
            <a:off x="1420027" y="4871538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4" name="text 1"/>
          <p:cNvSpPr txBox="1"/>
          <p:nvPr/>
        </p:nvSpPr>
        <p:spPr>
          <a:xfrm>
            <a:off x="1762968" y="4871538"/>
            <a:ext cx="84117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Sandiman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5" name="text 1"/>
          <p:cNvSpPr txBox="1"/>
          <p:nvPr/>
        </p:nvSpPr>
        <p:spPr>
          <a:xfrm>
            <a:off x="4517162" y="4871538"/>
            <a:ext cx="188264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Lembaga Sandi Negara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6" name="text 1"/>
          <p:cNvSpPr txBox="1"/>
          <p:nvPr/>
        </p:nvSpPr>
        <p:spPr>
          <a:xfrm>
            <a:off x="7131215" y="5004308"/>
            <a:ext cx="2121706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19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232526"/>
                </a:solidFill>
                <a:latin typeface="Arial"/>
                <a:cs typeface="Arial"/>
              </a:rPr>
              <a:t>dan fungsi persandian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557" name="text 1"/>
          <p:cNvSpPr txBox="1"/>
          <p:nvPr/>
        </p:nvSpPr>
        <p:spPr>
          <a:xfrm>
            <a:off x="836402" y="533413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36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8" name="text 1"/>
          <p:cNvSpPr txBox="1"/>
          <p:nvPr/>
        </p:nvSpPr>
        <p:spPr>
          <a:xfrm>
            <a:off x="1420027" y="533413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9" name="text 1"/>
          <p:cNvSpPr txBox="1"/>
          <p:nvPr/>
        </p:nvSpPr>
        <p:spPr>
          <a:xfrm>
            <a:off x="1762968" y="5334131"/>
            <a:ext cx="206935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Operator Transmisi Sandi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0" name="text 1"/>
          <p:cNvSpPr txBox="1"/>
          <p:nvPr/>
        </p:nvSpPr>
        <p:spPr>
          <a:xfrm>
            <a:off x="4517162" y="5334131"/>
            <a:ext cx="188170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Lembaga Sandi Negara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4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5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5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5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2191" name="object 2191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2" name="object 219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3" name="object 2193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4" name="object 219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5" name="object 219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6" name="object 2196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54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5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" y="856488"/>
            <a:ext cx="8616695" cy="6320028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994259" y="942451"/>
            <a:ext cx="259438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FFFF00"/>
                </a:solidFill>
                <a:latin typeface="Arial"/>
                <a:cs typeface="Arial"/>
              </a:rPr>
              <a:t>NO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475303" y="942451"/>
            <a:ext cx="1187709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FFFF00"/>
                </a:solidFill>
                <a:latin typeface="Arial"/>
                <a:cs typeface="Arial"/>
              </a:rPr>
              <a:t>NAMA JABATAN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139561" y="942451"/>
            <a:ext cx="1326237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FFFF00"/>
                </a:solidFill>
                <a:latin typeface="Arial"/>
                <a:cs typeface="Arial"/>
              </a:rPr>
              <a:t>INTANSI PEMBINA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639873" y="942451"/>
            <a:ext cx="103026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FFFF00"/>
                </a:solidFill>
                <a:latin typeface="Arial"/>
                <a:cs typeface="Arial"/>
              </a:rPr>
              <a:t>JABATAN INTI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584624" y="1265173"/>
            <a:ext cx="1500282" cy="2043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FF00FF"/>
                </a:solidFill>
                <a:latin typeface="Arial Narrow"/>
                <a:cs typeface="Arial Narrow"/>
              </a:rPr>
              <a:t>BIDANG KESEHATAN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84864" y="1524321"/>
            <a:ext cx="203498" cy="56258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37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38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39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40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41</a:t>
            </a:r>
            <a:endParaRPr sz="14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42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43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44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45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46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47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48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49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50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51</a:t>
            </a:r>
            <a:endParaRPr sz="14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52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53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54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55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56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57</a:t>
            </a:r>
            <a:endParaRPr sz="1300">
              <a:latin typeface="Arial"/>
              <a:cs typeface="Arial"/>
            </a:endParaRPr>
          </a:p>
          <a:p>
            <a:pPr marL="762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58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59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60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61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62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63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261504" y="1524321"/>
            <a:ext cx="202736" cy="56262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9655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  <a:p>
            <a:pPr marL="39655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  <a:p>
            <a:pPr marL="39655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  <a:p>
            <a:pPr marL="39655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  <a:p>
            <a:pPr marL="39655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  <a:p>
            <a:pPr marL="39655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  <a:p>
            <a:pPr marL="39655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  <a:p>
            <a:pPr marL="39655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  <a:p>
            <a:pPr marL="39655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10</a:t>
            </a:r>
            <a:endParaRPr sz="1300">
              <a:latin typeface="Arial"/>
              <a:cs typeface="Arial"/>
            </a:endParaRPr>
          </a:p>
          <a:p>
            <a:pPr marL="3047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11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12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13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14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15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16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17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18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19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20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21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22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23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24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25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26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40" b="1" spc="10" dirty="0">
                <a:solidFill>
                  <a:srgbClr val="232526"/>
                </a:solidFill>
                <a:latin typeface="Arial"/>
                <a:cs typeface="Arial"/>
              </a:rPr>
              <a:t>27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584624" y="1524321"/>
            <a:ext cx="2335940" cy="56262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Administrator Kesehatan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Apoteker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Asisten Apoteker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Bidan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Dokter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Dokter Gigi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Epidemiolog Kesehatan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Entomolog Kesehatan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Fisioterapis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Fisikawan Medis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Nutrisionis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Okupasi Terapis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Ortosis Prostetis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Perawat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Perawat Gigi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Perekam Medis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Pranata Laboratorium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Psikolog Klinis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Radiografer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Refraksionis Optisien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Sanitarian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Teknisi Elekromedis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Teknisi Gigi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Terapis Transfusi Darah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Terapis Wicara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Penyuluh Kesehatan Masyarakat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Pembimbing Kesehatan Kerja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616161" y="1524321"/>
            <a:ext cx="1133326" cy="56262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Kem Kesehatan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148408" y="3983226"/>
            <a:ext cx="1881149" cy="7110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70" b="1" spc="10" dirty="0">
                <a:solidFill>
                  <a:srgbClr val="232526"/>
                </a:solidFill>
                <a:latin typeface="Arial"/>
                <a:cs typeface="Arial"/>
              </a:rPr>
              <a:t>dan fungsi kesehatan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59" b="1" spc="10" dirty="0">
                <a:solidFill>
                  <a:srgbClr val="232526"/>
                </a:solidFill>
                <a:latin typeface="Arial"/>
                <a:cs typeface="Arial"/>
              </a:rPr>
              <a:t>(Rumah sakit, Puskesmas,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klinik)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5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5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5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2197" name="object 2197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8" name="object 219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9" name="object 2199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0" name="object 2200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1" name="object 2201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2" name="object 2202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55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03" name="object 2203"/>
          <p:cNvSpPr/>
          <p:nvPr/>
        </p:nvSpPr>
        <p:spPr>
          <a:xfrm>
            <a:off x="853439" y="717804"/>
            <a:ext cx="1002792" cy="347472"/>
          </a:xfrm>
          <a:custGeom>
            <a:avLst/>
            <a:gdLst/>
            <a:ahLst/>
            <a:cxnLst/>
            <a:rect l="l" t="t" r="r" b="b"/>
            <a:pathLst>
              <a:path w="1002792" h="347472">
                <a:moveTo>
                  <a:pt x="0" y="347472"/>
                </a:moveTo>
                <a:lnTo>
                  <a:pt x="0" y="0"/>
                </a:lnTo>
                <a:lnTo>
                  <a:pt x="1002793" y="0"/>
                </a:lnTo>
                <a:lnTo>
                  <a:pt x="1002793" y="347472"/>
                </a:lnTo>
                <a:lnTo>
                  <a:pt x="0" y="347472"/>
                </a:lnTo>
                <a:close/>
              </a:path>
            </a:pathLst>
          </a:custGeom>
          <a:solidFill>
            <a:srgbClr val="45474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4" name="object 2204"/>
          <p:cNvSpPr/>
          <p:nvPr/>
        </p:nvSpPr>
        <p:spPr>
          <a:xfrm>
            <a:off x="1857756" y="717804"/>
            <a:ext cx="2593848" cy="347472"/>
          </a:xfrm>
          <a:custGeom>
            <a:avLst/>
            <a:gdLst/>
            <a:ahLst/>
            <a:cxnLst/>
            <a:rect l="l" t="t" r="r" b="b"/>
            <a:pathLst>
              <a:path w="2593848" h="347472">
                <a:moveTo>
                  <a:pt x="0" y="347472"/>
                </a:moveTo>
                <a:lnTo>
                  <a:pt x="0" y="0"/>
                </a:lnTo>
                <a:lnTo>
                  <a:pt x="2593848" y="0"/>
                </a:lnTo>
                <a:lnTo>
                  <a:pt x="2593848" y="347472"/>
                </a:lnTo>
                <a:lnTo>
                  <a:pt x="0" y="347472"/>
                </a:lnTo>
                <a:close/>
              </a:path>
            </a:pathLst>
          </a:custGeom>
          <a:solidFill>
            <a:srgbClr val="45474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5" name="object 2205"/>
          <p:cNvSpPr/>
          <p:nvPr/>
        </p:nvSpPr>
        <p:spPr>
          <a:xfrm>
            <a:off x="4453128" y="717804"/>
            <a:ext cx="2174748" cy="347472"/>
          </a:xfrm>
          <a:custGeom>
            <a:avLst/>
            <a:gdLst/>
            <a:ahLst/>
            <a:cxnLst/>
            <a:rect l="l" t="t" r="r" b="b"/>
            <a:pathLst>
              <a:path w="2174748" h="347472">
                <a:moveTo>
                  <a:pt x="0" y="347472"/>
                </a:moveTo>
                <a:lnTo>
                  <a:pt x="0" y="0"/>
                </a:lnTo>
                <a:lnTo>
                  <a:pt x="2174748" y="0"/>
                </a:lnTo>
                <a:lnTo>
                  <a:pt x="2174748" y="347472"/>
                </a:lnTo>
                <a:lnTo>
                  <a:pt x="0" y="347472"/>
                </a:lnTo>
                <a:close/>
              </a:path>
            </a:pathLst>
          </a:custGeom>
          <a:solidFill>
            <a:srgbClr val="45474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6" name="object 2206"/>
          <p:cNvSpPr/>
          <p:nvPr/>
        </p:nvSpPr>
        <p:spPr>
          <a:xfrm>
            <a:off x="6629400" y="717804"/>
            <a:ext cx="2714244" cy="347472"/>
          </a:xfrm>
          <a:custGeom>
            <a:avLst/>
            <a:gdLst/>
            <a:ahLst/>
            <a:cxnLst/>
            <a:rect l="l" t="t" r="r" b="b"/>
            <a:pathLst>
              <a:path w="2714244" h="347472">
                <a:moveTo>
                  <a:pt x="0" y="347472"/>
                </a:moveTo>
                <a:lnTo>
                  <a:pt x="0" y="0"/>
                </a:lnTo>
                <a:lnTo>
                  <a:pt x="2714244" y="0"/>
                </a:lnTo>
                <a:lnTo>
                  <a:pt x="2714244" y="347472"/>
                </a:lnTo>
                <a:lnTo>
                  <a:pt x="0" y="347472"/>
                </a:lnTo>
                <a:close/>
              </a:path>
            </a:pathLst>
          </a:custGeom>
          <a:solidFill>
            <a:srgbClr val="45474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7" name="object 2207"/>
          <p:cNvSpPr/>
          <p:nvPr/>
        </p:nvSpPr>
        <p:spPr>
          <a:xfrm>
            <a:off x="853439" y="1066800"/>
            <a:ext cx="499872" cy="252984"/>
          </a:xfrm>
          <a:custGeom>
            <a:avLst/>
            <a:gdLst/>
            <a:ahLst/>
            <a:cxnLst/>
            <a:rect l="l" t="t" r="r" b="b"/>
            <a:pathLst>
              <a:path w="499872" h="252984">
                <a:moveTo>
                  <a:pt x="0" y="252984"/>
                </a:moveTo>
                <a:lnTo>
                  <a:pt x="0" y="0"/>
                </a:lnTo>
                <a:lnTo>
                  <a:pt x="499873" y="0"/>
                </a:lnTo>
                <a:lnTo>
                  <a:pt x="499873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8" name="object 2208"/>
          <p:cNvSpPr/>
          <p:nvPr/>
        </p:nvSpPr>
        <p:spPr>
          <a:xfrm>
            <a:off x="1354836" y="1066800"/>
            <a:ext cx="501396" cy="252984"/>
          </a:xfrm>
          <a:custGeom>
            <a:avLst/>
            <a:gdLst/>
            <a:ahLst/>
            <a:cxnLst/>
            <a:rect l="l" t="t" r="r" b="b"/>
            <a:pathLst>
              <a:path w="501396" h="252984">
                <a:moveTo>
                  <a:pt x="0" y="252984"/>
                </a:moveTo>
                <a:lnTo>
                  <a:pt x="0" y="0"/>
                </a:lnTo>
                <a:lnTo>
                  <a:pt x="501396" y="0"/>
                </a:lnTo>
                <a:lnTo>
                  <a:pt x="501396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9" name="object 2209"/>
          <p:cNvSpPr/>
          <p:nvPr/>
        </p:nvSpPr>
        <p:spPr>
          <a:xfrm>
            <a:off x="1857756" y="1066800"/>
            <a:ext cx="7485888" cy="252984"/>
          </a:xfrm>
          <a:custGeom>
            <a:avLst/>
            <a:gdLst/>
            <a:ahLst/>
            <a:cxnLst/>
            <a:rect l="l" t="t" r="r" b="b"/>
            <a:pathLst>
              <a:path w="7485888" h="252984">
                <a:moveTo>
                  <a:pt x="0" y="252984"/>
                </a:moveTo>
                <a:lnTo>
                  <a:pt x="0" y="0"/>
                </a:lnTo>
                <a:lnTo>
                  <a:pt x="7485888" y="0"/>
                </a:lnTo>
                <a:lnTo>
                  <a:pt x="7485888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0" name="object 2210"/>
          <p:cNvSpPr/>
          <p:nvPr/>
        </p:nvSpPr>
        <p:spPr>
          <a:xfrm>
            <a:off x="853439" y="1321308"/>
            <a:ext cx="499872" cy="495300"/>
          </a:xfrm>
          <a:custGeom>
            <a:avLst/>
            <a:gdLst/>
            <a:ahLst/>
            <a:cxnLst/>
            <a:rect l="l" t="t" r="r" b="b"/>
            <a:pathLst>
              <a:path w="499872" h="495300">
                <a:moveTo>
                  <a:pt x="0" y="495300"/>
                </a:moveTo>
                <a:lnTo>
                  <a:pt x="0" y="0"/>
                </a:lnTo>
                <a:lnTo>
                  <a:pt x="499873" y="0"/>
                </a:lnTo>
                <a:lnTo>
                  <a:pt x="499873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1" name="object 2211"/>
          <p:cNvSpPr/>
          <p:nvPr/>
        </p:nvSpPr>
        <p:spPr>
          <a:xfrm>
            <a:off x="1354836" y="1321308"/>
            <a:ext cx="501396" cy="495300"/>
          </a:xfrm>
          <a:custGeom>
            <a:avLst/>
            <a:gdLst/>
            <a:ahLst/>
            <a:cxnLst/>
            <a:rect l="l" t="t" r="r" b="b"/>
            <a:pathLst>
              <a:path w="501396" h="495300">
                <a:moveTo>
                  <a:pt x="0" y="495300"/>
                </a:moveTo>
                <a:lnTo>
                  <a:pt x="0" y="0"/>
                </a:lnTo>
                <a:lnTo>
                  <a:pt x="501396" y="0"/>
                </a:lnTo>
                <a:lnTo>
                  <a:pt x="501396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2" name="object 2212"/>
          <p:cNvSpPr/>
          <p:nvPr/>
        </p:nvSpPr>
        <p:spPr>
          <a:xfrm>
            <a:off x="1857756" y="1321308"/>
            <a:ext cx="2593848" cy="495300"/>
          </a:xfrm>
          <a:custGeom>
            <a:avLst/>
            <a:gdLst/>
            <a:ahLst/>
            <a:cxnLst/>
            <a:rect l="l" t="t" r="r" b="b"/>
            <a:pathLst>
              <a:path w="2593848" h="495300">
                <a:moveTo>
                  <a:pt x="0" y="495300"/>
                </a:moveTo>
                <a:lnTo>
                  <a:pt x="0" y="0"/>
                </a:lnTo>
                <a:lnTo>
                  <a:pt x="2593848" y="0"/>
                </a:lnTo>
                <a:lnTo>
                  <a:pt x="2593848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3" name="object 2213"/>
          <p:cNvSpPr/>
          <p:nvPr/>
        </p:nvSpPr>
        <p:spPr>
          <a:xfrm>
            <a:off x="4453128" y="1321308"/>
            <a:ext cx="2174748" cy="495300"/>
          </a:xfrm>
          <a:custGeom>
            <a:avLst/>
            <a:gdLst/>
            <a:ahLst/>
            <a:cxnLst/>
            <a:rect l="l" t="t" r="r" b="b"/>
            <a:pathLst>
              <a:path w="2174748" h="495300">
                <a:moveTo>
                  <a:pt x="0" y="495300"/>
                </a:moveTo>
                <a:lnTo>
                  <a:pt x="0" y="0"/>
                </a:lnTo>
                <a:lnTo>
                  <a:pt x="2174748" y="0"/>
                </a:lnTo>
                <a:lnTo>
                  <a:pt x="2174748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4" name="object 2214"/>
          <p:cNvSpPr/>
          <p:nvPr/>
        </p:nvSpPr>
        <p:spPr>
          <a:xfrm>
            <a:off x="6629400" y="1321307"/>
            <a:ext cx="2714244" cy="2331720"/>
          </a:xfrm>
          <a:custGeom>
            <a:avLst/>
            <a:gdLst/>
            <a:ahLst/>
            <a:cxnLst/>
            <a:rect l="l" t="t" r="r" b="b"/>
            <a:pathLst>
              <a:path w="2714244" h="2331720">
                <a:moveTo>
                  <a:pt x="0" y="2331720"/>
                </a:moveTo>
                <a:lnTo>
                  <a:pt x="0" y="0"/>
                </a:lnTo>
                <a:lnTo>
                  <a:pt x="2714244" y="0"/>
                </a:lnTo>
                <a:lnTo>
                  <a:pt x="2714244" y="2331720"/>
                </a:lnTo>
                <a:lnTo>
                  <a:pt x="0" y="233172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5" name="object 2215"/>
          <p:cNvSpPr/>
          <p:nvPr/>
        </p:nvSpPr>
        <p:spPr>
          <a:xfrm>
            <a:off x="853439" y="1818132"/>
            <a:ext cx="499872" cy="344424"/>
          </a:xfrm>
          <a:custGeom>
            <a:avLst/>
            <a:gdLst/>
            <a:ahLst/>
            <a:cxnLst/>
            <a:rect l="l" t="t" r="r" b="b"/>
            <a:pathLst>
              <a:path w="499872" h="344424">
                <a:moveTo>
                  <a:pt x="0" y="344424"/>
                </a:moveTo>
                <a:lnTo>
                  <a:pt x="0" y="0"/>
                </a:lnTo>
                <a:lnTo>
                  <a:pt x="499873" y="0"/>
                </a:lnTo>
                <a:lnTo>
                  <a:pt x="499873" y="344424"/>
                </a:lnTo>
                <a:lnTo>
                  <a:pt x="0" y="34442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6" name="object 2216"/>
          <p:cNvSpPr/>
          <p:nvPr/>
        </p:nvSpPr>
        <p:spPr>
          <a:xfrm>
            <a:off x="1354836" y="1818132"/>
            <a:ext cx="501396" cy="344424"/>
          </a:xfrm>
          <a:custGeom>
            <a:avLst/>
            <a:gdLst/>
            <a:ahLst/>
            <a:cxnLst/>
            <a:rect l="l" t="t" r="r" b="b"/>
            <a:pathLst>
              <a:path w="501396" h="344424">
                <a:moveTo>
                  <a:pt x="0" y="344424"/>
                </a:moveTo>
                <a:lnTo>
                  <a:pt x="0" y="0"/>
                </a:lnTo>
                <a:lnTo>
                  <a:pt x="501396" y="0"/>
                </a:lnTo>
                <a:lnTo>
                  <a:pt x="501396" y="344424"/>
                </a:lnTo>
                <a:lnTo>
                  <a:pt x="0" y="34442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7" name="object 2217"/>
          <p:cNvSpPr/>
          <p:nvPr/>
        </p:nvSpPr>
        <p:spPr>
          <a:xfrm>
            <a:off x="1857756" y="1818132"/>
            <a:ext cx="2593848" cy="344424"/>
          </a:xfrm>
          <a:custGeom>
            <a:avLst/>
            <a:gdLst/>
            <a:ahLst/>
            <a:cxnLst/>
            <a:rect l="l" t="t" r="r" b="b"/>
            <a:pathLst>
              <a:path w="2593848" h="344424">
                <a:moveTo>
                  <a:pt x="0" y="344424"/>
                </a:moveTo>
                <a:lnTo>
                  <a:pt x="0" y="0"/>
                </a:lnTo>
                <a:lnTo>
                  <a:pt x="2593848" y="0"/>
                </a:lnTo>
                <a:lnTo>
                  <a:pt x="2593848" y="344424"/>
                </a:lnTo>
                <a:lnTo>
                  <a:pt x="0" y="34442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8" name="object 2218"/>
          <p:cNvSpPr/>
          <p:nvPr/>
        </p:nvSpPr>
        <p:spPr>
          <a:xfrm>
            <a:off x="4453128" y="1818132"/>
            <a:ext cx="2174748" cy="344424"/>
          </a:xfrm>
          <a:custGeom>
            <a:avLst/>
            <a:gdLst/>
            <a:ahLst/>
            <a:cxnLst/>
            <a:rect l="l" t="t" r="r" b="b"/>
            <a:pathLst>
              <a:path w="2174748" h="344424">
                <a:moveTo>
                  <a:pt x="0" y="344424"/>
                </a:moveTo>
                <a:lnTo>
                  <a:pt x="0" y="0"/>
                </a:lnTo>
                <a:lnTo>
                  <a:pt x="2174748" y="0"/>
                </a:lnTo>
                <a:lnTo>
                  <a:pt x="2174748" y="344424"/>
                </a:lnTo>
                <a:lnTo>
                  <a:pt x="0" y="34442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9" name="object 2219"/>
          <p:cNvSpPr/>
          <p:nvPr/>
        </p:nvSpPr>
        <p:spPr>
          <a:xfrm>
            <a:off x="853439" y="2164080"/>
            <a:ext cx="499872" cy="345948"/>
          </a:xfrm>
          <a:custGeom>
            <a:avLst/>
            <a:gdLst/>
            <a:ahLst/>
            <a:cxnLst/>
            <a:rect l="l" t="t" r="r" b="b"/>
            <a:pathLst>
              <a:path w="499872" h="345948">
                <a:moveTo>
                  <a:pt x="0" y="345948"/>
                </a:moveTo>
                <a:lnTo>
                  <a:pt x="0" y="0"/>
                </a:lnTo>
                <a:lnTo>
                  <a:pt x="499873" y="0"/>
                </a:lnTo>
                <a:lnTo>
                  <a:pt x="499873" y="345948"/>
                </a:lnTo>
                <a:lnTo>
                  <a:pt x="0" y="34594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0" name="object 2220"/>
          <p:cNvSpPr/>
          <p:nvPr/>
        </p:nvSpPr>
        <p:spPr>
          <a:xfrm>
            <a:off x="1354836" y="2164080"/>
            <a:ext cx="501396" cy="345948"/>
          </a:xfrm>
          <a:custGeom>
            <a:avLst/>
            <a:gdLst/>
            <a:ahLst/>
            <a:cxnLst/>
            <a:rect l="l" t="t" r="r" b="b"/>
            <a:pathLst>
              <a:path w="501396" h="345948">
                <a:moveTo>
                  <a:pt x="0" y="345948"/>
                </a:moveTo>
                <a:lnTo>
                  <a:pt x="0" y="0"/>
                </a:lnTo>
                <a:lnTo>
                  <a:pt x="501396" y="0"/>
                </a:lnTo>
                <a:lnTo>
                  <a:pt x="501396" y="345948"/>
                </a:lnTo>
                <a:lnTo>
                  <a:pt x="0" y="34594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1" name="object 2221"/>
          <p:cNvSpPr/>
          <p:nvPr/>
        </p:nvSpPr>
        <p:spPr>
          <a:xfrm>
            <a:off x="1857756" y="2164080"/>
            <a:ext cx="2593848" cy="345948"/>
          </a:xfrm>
          <a:custGeom>
            <a:avLst/>
            <a:gdLst/>
            <a:ahLst/>
            <a:cxnLst/>
            <a:rect l="l" t="t" r="r" b="b"/>
            <a:pathLst>
              <a:path w="2593848" h="345948">
                <a:moveTo>
                  <a:pt x="0" y="345948"/>
                </a:moveTo>
                <a:lnTo>
                  <a:pt x="0" y="0"/>
                </a:lnTo>
                <a:lnTo>
                  <a:pt x="2593848" y="0"/>
                </a:lnTo>
                <a:lnTo>
                  <a:pt x="2593848" y="345948"/>
                </a:lnTo>
                <a:lnTo>
                  <a:pt x="0" y="34594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2" name="object 2222"/>
          <p:cNvSpPr/>
          <p:nvPr/>
        </p:nvSpPr>
        <p:spPr>
          <a:xfrm>
            <a:off x="4453128" y="2164080"/>
            <a:ext cx="2174748" cy="345948"/>
          </a:xfrm>
          <a:custGeom>
            <a:avLst/>
            <a:gdLst/>
            <a:ahLst/>
            <a:cxnLst/>
            <a:rect l="l" t="t" r="r" b="b"/>
            <a:pathLst>
              <a:path w="2174748" h="345948">
                <a:moveTo>
                  <a:pt x="0" y="345948"/>
                </a:moveTo>
                <a:lnTo>
                  <a:pt x="0" y="0"/>
                </a:lnTo>
                <a:lnTo>
                  <a:pt x="2174748" y="0"/>
                </a:lnTo>
                <a:lnTo>
                  <a:pt x="2174748" y="345948"/>
                </a:lnTo>
                <a:lnTo>
                  <a:pt x="0" y="34594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3" name="object 2223"/>
          <p:cNvSpPr/>
          <p:nvPr/>
        </p:nvSpPr>
        <p:spPr>
          <a:xfrm>
            <a:off x="853439" y="2511552"/>
            <a:ext cx="499872" cy="344424"/>
          </a:xfrm>
          <a:custGeom>
            <a:avLst/>
            <a:gdLst/>
            <a:ahLst/>
            <a:cxnLst/>
            <a:rect l="l" t="t" r="r" b="b"/>
            <a:pathLst>
              <a:path w="499872" h="344424">
                <a:moveTo>
                  <a:pt x="0" y="344424"/>
                </a:moveTo>
                <a:lnTo>
                  <a:pt x="0" y="0"/>
                </a:lnTo>
                <a:lnTo>
                  <a:pt x="499873" y="0"/>
                </a:lnTo>
                <a:lnTo>
                  <a:pt x="499873" y="344424"/>
                </a:lnTo>
                <a:lnTo>
                  <a:pt x="0" y="34442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4" name="object 2224"/>
          <p:cNvSpPr/>
          <p:nvPr/>
        </p:nvSpPr>
        <p:spPr>
          <a:xfrm>
            <a:off x="1354836" y="2511552"/>
            <a:ext cx="501396" cy="344424"/>
          </a:xfrm>
          <a:custGeom>
            <a:avLst/>
            <a:gdLst/>
            <a:ahLst/>
            <a:cxnLst/>
            <a:rect l="l" t="t" r="r" b="b"/>
            <a:pathLst>
              <a:path w="501396" h="344424">
                <a:moveTo>
                  <a:pt x="0" y="344424"/>
                </a:moveTo>
                <a:lnTo>
                  <a:pt x="0" y="0"/>
                </a:lnTo>
                <a:lnTo>
                  <a:pt x="501396" y="0"/>
                </a:lnTo>
                <a:lnTo>
                  <a:pt x="501396" y="344424"/>
                </a:lnTo>
                <a:lnTo>
                  <a:pt x="0" y="34442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5" name="object 2225"/>
          <p:cNvSpPr/>
          <p:nvPr/>
        </p:nvSpPr>
        <p:spPr>
          <a:xfrm>
            <a:off x="1857756" y="2511552"/>
            <a:ext cx="2593848" cy="344424"/>
          </a:xfrm>
          <a:custGeom>
            <a:avLst/>
            <a:gdLst/>
            <a:ahLst/>
            <a:cxnLst/>
            <a:rect l="l" t="t" r="r" b="b"/>
            <a:pathLst>
              <a:path w="2593848" h="344424">
                <a:moveTo>
                  <a:pt x="0" y="344424"/>
                </a:moveTo>
                <a:lnTo>
                  <a:pt x="0" y="0"/>
                </a:lnTo>
                <a:lnTo>
                  <a:pt x="2593848" y="0"/>
                </a:lnTo>
                <a:lnTo>
                  <a:pt x="2593848" y="344424"/>
                </a:lnTo>
                <a:lnTo>
                  <a:pt x="0" y="34442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6" name="object 2226"/>
          <p:cNvSpPr/>
          <p:nvPr/>
        </p:nvSpPr>
        <p:spPr>
          <a:xfrm>
            <a:off x="4453128" y="2511552"/>
            <a:ext cx="2174748" cy="344424"/>
          </a:xfrm>
          <a:custGeom>
            <a:avLst/>
            <a:gdLst/>
            <a:ahLst/>
            <a:cxnLst/>
            <a:rect l="l" t="t" r="r" b="b"/>
            <a:pathLst>
              <a:path w="2174748" h="344424">
                <a:moveTo>
                  <a:pt x="0" y="344424"/>
                </a:moveTo>
                <a:lnTo>
                  <a:pt x="0" y="0"/>
                </a:lnTo>
                <a:lnTo>
                  <a:pt x="2174748" y="0"/>
                </a:lnTo>
                <a:lnTo>
                  <a:pt x="2174748" y="344424"/>
                </a:lnTo>
                <a:lnTo>
                  <a:pt x="0" y="34442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7" name="object 2227"/>
          <p:cNvSpPr/>
          <p:nvPr/>
        </p:nvSpPr>
        <p:spPr>
          <a:xfrm>
            <a:off x="853439" y="2857500"/>
            <a:ext cx="499872" cy="304800"/>
          </a:xfrm>
          <a:custGeom>
            <a:avLst/>
            <a:gdLst/>
            <a:ahLst/>
            <a:cxnLst/>
            <a:rect l="l" t="t" r="r" b="b"/>
            <a:pathLst>
              <a:path w="499872" h="304800">
                <a:moveTo>
                  <a:pt x="0" y="304800"/>
                </a:moveTo>
                <a:lnTo>
                  <a:pt x="0" y="0"/>
                </a:lnTo>
                <a:lnTo>
                  <a:pt x="499873" y="0"/>
                </a:lnTo>
                <a:lnTo>
                  <a:pt x="499873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8" name="object 2228"/>
          <p:cNvSpPr/>
          <p:nvPr/>
        </p:nvSpPr>
        <p:spPr>
          <a:xfrm>
            <a:off x="1354836" y="2857500"/>
            <a:ext cx="501396" cy="304800"/>
          </a:xfrm>
          <a:custGeom>
            <a:avLst/>
            <a:gdLst/>
            <a:ahLst/>
            <a:cxnLst/>
            <a:rect l="l" t="t" r="r" b="b"/>
            <a:pathLst>
              <a:path w="501396" h="304800">
                <a:moveTo>
                  <a:pt x="0" y="304800"/>
                </a:moveTo>
                <a:lnTo>
                  <a:pt x="0" y="0"/>
                </a:lnTo>
                <a:lnTo>
                  <a:pt x="501396" y="0"/>
                </a:lnTo>
                <a:lnTo>
                  <a:pt x="501396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9" name="object 2229"/>
          <p:cNvSpPr/>
          <p:nvPr/>
        </p:nvSpPr>
        <p:spPr>
          <a:xfrm>
            <a:off x="1857756" y="2857500"/>
            <a:ext cx="2593848" cy="304800"/>
          </a:xfrm>
          <a:custGeom>
            <a:avLst/>
            <a:gdLst/>
            <a:ahLst/>
            <a:cxnLst/>
            <a:rect l="l" t="t" r="r" b="b"/>
            <a:pathLst>
              <a:path w="2593848" h="304800">
                <a:moveTo>
                  <a:pt x="0" y="304800"/>
                </a:moveTo>
                <a:lnTo>
                  <a:pt x="0" y="0"/>
                </a:lnTo>
                <a:lnTo>
                  <a:pt x="2593848" y="0"/>
                </a:lnTo>
                <a:lnTo>
                  <a:pt x="2593848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0" name="object 2230"/>
          <p:cNvSpPr/>
          <p:nvPr/>
        </p:nvSpPr>
        <p:spPr>
          <a:xfrm>
            <a:off x="4453128" y="2857500"/>
            <a:ext cx="2174748" cy="304800"/>
          </a:xfrm>
          <a:custGeom>
            <a:avLst/>
            <a:gdLst/>
            <a:ahLst/>
            <a:cxnLst/>
            <a:rect l="l" t="t" r="r" b="b"/>
            <a:pathLst>
              <a:path w="2174748" h="304800">
                <a:moveTo>
                  <a:pt x="0" y="304800"/>
                </a:moveTo>
                <a:lnTo>
                  <a:pt x="0" y="0"/>
                </a:lnTo>
                <a:lnTo>
                  <a:pt x="2174748" y="0"/>
                </a:lnTo>
                <a:lnTo>
                  <a:pt x="2174748" y="304800"/>
                </a:lnTo>
                <a:lnTo>
                  <a:pt x="0" y="30480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1" name="object 2231"/>
          <p:cNvSpPr/>
          <p:nvPr/>
        </p:nvSpPr>
        <p:spPr>
          <a:xfrm>
            <a:off x="853439" y="3163824"/>
            <a:ext cx="499872" cy="489203"/>
          </a:xfrm>
          <a:custGeom>
            <a:avLst/>
            <a:gdLst/>
            <a:ahLst/>
            <a:cxnLst/>
            <a:rect l="l" t="t" r="r" b="b"/>
            <a:pathLst>
              <a:path w="499872" h="489203">
                <a:moveTo>
                  <a:pt x="0" y="489203"/>
                </a:moveTo>
                <a:lnTo>
                  <a:pt x="0" y="0"/>
                </a:lnTo>
                <a:lnTo>
                  <a:pt x="499873" y="0"/>
                </a:lnTo>
                <a:lnTo>
                  <a:pt x="499873" y="489203"/>
                </a:lnTo>
                <a:lnTo>
                  <a:pt x="0" y="489203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2" name="object 2232"/>
          <p:cNvSpPr/>
          <p:nvPr/>
        </p:nvSpPr>
        <p:spPr>
          <a:xfrm>
            <a:off x="1354836" y="3163824"/>
            <a:ext cx="501396" cy="489203"/>
          </a:xfrm>
          <a:custGeom>
            <a:avLst/>
            <a:gdLst/>
            <a:ahLst/>
            <a:cxnLst/>
            <a:rect l="l" t="t" r="r" b="b"/>
            <a:pathLst>
              <a:path w="501396" h="489203">
                <a:moveTo>
                  <a:pt x="0" y="489203"/>
                </a:moveTo>
                <a:lnTo>
                  <a:pt x="0" y="0"/>
                </a:lnTo>
                <a:lnTo>
                  <a:pt x="501396" y="0"/>
                </a:lnTo>
                <a:lnTo>
                  <a:pt x="501396" y="489203"/>
                </a:lnTo>
                <a:lnTo>
                  <a:pt x="0" y="489203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3" name="object 2233"/>
          <p:cNvSpPr/>
          <p:nvPr/>
        </p:nvSpPr>
        <p:spPr>
          <a:xfrm>
            <a:off x="1857756" y="3163824"/>
            <a:ext cx="2593848" cy="489203"/>
          </a:xfrm>
          <a:custGeom>
            <a:avLst/>
            <a:gdLst/>
            <a:ahLst/>
            <a:cxnLst/>
            <a:rect l="l" t="t" r="r" b="b"/>
            <a:pathLst>
              <a:path w="2593848" h="489203">
                <a:moveTo>
                  <a:pt x="0" y="489203"/>
                </a:moveTo>
                <a:lnTo>
                  <a:pt x="0" y="0"/>
                </a:lnTo>
                <a:lnTo>
                  <a:pt x="2593848" y="0"/>
                </a:lnTo>
                <a:lnTo>
                  <a:pt x="2593848" y="489203"/>
                </a:lnTo>
                <a:lnTo>
                  <a:pt x="0" y="489203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4" name="object 2234"/>
          <p:cNvSpPr/>
          <p:nvPr/>
        </p:nvSpPr>
        <p:spPr>
          <a:xfrm>
            <a:off x="4453128" y="3163824"/>
            <a:ext cx="2174748" cy="489203"/>
          </a:xfrm>
          <a:custGeom>
            <a:avLst/>
            <a:gdLst/>
            <a:ahLst/>
            <a:cxnLst/>
            <a:rect l="l" t="t" r="r" b="b"/>
            <a:pathLst>
              <a:path w="2174748" h="489203">
                <a:moveTo>
                  <a:pt x="0" y="489203"/>
                </a:moveTo>
                <a:lnTo>
                  <a:pt x="0" y="0"/>
                </a:lnTo>
                <a:lnTo>
                  <a:pt x="2174748" y="0"/>
                </a:lnTo>
                <a:lnTo>
                  <a:pt x="2174748" y="489203"/>
                </a:lnTo>
                <a:lnTo>
                  <a:pt x="0" y="489203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5" name="object 2235"/>
          <p:cNvSpPr/>
          <p:nvPr/>
        </p:nvSpPr>
        <p:spPr>
          <a:xfrm>
            <a:off x="1348740" y="1054608"/>
            <a:ext cx="12192" cy="2613659"/>
          </a:xfrm>
          <a:custGeom>
            <a:avLst/>
            <a:gdLst/>
            <a:ahLst/>
            <a:cxnLst/>
            <a:rect l="l" t="t" r="r" b="b"/>
            <a:pathLst>
              <a:path w="12192" h="2613659">
                <a:moveTo>
                  <a:pt x="6096" y="6096"/>
                </a:moveTo>
                <a:lnTo>
                  <a:pt x="6096" y="260756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6" name="object 2236"/>
          <p:cNvSpPr/>
          <p:nvPr/>
        </p:nvSpPr>
        <p:spPr>
          <a:xfrm>
            <a:off x="1348740" y="705612"/>
            <a:ext cx="515111" cy="2962656"/>
          </a:xfrm>
          <a:custGeom>
            <a:avLst/>
            <a:gdLst/>
            <a:ahLst/>
            <a:cxnLst/>
            <a:rect l="l" t="t" r="r" b="b"/>
            <a:pathLst>
              <a:path w="515111" h="2962656">
                <a:moveTo>
                  <a:pt x="6096" y="2956559"/>
                </a:moveTo>
                <a:moveTo>
                  <a:pt x="509016" y="6095"/>
                </a:moveTo>
                <a:lnTo>
                  <a:pt x="509016" y="295655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7" name="object 2237"/>
          <p:cNvSpPr/>
          <p:nvPr/>
        </p:nvSpPr>
        <p:spPr>
          <a:xfrm>
            <a:off x="1851660" y="705612"/>
            <a:ext cx="2607564" cy="2962656"/>
          </a:xfrm>
          <a:custGeom>
            <a:avLst/>
            <a:gdLst/>
            <a:ahLst/>
            <a:cxnLst/>
            <a:rect l="l" t="t" r="r" b="b"/>
            <a:pathLst>
              <a:path w="2607564" h="2962656">
                <a:moveTo>
                  <a:pt x="6096" y="2956559"/>
                </a:moveTo>
                <a:moveTo>
                  <a:pt x="2601468" y="6095"/>
                </a:moveTo>
                <a:lnTo>
                  <a:pt x="2601468" y="36880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8" name="object 2238"/>
          <p:cNvSpPr/>
          <p:nvPr/>
        </p:nvSpPr>
        <p:spPr>
          <a:xfrm>
            <a:off x="4447031" y="1068324"/>
            <a:ext cx="12192" cy="2599944"/>
          </a:xfrm>
          <a:custGeom>
            <a:avLst/>
            <a:gdLst/>
            <a:ahLst/>
            <a:cxnLst/>
            <a:rect l="l" t="t" r="r" b="b"/>
            <a:pathLst>
              <a:path w="12192" h="2599944">
                <a:moveTo>
                  <a:pt x="6097" y="6095"/>
                </a:moveTo>
                <a:moveTo>
                  <a:pt x="6097" y="245364"/>
                </a:moveTo>
                <a:lnTo>
                  <a:pt x="6097" y="259384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9" name="object 2239"/>
          <p:cNvSpPr/>
          <p:nvPr/>
        </p:nvSpPr>
        <p:spPr>
          <a:xfrm>
            <a:off x="4447031" y="705612"/>
            <a:ext cx="2188464" cy="2962656"/>
          </a:xfrm>
          <a:custGeom>
            <a:avLst/>
            <a:gdLst/>
            <a:ahLst/>
            <a:cxnLst/>
            <a:rect l="l" t="t" r="r" b="b"/>
            <a:pathLst>
              <a:path w="2188464" h="2962656">
                <a:moveTo>
                  <a:pt x="6097" y="2956559"/>
                </a:moveTo>
                <a:moveTo>
                  <a:pt x="2182369" y="6095"/>
                </a:moveTo>
                <a:lnTo>
                  <a:pt x="2182369" y="36880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0" name="object 2240"/>
          <p:cNvSpPr/>
          <p:nvPr/>
        </p:nvSpPr>
        <p:spPr>
          <a:xfrm>
            <a:off x="6623304" y="1068324"/>
            <a:ext cx="12192" cy="2599944"/>
          </a:xfrm>
          <a:custGeom>
            <a:avLst/>
            <a:gdLst/>
            <a:ahLst/>
            <a:cxnLst/>
            <a:rect l="l" t="t" r="r" b="b"/>
            <a:pathLst>
              <a:path w="12192" h="2599944">
                <a:moveTo>
                  <a:pt x="6096" y="6095"/>
                </a:moveTo>
                <a:moveTo>
                  <a:pt x="6096" y="245364"/>
                </a:moveTo>
                <a:lnTo>
                  <a:pt x="6096" y="259384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1" name="object 2241"/>
          <p:cNvSpPr/>
          <p:nvPr/>
        </p:nvSpPr>
        <p:spPr>
          <a:xfrm>
            <a:off x="841248" y="1060704"/>
            <a:ext cx="5794248" cy="2607564"/>
          </a:xfrm>
          <a:custGeom>
            <a:avLst/>
            <a:gdLst/>
            <a:ahLst/>
            <a:cxnLst/>
            <a:rect l="l" t="t" r="r" b="b"/>
            <a:pathLst>
              <a:path w="5794248" h="2607564">
                <a:moveTo>
                  <a:pt x="5788152" y="2601467"/>
                </a:moveTo>
                <a:moveTo>
                  <a:pt x="6096" y="6096"/>
                </a:moveTo>
                <a:lnTo>
                  <a:pt x="1016508" y="6096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2" name="object 2242"/>
          <p:cNvSpPr/>
          <p:nvPr/>
        </p:nvSpPr>
        <p:spPr>
          <a:xfrm>
            <a:off x="1851660" y="1060704"/>
            <a:ext cx="7505700" cy="12192"/>
          </a:xfrm>
          <a:custGeom>
            <a:avLst/>
            <a:gdLst/>
            <a:ahLst/>
            <a:cxnLst/>
            <a:rect l="l" t="t" r="r" b="b"/>
            <a:pathLst>
              <a:path w="7505700" h="12192">
                <a:moveTo>
                  <a:pt x="6096" y="6096"/>
                </a:moveTo>
                <a:moveTo>
                  <a:pt x="6096" y="6096"/>
                </a:moveTo>
                <a:lnTo>
                  <a:pt x="749960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3" name="object 2243"/>
          <p:cNvSpPr/>
          <p:nvPr/>
        </p:nvSpPr>
        <p:spPr>
          <a:xfrm>
            <a:off x="841248" y="1060704"/>
            <a:ext cx="8516112" cy="266700"/>
          </a:xfrm>
          <a:custGeom>
            <a:avLst/>
            <a:gdLst/>
            <a:ahLst/>
            <a:cxnLst/>
            <a:rect l="l" t="t" r="r" b="b"/>
            <a:pathLst>
              <a:path w="8516112" h="266700">
                <a:moveTo>
                  <a:pt x="8510016" y="6096"/>
                </a:moveTo>
                <a:moveTo>
                  <a:pt x="6096" y="260604"/>
                </a:moveTo>
                <a:lnTo>
                  <a:pt x="1016508" y="260604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4" name="object 2244"/>
          <p:cNvSpPr/>
          <p:nvPr/>
        </p:nvSpPr>
        <p:spPr>
          <a:xfrm>
            <a:off x="1851660" y="1315212"/>
            <a:ext cx="7505700" cy="12192"/>
          </a:xfrm>
          <a:custGeom>
            <a:avLst/>
            <a:gdLst/>
            <a:ahLst/>
            <a:cxnLst/>
            <a:rect l="l" t="t" r="r" b="b"/>
            <a:pathLst>
              <a:path w="7505700" h="12192">
                <a:moveTo>
                  <a:pt x="6096" y="6096"/>
                </a:moveTo>
                <a:moveTo>
                  <a:pt x="6096" y="6096"/>
                </a:moveTo>
                <a:lnTo>
                  <a:pt x="749960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5" name="object 2245"/>
          <p:cNvSpPr/>
          <p:nvPr/>
        </p:nvSpPr>
        <p:spPr>
          <a:xfrm>
            <a:off x="841248" y="1315212"/>
            <a:ext cx="8516112" cy="509016"/>
          </a:xfrm>
          <a:custGeom>
            <a:avLst/>
            <a:gdLst/>
            <a:ahLst/>
            <a:cxnLst/>
            <a:rect l="l" t="t" r="r" b="b"/>
            <a:pathLst>
              <a:path w="8516112" h="509016">
                <a:moveTo>
                  <a:pt x="8510016" y="6096"/>
                </a:moveTo>
                <a:moveTo>
                  <a:pt x="6096" y="502920"/>
                </a:moveTo>
                <a:lnTo>
                  <a:pt x="1016508" y="502920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6" name="object 2246"/>
          <p:cNvSpPr/>
          <p:nvPr/>
        </p:nvSpPr>
        <p:spPr>
          <a:xfrm>
            <a:off x="1851660" y="1812036"/>
            <a:ext cx="4791455" cy="12192"/>
          </a:xfrm>
          <a:custGeom>
            <a:avLst/>
            <a:gdLst/>
            <a:ahLst/>
            <a:cxnLst/>
            <a:rect l="l" t="t" r="r" b="b"/>
            <a:pathLst>
              <a:path w="4791455" h="12192">
                <a:moveTo>
                  <a:pt x="6096" y="6096"/>
                </a:moveTo>
                <a:moveTo>
                  <a:pt x="6096" y="6096"/>
                </a:moveTo>
                <a:lnTo>
                  <a:pt x="4785359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7" name="object 2247"/>
          <p:cNvSpPr/>
          <p:nvPr/>
        </p:nvSpPr>
        <p:spPr>
          <a:xfrm>
            <a:off x="841248" y="1812036"/>
            <a:ext cx="5801867" cy="358140"/>
          </a:xfrm>
          <a:custGeom>
            <a:avLst/>
            <a:gdLst/>
            <a:ahLst/>
            <a:cxnLst/>
            <a:rect l="l" t="t" r="r" b="b"/>
            <a:pathLst>
              <a:path w="5801867" h="358140">
                <a:moveTo>
                  <a:pt x="5795771" y="6096"/>
                </a:moveTo>
                <a:moveTo>
                  <a:pt x="6096" y="352044"/>
                </a:moveTo>
                <a:lnTo>
                  <a:pt x="1016508" y="352044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8" name="object 2248"/>
          <p:cNvSpPr/>
          <p:nvPr/>
        </p:nvSpPr>
        <p:spPr>
          <a:xfrm>
            <a:off x="1851660" y="2157984"/>
            <a:ext cx="4791455" cy="12192"/>
          </a:xfrm>
          <a:custGeom>
            <a:avLst/>
            <a:gdLst/>
            <a:ahLst/>
            <a:cxnLst/>
            <a:rect l="l" t="t" r="r" b="b"/>
            <a:pathLst>
              <a:path w="4791455" h="12192">
                <a:moveTo>
                  <a:pt x="6096" y="6096"/>
                </a:moveTo>
                <a:moveTo>
                  <a:pt x="6096" y="6096"/>
                </a:moveTo>
                <a:lnTo>
                  <a:pt x="4785359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9" name="object 2249"/>
          <p:cNvSpPr/>
          <p:nvPr/>
        </p:nvSpPr>
        <p:spPr>
          <a:xfrm>
            <a:off x="841248" y="2157984"/>
            <a:ext cx="5801867" cy="359664"/>
          </a:xfrm>
          <a:custGeom>
            <a:avLst/>
            <a:gdLst/>
            <a:ahLst/>
            <a:cxnLst/>
            <a:rect l="l" t="t" r="r" b="b"/>
            <a:pathLst>
              <a:path w="5801867" h="359664">
                <a:moveTo>
                  <a:pt x="5795771" y="6096"/>
                </a:moveTo>
                <a:moveTo>
                  <a:pt x="6096" y="353568"/>
                </a:moveTo>
                <a:lnTo>
                  <a:pt x="1016508" y="353568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0" name="object 2250"/>
          <p:cNvSpPr/>
          <p:nvPr/>
        </p:nvSpPr>
        <p:spPr>
          <a:xfrm>
            <a:off x="1851660" y="2505456"/>
            <a:ext cx="4791455" cy="12192"/>
          </a:xfrm>
          <a:custGeom>
            <a:avLst/>
            <a:gdLst/>
            <a:ahLst/>
            <a:cxnLst/>
            <a:rect l="l" t="t" r="r" b="b"/>
            <a:pathLst>
              <a:path w="4791455" h="12192">
                <a:moveTo>
                  <a:pt x="6096" y="6096"/>
                </a:moveTo>
                <a:moveTo>
                  <a:pt x="6096" y="6096"/>
                </a:moveTo>
                <a:lnTo>
                  <a:pt x="4785359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1" name="object 2251"/>
          <p:cNvSpPr/>
          <p:nvPr/>
        </p:nvSpPr>
        <p:spPr>
          <a:xfrm>
            <a:off x="841248" y="2505456"/>
            <a:ext cx="5801867" cy="358140"/>
          </a:xfrm>
          <a:custGeom>
            <a:avLst/>
            <a:gdLst/>
            <a:ahLst/>
            <a:cxnLst/>
            <a:rect l="l" t="t" r="r" b="b"/>
            <a:pathLst>
              <a:path w="5801867" h="358140">
                <a:moveTo>
                  <a:pt x="5795771" y="6096"/>
                </a:moveTo>
                <a:moveTo>
                  <a:pt x="6096" y="352044"/>
                </a:moveTo>
                <a:lnTo>
                  <a:pt x="1016508" y="352044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2" name="object 2252"/>
          <p:cNvSpPr/>
          <p:nvPr/>
        </p:nvSpPr>
        <p:spPr>
          <a:xfrm>
            <a:off x="1851660" y="2851404"/>
            <a:ext cx="4791455" cy="12192"/>
          </a:xfrm>
          <a:custGeom>
            <a:avLst/>
            <a:gdLst/>
            <a:ahLst/>
            <a:cxnLst/>
            <a:rect l="l" t="t" r="r" b="b"/>
            <a:pathLst>
              <a:path w="4791455" h="12192">
                <a:moveTo>
                  <a:pt x="6096" y="6096"/>
                </a:moveTo>
                <a:moveTo>
                  <a:pt x="6096" y="6096"/>
                </a:moveTo>
                <a:lnTo>
                  <a:pt x="4785359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3" name="object 2253"/>
          <p:cNvSpPr/>
          <p:nvPr/>
        </p:nvSpPr>
        <p:spPr>
          <a:xfrm>
            <a:off x="841248" y="2851404"/>
            <a:ext cx="5801867" cy="318516"/>
          </a:xfrm>
          <a:custGeom>
            <a:avLst/>
            <a:gdLst/>
            <a:ahLst/>
            <a:cxnLst/>
            <a:rect l="l" t="t" r="r" b="b"/>
            <a:pathLst>
              <a:path w="5801867" h="318516">
                <a:moveTo>
                  <a:pt x="5795771" y="6096"/>
                </a:moveTo>
                <a:moveTo>
                  <a:pt x="6096" y="312420"/>
                </a:moveTo>
                <a:lnTo>
                  <a:pt x="5795771" y="3124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4" name="object 2254"/>
          <p:cNvSpPr/>
          <p:nvPr/>
        </p:nvSpPr>
        <p:spPr>
          <a:xfrm>
            <a:off x="847343" y="705612"/>
            <a:ext cx="5795771" cy="2962656"/>
          </a:xfrm>
          <a:custGeom>
            <a:avLst/>
            <a:gdLst/>
            <a:ahLst/>
            <a:cxnLst/>
            <a:rect l="l" t="t" r="r" b="b"/>
            <a:pathLst>
              <a:path w="5795771" h="2962656">
                <a:moveTo>
                  <a:pt x="5789676" y="2458212"/>
                </a:moveTo>
                <a:moveTo>
                  <a:pt x="6096" y="6095"/>
                </a:moveTo>
                <a:lnTo>
                  <a:pt x="6096" y="295655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5" name="object 2255"/>
          <p:cNvSpPr/>
          <p:nvPr/>
        </p:nvSpPr>
        <p:spPr>
          <a:xfrm>
            <a:off x="847343" y="705612"/>
            <a:ext cx="8503919" cy="2962656"/>
          </a:xfrm>
          <a:custGeom>
            <a:avLst/>
            <a:gdLst/>
            <a:ahLst/>
            <a:cxnLst/>
            <a:rect l="l" t="t" r="r" b="b"/>
            <a:pathLst>
              <a:path w="8503919" h="2962656">
                <a:moveTo>
                  <a:pt x="6096" y="2956559"/>
                </a:moveTo>
                <a:moveTo>
                  <a:pt x="8497825" y="6095"/>
                </a:moveTo>
                <a:lnTo>
                  <a:pt x="8497825" y="295655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6" name="object 2256"/>
          <p:cNvSpPr/>
          <p:nvPr/>
        </p:nvSpPr>
        <p:spPr>
          <a:xfrm>
            <a:off x="841248" y="711708"/>
            <a:ext cx="8516112" cy="2956559"/>
          </a:xfrm>
          <a:custGeom>
            <a:avLst/>
            <a:gdLst/>
            <a:ahLst/>
            <a:cxnLst/>
            <a:rect l="l" t="t" r="r" b="b"/>
            <a:pathLst>
              <a:path w="8516112" h="2956559">
                <a:moveTo>
                  <a:pt x="8503920" y="2950463"/>
                </a:moveTo>
                <a:moveTo>
                  <a:pt x="6096" y="6096"/>
                </a:moveTo>
                <a:lnTo>
                  <a:pt x="8510016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7" name="object 2257"/>
          <p:cNvSpPr/>
          <p:nvPr/>
        </p:nvSpPr>
        <p:spPr>
          <a:xfrm>
            <a:off x="841248" y="711708"/>
            <a:ext cx="8516112" cy="2948939"/>
          </a:xfrm>
          <a:custGeom>
            <a:avLst/>
            <a:gdLst/>
            <a:ahLst/>
            <a:cxnLst/>
            <a:rect l="l" t="t" r="r" b="b"/>
            <a:pathLst>
              <a:path w="8516112" h="2948939">
                <a:moveTo>
                  <a:pt x="8510016" y="6096"/>
                </a:moveTo>
                <a:moveTo>
                  <a:pt x="6096" y="2942843"/>
                </a:moveTo>
                <a:lnTo>
                  <a:pt x="8510016" y="294284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228742" y="783950"/>
            <a:ext cx="2957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498605" y="783950"/>
            <a:ext cx="135661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FFFF00"/>
                </a:solidFill>
                <a:latin typeface="Arial"/>
                <a:cs typeface="Arial"/>
              </a:rPr>
              <a:t>NAMA JABATAN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750110" y="783950"/>
            <a:ext cx="162356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FFFF00"/>
                </a:solidFill>
                <a:latin typeface="Arial"/>
                <a:cs typeface="Arial"/>
              </a:rPr>
              <a:t>INSTANSI PEMBINA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420549" y="783950"/>
            <a:ext cx="117857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FFFF00"/>
                </a:solidFill>
                <a:latin typeface="Arial"/>
                <a:cs typeface="Arial"/>
              </a:rPr>
              <a:t>JABATAN INTI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911828" y="1086350"/>
            <a:ext cx="4039653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PERINDUSTRIAN DAN PERDAGANGAN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010040" y="1467714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64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559331" y="1467714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866109" y="1345794"/>
            <a:ext cx="2253240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Penyuluh Perindustrian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Perdagangan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520038" y="1467714"/>
            <a:ext cx="152313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 Perindustrian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698303" y="2264423"/>
            <a:ext cx="241671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 perdagangan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010040" y="188959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65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559331" y="188959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860702" y="1882316"/>
            <a:ext cx="64719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Penguji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506879" y="1882316"/>
            <a:ext cx="44267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Mutu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2950363" y="1882316"/>
            <a:ext cx="61902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Barang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548160" y="1886888"/>
            <a:ext cx="40700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4955067" y="1886888"/>
            <a:ext cx="110061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Perdagangan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010040" y="223614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66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1559331" y="223614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861275" y="2216961"/>
            <a:ext cx="86083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Pengawas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2720811" y="2216961"/>
            <a:ext cx="120946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Kemetrologian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4548731" y="2233725"/>
            <a:ext cx="40700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4955640" y="2233725"/>
            <a:ext cx="110061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Perdagangan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010040" y="258269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67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559331" y="258269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860702" y="2575416"/>
            <a:ext cx="60077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Penera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4548160" y="2579988"/>
            <a:ext cx="40700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4955067" y="2579988"/>
            <a:ext cx="110061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Perdagangan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1010040" y="290887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68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00" name="text 1"/>
          <p:cNvSpPr txBox="1"/>
          <p:nvPr/>
        </p:nvSpPr>
        <p:spPr>
          <a:xfrm>
            <a:off x="1559331" y="290887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01" name="text 1"/>
          <p:cNvSpPr txBox="1"/>
          <p:nvPr/>
        </p:nvSpPr>
        <p:spPr>
          <a:xfrm>
            <a:off x="1860702" y="2901596"/>
            <a:ext cx="84198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Pengamat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02" name="text 1"/>
          <p:cNvSpPr txBox="1"/>
          <p:nvPr/>
        </p:nvSpPr>
        <p:spPr>
          <a:xfrm>
            <a:off x="1860702" y="2901596"/>
            <a:ext cx="1771950" cy="7469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839723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Tera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Pranata Laboratorium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Kemetrologian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03" name="text 1"/>
          <p:cNvSpPr txBox="1"/>
          <p:nvPr/>
        </p:nvSpPr>
        <p:spPr>
          <a:xfrm>
            <a:off x="4548160" y="2906168"/>
            <a:ext cx="40700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4" name="text 1"/>
          <p:cNvSpPr txBox="1"/>
          <p:nvPr/>
        </p:nvSpPr>
        <p:spPr>
          <a:xfrm>
            <a:off x="4955067" y="2906168"/>
            <a:ext cx="110061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Perdagangan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5" name="text 1"/>
          <p:cNvSpPr txBox="1"/>
          <p:nvPr/>
        </p:nvSpPr>
        <p:spPr>
          <a:xfrm>
            <a:off x="1010040" y="3307675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69</a:t>
            </a:r>
            <a:endParaRPr sz="1600">
              <a:latin typeface="Arial"/>
              <a:cs typeface="Arial"/>
            </a:endParaRPr>
          </a:p>
        </p:txBody>
      </p:sp>
      <p:sp>
        <p:nvSpPr>
          <p:cNvPr id="546" name="text 1"/>
          <p:cNvSpPr txBox="1"/>
          <p:nvPr/>
        </p:nvSpPr>
        <p:spPr>
          <a:xfrm>
            <a:off x="1559331" y="3307675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600">
              <a:latin typeface="Arial"/>
              <a:cs typeface="Arial"/>
            </a:endParaRPr>
          </a:p>
        </p:txBody>
      </p:sp>
      <p:sp>
        <p:nvSpPr>
          <p:cNvPr id="547" name="text 1"/>
          <p:cNvSpPr txBox="1"/>
          <p:nvPr/>
        </p:nvSpPr>
        <p:spPr>
          <a:xfrm>
            <a:off x="4548160" y="3304972"/>
            <a:ext cx="40700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8" name="text 1"/>
          <p:cNvSpPr txBox="1"/>
          <p:nvPr/>
        </p:nvSpPr>
        <p:spPr>
          <a:xfrm>
            <a:off x="4955067" y="3304972"/>
            <a:ext cx="110061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Perdagangan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58" name="object 2258"/>
          <p:cNvSpPr/>
          <p:nvPr/>
        </p:nvSpPr>
        <p:spPr>
          <a:xfrm>
            <a:off x="853439" y="3886200"/>
            <a:ext cx="467867" cy="246888"/>
          </a:xfrm>
          <a:custGeom>
            <a:avLst/>
            <a:gdLst/>
            <a:ahLst/>
            <a:cxnLst/>
            <a:rect l="l" t="t" r="r" b="b"/>
            <a:pathLst>
              <a:path w="467867" h="246888">
                <a:moveTo>
                  <a:pt x="0" y="246888"/>
                </a:moveTo>
                <a:lnTo>
                  <a:pt x="0" y="0"/>
                </a:lnTo>
                <a:lnTo>
                  <a:pt x="467868" y="0"/>
                </a:lnTo>
                <a:lnTo>
                  <a:pt x="467868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45474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9" name="object 2259"/>
          <p:cNvSpPr/>
          <p:nvPr/>
        </p:nvSpPr>
        <p:spPr>
          <a:xfrm>
            <a:off x="1322832" y="3886200"/>
            <a:ext cx="466343" cy="246888"/>
          </a:xfrm>
          <a:custGeom>
            <a:avLst/>
            <a:gdLst/>
            <a:ahLst/>
            <a:cxnLst/>
            <a:rect l="l" t="t" r="r" b="b"/>
            <a:pathLst>
              <a:path w="466343" h="246888">
                <a:moveTo>
                  <a:pt x="0" y="246888"/>
                </a:moveTo>
                <a:lnTo>
                  <a:pt x="0" y="0"/>
                </a:lnTo>
                <a:lnTo>
                  <a:pt x="466343" y="0"/>
                </a:lnTo>
                <a:lnTo>
                  <a:pt x="466343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45474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0" name="object 2260"/>
          <p:cNvSpPr/>
          <p:nvPr/>
        </p:nvSpPr>
        <p:spPr>
          <a:xfrm>
            <a:off x="1790700" y="3886200"/>
            <a:ext cx="7504176" cy="246888"/>
          </a:xfrm>
          <a:custGeom>
            <a:avLst/>
            <a:gdLst/>
            <a:ahLst/>
            <a:cxnLst/>
            <a:rect l="l" t="t" r="r" b="b"/>
            <a:pathLst>
              <a:path w="7504176" h="246888">
                <a:moveTo>
                  <a:pt x="0" y="246888"/>
                </a:moveTo>
                <a:lnTo>
                  <a:pt x="0" y="0"/>
                </a:lnTo>
                <a:lnTo>
                  <a:pt x="7504176" y="0"/>
                </a:lnTo>
                <a:lnTo>
                  <a:pt x="7504176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45474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1" name="object 2261"/>
          <p:cNvSpPr/>
          <p:nvPr/>
        </p:nvSpPr>
        <p:spPr>
          <a:xfrm>
            <a:off x="853439" y="4134612"/>
            <a:ext cx="467867" cy="489204"/>
          </a:xfrm>
          <a:custGeom>
            <a:avLst/>
            <a:gdLst/>
            <a:ahLst/>
            <a:cxnLst/>
            <a:rect l="l" t="t" r="r" b="b"/>
            <a:pathLst>
              <a:path w="467867" h="489204">
                <a:moveTo>
                  <a:pt x="0" y="489204"/>
                </a:moveTo>
                <a:lnTo>
                  <a:pt x="0" y="0"/>
                </a:lnTo>
                <a:lnTo>
                  <a:pt x="467868" y="0"/>
                </a:lnTo>
                <a:lnTo>
                  <a:pt x="467868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2" name="object 2262"/>
          <p:cNvSpPr/>
          <p:nvPr/>
        </p:nvSpPr>
        <p:spPr>
          <a:xfrm>
            <a:off x="1322832" y="4134612"/>
            <a:ext cx="466343" cy="489204"/>
          </a:xfrm>
          <a:custGeom>
            <a:avLst/>
            <a:gdLst/>
            <a:ahLst/>
            <a:cxnLst/>
            <a:rect l="l" t="t" r="r" b="b"/>
            <a:pathLst>
              <a:path w="466343" h="489204">
                <a:moveTo>
                  <a:pt x="0" y="489204"/>
                </a:moveTo>
                <a:lnTo>
                  <a:pt x="0" y="0"/>
                </a:lnTo>
                <a:lnTo>
                  <a:pt x="466343" y="0"/>
                </a:lnTo>
                <a:lnTo>
                  <a:pt x="466343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3" name="object 2263"/>
          <p:cNvSpPr/>
          <p:nvPr/>
        </p:nvSpPr>
        <p:spPr>
          <a:xfrm>
            <a:off x="1790700" y="4134612"/>
            <a:ext cx="2663952" cy="489204"/>
          </a:xfrm>
          <a:custGeom>
            <a:avLst/>
            <a:gdLst/>
            <a:ahLst/>
            <a:cxnLst/>
            <a:rect l="l" t="t" r="r" b="b"/>
            <a:pathLst>
              <a:path w="2663952" h="489204">
                <a:moveTo>
                  <a:pt x="0" y="489204"/>
                </a:moveTo>
                <a:lnTo>
                  <a:pt x="0" y="0"/>
                </a:lnTo>
                <a:lnTo>
                  <a:pt x="2663952" y="0"/>
                </a:lnTo>
                <a:lnTo>
                  <a:pt x="2663952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4" name="object 2264"/>
          <p:cNvSpPr/>
          <p:nvPr/>
        </p:nvSpPr>
        <p:spPr>
          <a:xfrm>
            <a:off x="4456176" y="4134612"/>
            <a:ext cx="2171700" cy="489204"/>
          </a:xfrm>
          <a:custGeom>
            <a:avLst/>
            <a:gdLst/>
            <a:ahLst/>
            <a:cxnLst/>
            <a:rect l="l" t="t" r="r" b="b"/>
            <a:pathLst>
              <a:path w="2171700" h="489204">
                <a:moveTo>
                  <a:pt x="0" y="489204"/>
                </a:moveTo>
                <a:lnTo>
                  <a:pt x="0" y="0"/>
                </a:lnTo>
                <a:lnTo>
                  <a:pt x="2171700" y="0"/>
                </a:lnTo>
                <a:lnTo>
                  <a:pt x="2171700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5" name="object 2265"/>
          <p:cNvSpPr/>
          <p:nvPr/>
        </p:nvSpPr>
        <p:spPr>
          <a:xfrm>
            <a:off x="6629400" y="4134612"/>
            <a:ext cx="2665476" cy="2945892"/>
          </a:xfrm>
          <a:custGeom>
            <a:avLst/>
            <a:gdLst/>
            <a:ahLst/>
            <a:cxnLst/>
            <a:rect l="l" t="t" r="r" b="b"/>
            <a:pathLst>
              <a:path w="2665476" h="2945892">
                <a:moveTo>
                  <a:pt x="0" y="2945892"/>
                </a:moveTo>
                <a:lnTo>
                  <a:pt x="0" y="0"/>
                </a:lnTo>
                <a:lnTo>
                  <a:pt x="2665476" y="0"/>
                </a:lnTo>
                <a:lnTo>
                  <a:pt x="2665476" y="2945892"/>
                </a:lnTo>
                <a:lnTo>
                  <a:pt x="0" y="2945892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6" name="object 2266"/>
          <p:cNvSpPr/>
          <p:nvPr/>
        </p:nvSpPr>
        <p:spPr>
          <a:xfrm>
            <a:off x="853439" y="4625340"/>
            <a:ext cx="467867" cy="489204"/>
          </a:xfrm>
          <a:custGeom>
            <a:avLst/>
            <a:gdLst/>
            <a:ahLst/>
            <a:cxnLst/>
            <a:rect l="l" t="t" r="r" b="b"/>
            <a:pathLst>
              <a:path w="467867" h="489204">
                <a:moveTo>
                  <a:pt x="0" y="489204"/>
                </a:moveTo>
                <a:lnTo>
                  <a:pt x="0" y="0"/>
                </a:lnTo>
                <a:lnTo>
                  <a:pt x="467868" y="0"/>
                </a:lnTo>
                <a:lnTo>
                  <a:pt x="467868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7" name="object 2267"/>
          <p:cNvSpPr/>
          <p:nvPr/>
        </p:nvSpPr>
        <p:spPr>
          <a:xfrm>
            <a:off x="1322832" y="4625340"/>
            <a:ext cx="466343" cy="489204"/>
          </a:xfrm>
          <a:custGeom>
            <a:avLst/>
            <a:gdLst/>
            <a:ahLst/>
            <a:cxnLst/>
            <a:rect l="l" t="t" r="r" b="b"/>
            <a:pathLst>
              <a:path w="466343" h="489204">
                <a:moveTo>
                  <a:pt x="0" y="489204"/>
                </a:moveTo>
                <a:lnTo>
                  <a:pt x="0" y="0"/>
                </a:lnTo>
                <a:lnTo>
                  <a:pt x="466343" y="0"/>
                </a:lnTo>
                <a:lnTo>
                  <a:pt x="466343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8" name="object 2268"/>
          <p:cNvSpPr/>
          <p:nvPr/>
        </p:nvSpPr>
        <p:spPr>
          <a:xfrm>
            <a:off x="1790700" y="4625340"/>
            <a:ext cx="2663952" cy="489204"/>
          </a:xfrm>
          <a:custGeom>
            <a:avLst/>
            <a:gdLst/>
            <a:ahLst/>
            <a:cxnLst/>
            <a:rect l="l" t="t" r="r" b="b"/>
            <a:pathLst>
              <a:path w="2663952" h="489204">
                <a:moveTo>
                  <a:pt x="0" y="489204"/>
                </a:moveTo>
                <a:lnTo>
                  <a:pt x="0" y="0"/>
                </a:lnTo>
                <a:lnTo>
                  <a:pt x="2663952" y="0"/>
                </a:lnTo>
                <a:lnTo>
                  <a:pt x="2663952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9" name="object 2269"/>
          <p:cNvSpPr/>
          <p:nvPr/>
        </p:nvSpPr>
        <p:spPr>
          <a:xfrm>
            <a:off x="4456176" y="4625340"/>
            <a:ext cx="2171700" cy="489204"/>
          </a:xfrm>
          <a:custGeom>
            <a:avLst/>
            <a:gdLst/>
            <a:ahLst/>
            <a:cxnLst/>
            <a:rect l="l" t="t" r="r" b="b"/>
            <a:pathLst>
              <a:path w="2171700" h="489204">
                <a:moveTo>
                  <a:pt x="0" y="489204"/>
                </a:moveTo>
                <a:lnTo>
                  <a:pt x="0" y="0"/>
                </a:lnTo>
                <a:lnTo>
                  <a:pt x="2171700" y="0"/>
                </a:lnTo>
                <a:lnTo>
                  <a:pt x="2171700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0" name="object 2270"/>
          <p:cNvSpPr/>
          <p:nvPr/>
        </p:nvSpPr>
        <p:spPr>
          <a:xfrm>
            <a:off x="853439" y="5116068"/>
            <a:ext cx="467867" cy="490728"/>
          </a:xfrm>
          <a:custGeom>
            <a:avLst/>
            <a:gdLst/>
            <a:ahLst/>
            <a:cxnLst/>
            <a:rect l="l" t="t" r="r" b="b"/>
            <a:pathLst>
              <a:path w="467867" h="490728">
                <a:moveTo>
                  <a:pt x="0" y="490728"/>
                </a:moveTo>
                <a:lnTo>
                  <a:pt x="0" y="0"/>
                </a:lnTo>
                <a:lnTo>
                  <a:pt x="467868" y="0"/>
                </a:lnTo>
                <a:lnTo>
                  <a:pt x="467868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1" name="object 2271"/>
          <p:cNvSpPr/>
          <p:nvPr/>
        </p:nvSpPr>
        <p:spPr>
          <a:xfrm>
            <a:off x="1322832" y="5116068"/>
            <a:ext cx="466343" cy="490728"/>
          </a:xfrm>
          <a:custGeom>
            <a:avLst/>
            <a:gdLst/>
            <a:ahLst/>
            <a:cxnLst/>
            <a:rect l="l" t="t" r="r" b="b"/>
            <a:pathLst>
              <a:path w="466343" h="490728">
                <a:moveTo>
                  <a:pt x="0" y="490728"/>
                </a:moveTo>
                <a:lnTo>
                  <a:pt x="0" y="0"/>
                </a:lnTo>
                <a:lnTo>
                  <a:pt x="466343" y="0"/>
                </a:lnTo>
                <a:lnTo>
                  <a:pt x="466343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2" name="object 2272"/>
          <p:cNvSpPr/>
          <p:nvPr/>
        </p:nvSpPr>
        <p:spPr>
          <a:xfrm>
            <a:off x="1790700" y="5116068"/>
            <a:ext cx="2663952" cy="490728"/>
          </a:xfrm>
          <a:custGeom>
            <a:avLst/>
            <a:gdLst/>
            <a:ahLst/>
            <a:cxnLst/>
            <a:rect l="l" t="t" r="r" b="b"/>
            <a:pathLst>
              <a:path w="2663952" h="490728">
                <a:moveTo>
                  <a:pt x="0" y="490728"/>
                </a:moveTo>
                <a:lnTo>
                  <a:pt x="0" y="0"/>
                </a:lnTo>
                <a:lnTo>
                  <a:pt x="2663952" y="0"/>
                </a:lnTo>
                <a:lnTo>
                  <a:pt x="2663952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3" name="object 2273"/>
          <p:cNvSpPr/>
          <p:nvPr/>
        </p:nvSpPr>
        <p:spPr>
          <a:xfrm>
            <a:off x="4456176" y="5116068"/>
            <a:ext cx="2171700" cy="490728"/>
          </a:xfrm>
          <a:custGeom>
            <a:avLst/>
            <a:gdLst/>
            <a:ahLst/>
            <a:cxnLst/>
            <a:rect l="l" t="t" r="r" b="b"/>
            <a:pathLst>
              <a:path w="2171700" h="490728">
                <a:moveTo>
                  <a:pt x="0" y="490728"/>
                </a:moveTo>
                <a:lnTo>
                  <a:pt x="0" y="0"/>
                </a:lnTo>
                <a:lnTo>
                  <a:pt x="2171700" y="0"/>
                </a:lnTo>
                <a:lnTo>
                  <a:pt x="2171700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4" name="object 2274"/>
          <p:cNvSpPr/>
          <p:nvPr/>
        </p:nvSpPr>
        <p:spPr>
          <a:xfrm>
            <a:off x="853439" y="5608320"/>
            <a:ext cx="467867" cy="489204"/>
          </a:xfrm>
          <a:custGeom>
            <a:avLst/>
            <a:gdLst/>
            <a:ahLst/>
            <a:cxnLst/>
            <a:rect l="l" t="t" r="r" b="b"/>
            <a:pathLst>
              <a:path w="467867" h="489204">
                <a:moveTo>
                  <a:pt x="0" y="489204"/>
                </a:moveTo>
                <a:lnTo>
                  <a:pt x="0" y="0"/>
                </a:lnTo>
                <a:lnTo>
                  <a:pt x="467868" y="0"/>
                </a:lnTo>
                <a:lnTo>
                  <a:pt x="467868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5" name="object 2275"/>
          <p:cNvSpPr/>
          <p:nvPr/>
        </p:nvSpPr>
        <p:spPr>
          <a:xfrm>
            <a:off x="1322832" y="5608320"/>
            <a:ext cx="466343" cy="489204"/>
          </a:xfrm>
          <a:custGeom>
            <a:avLst/>
            <a:gdLst/>
            <a:ahLst/>
            <a:cxnLst/>
            <a:rect l="l" t="t" r="r" b="b"/>
            <a:pathLst>
              <a:path w="466343" h="489204">
                <a:moveTo>
                  <a:pt x="0" y="489204"/>
                </a:moveTo>
                <a:lnTo>
                  <a:pt x="0" y="0"/>
                </a:lnTo>
                <a:lnTo>
                  <a:pt x="466343" y="0"/>
                </a:lnTo>
                <a:lnTo>
                  <a:pt x="466343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6" name="object 2276"/>
          <p:cNvSpPr/>
          <p:nvPr/>
        </p:nvSpPr>
        <p:spPr>
          <a:xfrm>
            <a:off x="1790700" y="5608320"/>
            <a:ext cx="2663952" cy="489204"/>
          </a:xfrm>
          <a:custGeom>
            <a:avLst/>
            <a:gdLst/>
            <a:ahLst/>
            <a:cxnLst/>
            <a:rect l="l" t="t" r="r" b="b"/>
            <a:pathLst>
              <a:path w="2663952" h="489204">
                <a:moveTo>
                  <a:pt x="0" y="489204"/>
                </a:moveTo>
                <a:lnTo>
                  <a:pt x="0" y="0"/>
                </a:lnTo>
                <a:lnTo>
                  <a:pt x="2663952" y="0"/>
                </a:lnTo>
                <a:lnTo>
                  <a:pt x="2663952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7" name="object 2277"/>
          <p:cNvSpPr/>
          <p:nvPr/>
        </p:nvSpPr>
        <p:spPr>
          <a:xfrm>
            <a:off x="4456176" y="5608320"/>
            <a:ext cx="2171700" cy="489204"/>
          </a:xfrm>
          <a:custGeom>
            <a:avLst/>
            <a:gdLst/>
            <a:ahLst/>
            <a:cxnLst/>
            <a:rect l="l" t="t" r="r" b="b"/>
            <a:pathLst>
              <a:path w="2171700" h="489204">
                <a:moveTo>
                  <a:pt x="0" y="489204"/>
                </a:moveTo>
                <a:lnTo>
                  <a:pt x="0" y="0"/>
                </a:lnTo>
                <a:lnTo>
                  <a:pt x="2171700" y="0"/>
                </a:lnTo>
                <a:lnTo>
                  <a:pt x="2171700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8" name="object 2278"/>
          <p:cNvSpPr/>
          <p:nvPr/>
        </p:nvSpPr>
        <p:spPr>
          <a:xfrm>
            <a:off x="853439" y="6099048"/>
            <a:ext cx="467867" cy="489204"/>
          </a:xfrm>
          <a:custGeom>
            <a:avLst/>
            <a:gdLst/>
            <a:ahLst/>
            <a:cxnLst/>
            <a:rect l="l" t="t" r="r" b="b"/>
            <a:pathLst>
              <a:path w="467867" h="489204">
                <a:moveTo>
                  <a:pt x="0" y="489204"/>
                </a:moveTo>
                <a:lnTo>
                  <a:pt x="0" y="0"/>
                </a:lnTo>
                <a:lnTo>
                  <a:pt x="467868" y="0"/>
                </a:lnTo>
                <a:lnTo>
                  <a:pt x="467868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9" name="object 2279"/>
          <p:cNvSpPr/>
          <p:nvPr/>
        </p:nvSpPr>
        <p:spPr>
          <a:xfrm>
            <a:off x="1322832" y="6099048"/>
            <a:ext cx="466343" cy="489204"/>
          </a:xfrm>
          <a:custGeom>
            <a:avLst/>
            <a:gdLst/>
            <a:ahLst/>
            <a:cxnLst/>
            <a:rect l="l" t="t" r="r" b="b"/>
            <a:pathLst>
              <a:path w="466343" h="489204">
                <a:moveTo>
                  <a:pt x="0" y="489204"/>
                </a:moveTo>
                <a:lnTo>
                  <a:pt x="0" y="0"/>
                </a:lnTo>
                <a:lnTo>
                  <a:pt x="466343" y="0"/>
                </a:lnTo>
                <a:lnTo>
                  <a:pt x="466343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0" name="object 2280"/>
          <p:cNvSpPr/>
          <p:nvPr/>
        </p:nvSpPr>
        <p:spPr>
          <a:xfrm>
            <a:off x="1790700" y="6099048"/>
            <a:ext cx="2663952" cy="489204"/>
          </a:xfrm>
          <a:custGeom>
            <a:avLst/>
            <a:gdLst/>
            <a:ahLst/>
            <a:cxnLst/>
            <a:rect l="l" t="t" r="r" b="b"/>
            <a:pathLst>
              <a:path w="2663952" h="489204">
                <a:moveTo>
                  <a:pt x="0" y="489204"/>
                </a:moveTo>
                <a:lnTo>
                  <a:pt x="0" y="0"/>
                </a:lnTo>
                <a:lnTo>
                  <a:pt x="2663952" y="0"/>
                </a:lnTo>
                <a:lnTo>
                  <a:pt x="2663952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1" name="object 2281"/>
          <p:cNvSpPr/>
          <p:nvPr/>
        </p:nvSpPr>
        <p:spPr>
          <a:xfrm>
            <a:off x="4456176" y="6099048"/>
            <a:ext cx="2171700" cy="489204"/>
          </a:xfrm>
          <a:custGeom>
            <a:avLst/>
            <a:gdLst/>
            <a:ahLst/>
            <a:cxnLst/>
            <a:rect l="l" t="t" r="r" b="b"/>
            <a:pathLst>
              <a:path w="2171700" h="489204">
                <a:moveTo>
                  <a:pt x="0" y="489204"/>
                </a:moveTo>
                <a:lnTo>
                  <a:pt x="0" y="0"/>
                </a:lnTo>
                <a:lnTo>
                  <a:pt x="2171700" y="0"/>
                </a:lnTo>
                <a:lnTo>
                  <a:pt x="2171700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2" name="object 2282"/>
          <p:cNvSpPr/>
          <p:nvPr/>
        </p:nvSpPr>
        <p:spPr>
          <a:xfrm>
            <a:off x="853439" y="6589776"/>
            <a:ext cx="467867" cy="490728"/>
          </a:xfrm>
          <a:custGeom>
            <a:avLst/>
            <a:gdLst/>
            <a:ahLst/>
            <a:cxnLst/>
            <a:rect l="l" t="t" r="r" b="b"/>
            <a:pathLst>
              <a:path w="467867" h="490728">
                <a:moveTo>
                  <a:pt x="0" y="490728"/>
                </a:moveTo>
                <a:lnTo>
                  <a:pt x="0" y="0"/>
                </a:lnTo>
                <a:lnTo>
                  <a:pt x="467868" y="0"/>
                </a:lnTo>
                <a:lnTo>
                  <a:pt x="467868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3" name="object 2283"/>
          <p:cNvSpPr/>
          <p:nvPr/>
        </p:nvSpPr>
        <p:spPr>
          <a:xfrm>
            <a:off x="1322832" y="6589776"/>
            <a:ext cx="466343" cy="490728"/>
          </a:xfrm>
          <a:custGeom>
            <a:avLst/>
            <a:gdLst/>
            <a:ahLst/>
            <a:cxnLst/>
            <a:rect l="l" t="t" r="r" b="b"/>
            <a:pathLst>
              <a:path w="466343" h="490728">
                <a:moveTo>
                  <a:pt x="0" y="490728"/>
                </a:moveTo>
                <a:lnTo>
                  <a:pt x="0" y="0"/>
                </a:lnTo>
                <a:lnTo>
                  <a:pt x="466343" y="0"/>
                </a:lnTo>
                <a:lnTo>
                  <a:pt x="466343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4" name="object 2284"/>
          <p:cNvSpPr/>
          <p:nvPr/>
        </p:nvSpPr>
        <p:spPr>
          <a:xfrm>
            <a:off x="1790700" y="6589776"/>
            <a:ext cx="2663952" cy="490728"/>
          </a:xfrm>
          <a:custGeom>
            <a:avLst/>
            <a:gdLst/>
            <a:ahLst/>
            <a:cxnLst/>
            <a:rect l="l" t="t" r="r" b="b"/>
            <a:pathLst>
              <a:path w="2663952" h="490728">
                <a:moveTo>
                  <a:pt x="0" y="490728"/>
                </a:moveTo>
                <a:lnTo>
                  <a:pt x="0" y="0"/>
                </a:lnTo>
                <a:lnTo>
                  <a:pt x="2663952" y="0"/>
                </a:lnTo>
                <a:lnTo>
                  <a:pt x="2663952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5" name="object 2285"/>
          <p:cNvSpPr/>
          <p:nvPr/>
        </p:nvSpPr>
        <p:spPr>
          <a:xfrm>
            <a:off x="4456176" y="6589776"/>
            <a:ext cx="2171700" cy="490728"/>
          </a:xfrm>
          <a:custGeom>
            <a:avLst/>
            <a:gdLst/>
            <a:ahLst/>
            <a:cxnLst/>
            <a:rect l="l" t="t" r="r" b="b"/>
            <a:pathLst>
              <a:path w="2171700" h="490728">
                <a:moveTo>
                  <a:pt x="0" y="490728"/>
                </a:moveTo>
                <a:lnTo>
                  <a:pt x="0" y="0"/>
                </a:lnTo>
                <a:lnTo>
                  <a:pt x="2171700" y="0"/>
                </a:lnTo>
                <a:lnTo>
                  <a:pt x="2171700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A0E2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6" name="object 2286"/>
          <p:cNvSpPr/>
          <p:nvPr/>
        </p:nvSpPr>
        <p:spPr>
          <a:xfrm>
            <a:off x="1316735" y="3648455"/>
            <a:ext cx="8040624" cy="3445764"/>
          </a:xfrm>
          <a:custGeom>
            <a:avLst/>
            <a:gdLst/>
            <a:ahLst/>
            <a:cxnLst/>
            <a:rect l="l" t="t" r="r" b="b"/>
            <a:pathLst>
              <a:path w="8040624" h="3445764">
                <a:moveTo>
                  <a:pt x="8034529" y="6096"/>
                </a:moveTo>
                <a:moveTo>
                  <a:pt x="6097" y="231648"/>
                </a:moveTo>
                <a:lnTo>
                  <a:pt x="6097" y="343966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7" name="object 2287"/>
          <p:cNvSpPr/>
          <p:nvPr/>
        </p:nvSpPr>
        <p:spPr>
          <a:xfrm>
            <a:off x="1316735" y="3874007"/>
            <a:ext cx="480060" cy="3220212"/>
          </a:xfrm>
          <a:custGeom>
            <a:avLst/>
            <a:gdLst/>
            <a:ahLst/>
            <a:cxnLst/>
            <a:rect l="l" t="t" r="r" b="b"/>
            <a:pathLst>
              <a:path w="480060" h="3220212">
                <a:moveTo>
                  <a:pt x="6097" y="3214117"/>
                </a:moveTo>
                <a:moveTo>
                  <a:pt x="473965" y="6096"/>
                </a:moveTo>
                <a:lnTo>
                  <a:pt x="473965" y="321411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8" name="object 2288"/>
          <p:cNvSpPr/>
          <p:nvPr/>
        </p:nvSpPr>
        <p:spPr>
          <a:xfrm>
            <a:off x="1784604" y="4122419"/>
            <a:ext cx="2677668" cy="2971800"/>
          </a:xfrm>
          <a:custGeom>
            <a:avLst/>
            <a:gdLst/>
            <a:ahLst/>
            <a:cxnLst/>
            <a:rect l="l" t="t" r="r" b="b"/>
            <a:pathLst>
              <a:path w="2677668" h="2971800">
                <a:moveTo>
                  <a:pt x="6096" y="2965705"/>
                </a:moveTo>
                <a:moveTo>
                  <a:pt x="2671572" y="6096"/>
                </a:moveTo>
                <a:lnTo>
                  <a:pt x="2671572" y="296570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9" name="object 2289"/>
          <p:cNvSpPr/>
          <p:nvPr/>
        </p:nvSpPr>
        <p:spPr>
          <a:xfrm>
            <a:off x="4450080" y="4122419"/>
            <a:ext cx="2185416" cy="2971800"/>
          </a:xfrm>
          <a:custGeom>
            <a:avLst/>
            <a:gdLst/>
            <a:ahLst/>
            <a:cxnLst/>
            <a:rect l="l" t="t" r="r" b="b"/>
            <a:pathLst>
              <a:path w="2185416" h="2971800">
                <a:moveTo>
                  <a:pt x="6096" y="2965705"/>
                </a:moveTo>
                <a:moveTo>
                  <a:pt x="2179320" y="6096"/>
                </a:moveTo>
                <a:lnTo>
                  <a:pt x="2179320" y="296570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0" name="object 2290"/>
          <p:cNvSpPr/>
          <p:nvPr/>
        </p:nvSpPr>
        <p:spPr>
          <a:xfrm>
            <a:off x="841248" y="4128515"/>
            <a:ext cx="8468867" cy="2965704"/>
          </a:xfrm>
          <a:custGeom>
            <a:avLst/>
            <a:gdLst/>
            <a:ahLst/>
            <a:cxnLst/>
            <a:rect l="l" t="t" r="r" b="b"/>
            <a:pathLst>
              <a:path w="8468867" h="2965704">
                <a:moveTo>
                  <a:pt x="5788152" y="2959609"/>
                </a:moveTo>
                <a:moveTo>
                  <a:pt x="6096" y="6097"/>
                </a:moveTo>
                <a:lnTo>
                  <a:pt x="8462772" y="60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1" name="object 2291"/>
          <p:cNvSpPr/>
          <p:nvPr/>
        </p:nvSpPr>
        <p:spPr>
          <a:xfrm>
            <a:off x="841248" y="4128515"/>
            <a:ext cx="8468867" cy="502920"/>
          </a:xfrm>
          <a:custGeom>
            <a:avLst/>
            <a:gdLst/>
            <a:ahLst/>
            <a:cxnLst/>
            <a:rect l="l" t="t" r="r" b="b"/>
            <a:pathLst>
              <a:path w="8468867" h="502920">
                <a:moveTo>
                  <a:pt x="8462772" y="6097"/>
                </a:moveTo>
                <a:moveTo>
                  <a:pt x="6096" y="496825"/>
                </a:moveTo>
                <a:lnTo>
                  <a:pt x="5795771" y="49682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2" name="object 2292"/>
          <p:cNvSpPr/>
          <p:nvPr/>
        </p:nvSpPr>
        <p:spPr>
          <a:xfrm>
            <a:off x="841248" y="4619244"/>
            <a:ext cx="5801867" cy="502920"/>
          </a:xfrm>
          <a:custGeom>
            <a:avLst/>
            <a:gdLst/>
            <a:ahLst/>
            <a:cxnLst/>
            <a:rect l="l" t="t" r="r" b="b"/>
            <a:pathLst>
              <a:path w="5801867" h="502920">
                <a:moveTo>
                  <a:pt x="5795771" y="6096"/>
                </a:moveTo>
                <a:moveTo>
                  <a:pt x="6096" y="496824"/>
                </a:moveTo>
                <a:lnTo>
                  <a:pt x="5795771" y="49682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3" name="object 2293"/>
          <p:cNvSpPr/>
          <p:nvPr/>
        </p:nvSpPr>
        <p:spPr>
          <a:xfrm>
            <a:off x="841248" y="5109972"/>
            <a:ext cx="5801867" cy="504444"/>
          </a:xfrm>
          <a:custGeom>
            <a:avLst/>
            <a:gdLst/>
            <a:ahLst/>
            <a:cxnLst/>
            <a:rect l="l" t="t" r="r" b="b"/>
            <a:pathLst>
              <a:path w="5801867" h="504444">
                <a:moveTo>
                  <a:pt x="5795771" y="6096"/>
                </a:moveTo>
                <a:moveTo>
                  <a:pt x="6096" y="498348"/>
                </a:moveTo>
                <a:lnTo>
                  <a:pt x="5795771" y="49834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4" name="object 2294"/>
          <p:cNvSpPr/>
          <p:nvPr/>
        </p:nvSpPr>
        <p:spPr>
          <a:xfrm>
            <a:off x="841248" y="5602224"/>
            <a:ext cx="5801867" cy="502920"/>
          </a:xfrm>
          <a:custGeom>
            <a:avLst/>
            <a:gdLst/>
            <a:ahLst/>
            <a:cxnLst/>
            <a:rect l="l" t="t" r="r" b="b"/>
            <a:pathLst>
              <a:path w="5801867" h="502920">
                <a:moveTo>
                  <a:pt x="5795771" y="6096"/>
                </a:moveTo>
                <a:moveTo>
                  <a:pt x="6096" y="496824"/>
                </a:moveTo>
                <a:lnTo>
                  <a:pt x="5795771" y="49682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5" name="object 2295"/>
          <p:cNvSpPr/>
          <p:nvPr/>
        </p:nvSpPr>
        <p:spPr>
          <a:xfrm>
            <a:off x="841248" y="6092952"/>
            <a:ext cx="5801867" cy="502920"/>
          </a:xfrm>
          <a:custGeom>
            <a:avLst/>
            <a:gdLst/>
            <a:ahLst/>
            <a:cxnLst/>
            <a:rect l="l" t="t" r="r" b="b"/>
            <a:pathLst>
              <a:path w="5801867" h="502920">
                <a:moveTo>
                  <a:pt x="5795771" y="6096"/>
                </a:moveTo>
                <a:moveTo>
                  <a:pt x="6096" y="496824"/>
                </a:moveTo>
                <a:lnTo>
                  <a:pt x="5795771" y="49682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6" name="object 2296"/>
          <p:cNvSpPr/>
          <p:nvPr/>
        </p:nvSpPr>
        <p:spPr>
          <a:xfrm>
            <a:off x="847343" y="3874007"/>
            <a:ext cx="5795771" cy="3220212"/>
          </a:xfrm>
          <a:custGeom>
            <a:avLst/>
            <a:gdLst/>
            <a:ahLst/>
            <a:cxnLst/>
            <a:rect l="l" t="t" r="r" b="b"/>
            <a:pathLst>
              <a:path w="5795771" h="3220212">
                <a:moveTo>
                  <a:pt x="5789676" y="2715769"/>
                </a:moveTo>
                <a:moveTo>
                  <a:pt x="6096" y="6096"/>
                </a:moveTo>
                <a:lnTo>
                  <a:pt x="6096" y="321411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7" name="object 2297"/>
          <p:cNvSpPr/>
          <p:nvPr/>
        </p:nvSpPr>
        <p:spPr>
          <a:xfrm>
            <a:off x="847343" y="3874007"/>
            <a:ext cx="8455152" cy="3220212"/>
          </a:xfrm>
          <a:custGeom>
            <a:avLst/>
            <a:gdLst/>
            <a:ahLst/>
            <a:cxnLst/>
            <a:rect l="l" t="t" r="r" b="b"/>
            <a:pathLst>
              <a:path w="8455152" h="3220212">
                <a:moveTo>
                  <a:pt x="6096" y="3214117"/>
                </a:moveTo>
                <a:moveTo>
                  <a:pt x="8449057" y="6096"/>
                </a:moveTo>
                <a:lnTo>
                  <a:pt x="8449057" y="321411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8" name="object 2298"/>
          <p:cNvSpPr/>
          <p:nvPr/>
        </p:nvSpPr>
        <p:spPr>
          <a:xfrm>
            <a:off x="841248" y="3880103"/>
            <a:ext cx="8468867" cy="3214116"/>
          </a:xfrm>
          <a:custGeom>
            <a:avLst/>
            <a:gdLst/>
            <a:ahLst/>
            <a:cxnLst/>
            <a:rect l="l" t="t" r="r" b="b"/>
            <a:pathLst>
              <a:path w="8468867" h="3214116">
                <a:moveTo>
                  <a:pt x="8455152" y="3208021"/>
                </a:moveTo>
                <a:moveTo>
                  <a:pt x="6096" y="6097"/>
                </a:moveTo>
                <a:lnTo>
                  <a:pt x="8462772" y="60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9" name="object 2299"/>
          <p:cNvSpPr/>
          <p:nvPr/>
        </p:nvSpPr>
        <p:spPr>
          <a:xfrm>
            <a:off x="841248" y="3880103"/>
            <a:ext cx="8468867" cy="3208020"/>
          </a:xfrm>
          <a:custGeom>
            <a:avLst/>
            <a:gdLst/>
            <a:ahLst/>
            <a:cxnLst/>
            <a:rect l="l" t="t" r="r" b="b"/>
            <a:pathLst>
              <a:path w="8468867" h="3208020">
                <a:moveTo>
                  <a:pt x="8462772" y="6097"/>
                </a:moveTo>
                <a:moveTo>
                  <a:pt x="6096" y="3201925"/>
                </a:moveTo>
                <a:lnTo>
                  <a:pt x="8462772" y="320192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9" name="text 1"/>
          <p:cNvSpPr txBox="1"/>
          <p:nvPr/>
        </p:nvSpPr>
        <p:spPr>
          <a:xfrm>
            <a:off x="1794217" y="3893746"/>
            <a:ext cx="4006288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PEKERJAAN UMUM DAN PERUMAHAN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50" name="text 1"/>
          <p:cNvSpPr txBox="1"/>
          <p:nvPr/>
        </p:nvSpPr>
        <p:spPr>
          <a:xfrm>
            <a:off x="993250" y="4275199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71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1" name="text 1"/>
          <p:cNvSpPr txBox="1"/>
          <p:nvPr/>
        </p:nvSpPr>
        <p:spPr>
          <a:xfrm>
            <a:off x="1509600" y="4270628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2" name="text 1"/>
          <p:cNvSpPr txBox="1"/>
          <p:nvPr/>
        </p:nvSpPr>
        <p:spPr>
          <a:xfrm>
            <a:off x="1794217" y="4270628"/>
            <a:ext cx="56165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Teknik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3" name="text 1"/>
          <p:cNvSpPr txBox="1"/>
          <p:nvPr/>
        </p:nvSpPr>
        <p:spPr>
          <a:xfrm>
            <a:off x="2353525" y="4270628"/>
            <a:ext cx="85009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Pengairan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8" name="text 1"/>
          <p:cNvSpPr txBox="1"/>
          <p:nvPr/>
        </p:nvSpPr>
        <p:spPr>
          <a:xfrm>
            <a:off x="4516653" y="4148707"/>
            <a:ext cx="1846893" cy="14524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Pekerjaan Umum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PR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Pekerjaan Umum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PR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Pekerjaan Umum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PR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9" name="text 1"/>
          <p:cNvSpPr txBox="1"/>
          <p:nvPr/>
        </p:nvSpPr>
        <p:spPr>
          <a:xfrm>
            <a:off x="6724358" y="5254777"/>
            <a:ext cx="2416713" cy="7138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fungsi pekerjaan umum dan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perumahan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0" name="text 1"/>
          <p:cNvSpPr txBox="1"/>
          <p:nvPr/>
        </p:nvSpPr>
        <p:spPr>
          <a:xfrm>
            <a:off x="993250" y="4761823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71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1" name="text 1"/>
          <p:cNvSpPr txBox="1"/>
          <p:nvPr/>
        </p:nvSpPr>
        <p:spPr>
          <a:xfrm>
            <a:off x="1509600" y="4761823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2" name="text 1"/>
          <p:cNvSpPr txBox="1"/>
          <p:nvPr/>
        </p:nvSpPr>
        <p:spPr>
          <a:xfrm>
            <a:off x="1794217" y="4761823"/>
            <a:ext cx="252787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Teknik Penyehatan Lingkungan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3" name="text 1"/>
          <p:cNvSpPr txBox="1"/>
          <p:nvPr/>
        </p:nvSpPr>
        <p:spPr>
          <a:xfrm>
            <a:off x="993250" y="5253019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72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4" name="text 1"/>
          <p:cNvSpPr txBox="1"/>
          <p:nvPr/>
        </p:nvSpPr>
        <p:spPr>
          <a:xfrm>
            <a:off x="1509600" y="5253019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5" name="text 1"/>
          <p:cNvSpPr txBox="1"/>
          <p:nvPr/>
        </p:nvSpPr>
        <p:spPr>
          <a:xfrm>
            <a:off x="1794217" y="5253019"/>
            <a:ext cx="219320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Teknik Jalan dan Jembatan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6" name="text 1"/>
          <p:cNvSpPr txBox="1"/>
          <p:nvPr/>
        </p:nvSpPr>
        <p:spPr>
          <a:xfrm>
            <a:off x="993250" y="5744215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73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7" name="text 1"/>
          <p:cNvSpPr txBox="1"/>
          <p:nvPr/>
        </p:nvSpPr>
        <p:spPr>
          <a:xfrm>
            <a:off x="1509600" y="5744215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8" name="text 1"/>
          <p:cNvSpPr txBox="1"/>
          <p:nvPr/>
        </p:nvSpPr>
        <p:spPr>
          <a:xfrm>
            <a:off x="1794217" y="5622296"/>
            <a:ext cx="213589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Teknik Tata Bangunan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Perumahan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9" name="text 1"/>
          <p:cNvSpPr txBox="1"/>
          <p:nvPr/>
        </p:nvSpPr>
        <p:spPr>
          <a:xfrm>
            <a:off x="4516653" y="5622296"/>
            <a:ext cx="1846893" cy="14524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Pekerjaan Umum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PR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Pekerjaan Umum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PR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Pekerjaan Umum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PR</a:t>
            </a:r>
            <a:endParaRPr sz="1600">
              <a:latin typeface="Arial"/>
              <a:cs typeface="Arial"/>
            </a:endParaRPr>
          </a:p>
        </p:txBody>
      </p:sp>
      <p:sp>
        <p:nvSpPr>
          <p:cNvPr id="570" name="text 1"/>
          <p:cNvSpPr txBox="1"/>
          <p:nvPr/>
        </p:nvSpPr>
        <p:spPr>
          <a:xfrm>
            <a:off x="993250" y="623541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74</a:t>
            </a:r>
            <a:endParaRPr sz="1600">
              <a:latin typeface="Arial"/>
              <a:cs typeface="Arial"/>
            </a:endParaRPr>
          </a:p>
        </p:txBody>
      </p:sp>
      <p:sp>
        <p:nvSpPr>
          <p:cNvPr id="571" name="text 1"/>
          <p:cNvSpPr txBox="1"/>
          <p:nvPr/>
        </p:nvSpPr>
        <p:spPr>
          <a:xfrm>
            <a:off x="1509600" y="623541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</p:txBody>
      </p:sp>
      <p:sp>
        <p:nvSpPr>
          <p:cNvPr id="572" name="text 1"/>
          <p:cNvSpPr txBox="1"/>
          <p:nvPr/>
        </p:nvSpPr>
        <p:spPr>
          <a:xfrm>
            <a:off x="1794217" y="6235411"/>
            <a:ext cx="115387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Penata Ruang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573" name="text 1"/>
          <p:cNvSpPr txBox="1"/>
          <p:nvPr/>
        </p:nvSpPr>
        <p:spPr>
          <a:xfrm>
            <a:off x="993250" y="6726607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75</a:t>
            </a:r>
            <a:endParaRPr sz="1600">
              <a:latin typeface="Arial"/>
              <a:cs typeface="Arial"/>
            </a:endParaRPr>
          </a:p>
        </p:txBody>
      </p:sp>
      <p:sp>
        <p:nvSpPr>
          <p:cNvPr id="574" name="text 1"/>
          <p:cNvSpPr txBox="1"/>
          <p:nvPr/>
        </p:nvSpPr>
        <p:spPr>
          <a:xfrm>
            <a:off x="1509600" y="6726607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600">
              <a:latin typeface="Arial"/>
              <a:cs typeface="Arial"/>
            </a:endParaRPr>
          </a:p>
        </p:txBody>
      </p:sp>
      <p:sp>
        <p:nvSpPr>
          <p:cNvPr id="575" name="text 1"/>
          <p:cNvSpPr txBox="1"/>
          <p:nvPr/>
        </p:nvSpPr>
        <p:spPr>
          <a:xfrm>
            <a:off x="1794217" y="6726607"/>
            <a:ext cx="197426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Pembina Jasa Kontruksi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5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6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6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2300" name="object 2300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1" name="object 2301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2" name="object 2302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3" name="object 2303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4" name="object 2304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5" name="object 230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56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06" name="object 2306"/>
          <p:cNvSpPr/>
          <p:nvPr/>
        </p:nvSpPr>
        <p:spPr>
          <a:xfrm>
            <a:off x="853439" y="1208532"/>
            <a:ext cx="946404" cy="295655"/>
          </a:xfrm>
          <a:custGeom>
            <a:avLst/>
            <a:gdLst/>
            <a:ahLst/>
            <a:cxnLst/>
            <a:rect l="l" t="t" r="r" b="b"/>
            <a:pathLst>
              <a:path w="946404" h="295655">
                <a:moveTo>
                  <a:pt x="0" y="295656"/>
                </a:moveTo>
                <a:lnTo>
                  <a:pt x="0" y="0"/>
                </a:lnTo>
                <a:lnTo>
                  <a:pt x="946405" y="0"/>
                </a:lnTo>
                <a:lnTo>
                  <a:pt x="946405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7" name="object 2307"/>
          <p:cNvSpPr/>
          <p:nvPr/>
        </p:nvSpPr>
        <p:spPr>
          <a:xfrm>
            <a:off x="1801368" y="1208532"/>
            <a:ext cx="2656332" cy="295655"/>
          </a:xfrm>
          <a:custGeom>
            <a:avLst/>
            <a:gdLst/>
            <a:ahLst/>
            <a:cxnLst/>
            <a:rect l="l" t="t" r="r" b="b"/>
            <a:pathLst>
              <a:path w="2656332" h="295655">
                <a:moveTo>
                  <a:pt x="0" y="295656"/>
                </a:moveTo>
                <a:lnTo>
                  <a:pt x="0" y="0"/>
                </a:lnTo>
                <a:lnTo>
                  <a:pt x="2656332" y="0"/>
                </a:lnTo>
                <a:lnTo>
                  <a:pt x="2656332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8" name="object 2308"/>
          <p:cNvSpPr/>
          <p:nvPr/>
        </p:nvSpPr>
        <p:spPr>
          <a:xfrm>
            <a:off x="4459224" y="1208532"/>
            <a:ext cx="2551176" cy="295655"/>
          </a:xfrm>
          <a:custGeom>
            <a:avLst/>
            <a:gdLst/>
            <a:ahLst/>
            <a:cxnLst/>
            <a:rect l="l" t="t" r="r" b="b"/>
            <a:pathLst>
              <a:path w="2551176" h="295655">
                <a:moveTo>
                  <a:pt x="0" y="295656"/>
                </a:moveTo>
                <a:lnTo>
                  <a:pt x="0" y="0"/>
                </a:lnTo>
                <a:lnTo>
                  <a:pt x="2551176" y="0"/>
                </a:lnTo>
                <a:lnTo>
                  <a:pt x="2551176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9" name="object 2309"/>
          <p:cNvSpPr/>
          <p:nvPr/>
        </p:nvSpPr>
        <p:spPr>
          <a:xfrm>
            <a:off x="7011924" y="1208532"/>
            <a:ext cx="2282952" cy="295655"/>
          </a:xfrm>
          <a:custGeom>
            <a:avLst/>
            <a:gdLst/>
            <a:ahLst/>
            <a:cxnLst/>
            <a:rect l="l" t="t" r="r" b="b"/>
            <a:pathLst>
              <a:path w="2282952" h="295655">
                <a:moveTo>
                  <a:pt x="0" y="295656"/>
                </a:moveTo>
                <a:lnTo>
                  <a:pt x="0" y="0"/>
                </a:lnTo>
                <a:lnTo>
                  <a:pt x="2282952" y="0"/>
                </a:lnTo>
                <a:lnTo>
                  <a:pt x="2282952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0" name="object 2310"/>
          <p:cNvSpPr/>
          <p:nvPr/>
        </p:nvSpPr>
        <p:spPr>
          <a:xfrm>
            <a:off x="853439" y="1505712"/>
            <a:ext cx="472439" cy="246888"/>
          </a:xfrm>
          <a:custGeom>
            <a:avLst/>
            <a:gdLst/>
            <a:ahLst/>
            <a:cxnLst/>
            <a:rect l="l" t="t" r="r" b="b"/>
            <a:pathLst>
              <a:path w="472439" h="246888">
                <a:moveTo>
                  <a:pt x="0" y="246888"/>
                </a:moveTo>
                <a:lnTo>
                  <a:pt x="0" y="0"/>
                </a:lnTo>
                <a:lnTo>
                  <a:pt x="472440" y="0"/>
                </a:lnTo>
                <a:lnTo>
                  <a:pt x="472440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1" name="object 2311"/>
          <p:cNvSpPr/>
          <p:nvPr/>
        </p:nvSpPr>
        <p:spPr>
          <a:xfrm>
            <a:off x="1327404" y="1505712"/>
            <a:ext cx="472440" cy="246888"/>
          </a:xfrm>
          <a:custGeom>
            <a:avLst/>
            <a:gdLst/>
            <a:ahLst/>
            <a:cxnLst/>
            <a:rect l="l" t="t" r="r" b="b"/>
            <a:pathLst>
              <a:path w="472440" h="246888">
                <a:moveTo>
                  <a:pt x="0" y="246888"/>
                </a:moveTo>
                <a:lnTo>
                  <a:pt x="0" y="0"/>
                </a:lnTo>
                <a:lnTo>
                  <a:pt x="472440" y="0"/>
                </a:lnTo>
                <a:lnTo>
                  <a:pt x="472440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2" name="object 2312"/>
          <p:cNvSpPr/>
          <p:nvPr/>
        </p:nvSpPr>
        <p:spPr>
          <a:xfrm>
            <a:off x="1801368" y="1505712"/>
            <a:ext cx="7493508" cy="246888"/>
          </a:xfrm>
          <a:custGeom>
            <a:avLst/>
            <a:gdLst/>
            <a:ahLst/>
            <a:cxnLst/>
            <a:rect l="l" t="t" r="r" b="b"/>
            <a:pathLst>
              <a:path w="7493508" h="246888">
                <a:moveTo>
                  <a:pt x="0" y="246888"/>
                </a:moveTo>
                <a:lnTo>
                  <a:pt x="0" y="0"/>
                </a:lnTo>
                <a:lnTo>
                  <a:pt x="7493508" y="0"/>
                </a:lnTo>
                <a:lnTo>
                  <a:pt x="7493508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3" name="object 2313"/>
          <p:cNvSpPr/>
          <p:nvPr/>
        </p:nvSpPr>
        <p:spPr>
          <a:xfrm>
            <a:off x="853439" y="1754124"/>
            <a:ext cx="472439" cy="336804"/>
          </a:xfrm>
          <a:custGeom>
            <a:avLst/>
            <a:gdLst/>
            <a:ahLst/>
            <a:cxnLst/>
            <a:rect l="l" t="t" r="r" b="b"/>
            <a:pathLst>
              <a:path w="472439" h="336804">
                <a:moveTo>
                  <a:pt x="0" y="336804"/>
                </a:moveTo>
                <a:lnTo>
                  <a:pt x="0" y="0"/>
                </a:lnTo>
                <a:lnTo>
                  <a:pt x="472440" y="0"/>
                </a:lnTo>
                <a:lnTo>
                  <a:pt x="472440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4" name="object 2314"/>
          <p:cNvSpPr/>
          <p:nvPr/>
        </p:nvSpPr>
        <p:spPr>
          <a:xfrm>
            <a:off x="1327404" y="1754124"/>
            <a:ext cx="472440" cy="336804"/>
          </a:xfrm>
          <a:custGeom>
            <a:avLst/>
            <a:gdLst/>
            <a:ahLst/>
            <a:cxnLst/>
            <a:rect l="l" t="t" r="r" b="b"/>
            <a:pathLst>
              <a:path w="472440" h="336804">
                <a:moveTo>
                  <a:pt x="0" y="336804"/>
                </a:moveTo>
                <a:lnTo>
                  <a:pt x="0" y="0"/>
                </a:lnTo>
                <a:lnTo>
                  <a:pt x="472440" y="0"/>
                </a:lnTo>
                <a:lnTo>
                  <a:pt x="472440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5" name="object 2315"/>
          <p:cNvSpPr/>
          <p:nvPr/>
        </p:nvSpPr>
        <p:spPr>
          <a:xfrm>
            <a:off x="1801368" y="1754124"/>
            <a:ext cx="2656332" cy="336804"/>
          </a:xfrm>
          <a:custGeom>
            <a:avLst/>
            <a:gdLst/>
            <a:ahLst/>
            <a:cxnLst/>
            <a:rect l="l" t="t" r="r" b="b"/>
            <a:pathLst>
              <a:path w="2656332" h="336804">
                <a:moveTo>
                  <a:pt x="0" y="336804"/>
                </a:moveTo>
                <a:lnTo>
                  <a:pt x="0" y="0"/>
                </a:lnTo>
                <a:lnTo>
                  <a:pt x="2656332" y="0"/>
                </a:lnTo>
                <a:lnTo>
                  <a:pt x="2656332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6" name="object 2316"/>
          <p:cNvSpPr/>
          <p:nvPr/>
        </p:nvSpPr>
        <p:spPr>
          <a:xfrm>
            <a:off x="4459224" y="1754124"/>
            <a:ext cx="2551176" cy="336804"/>
          </a:xfrm>
          <a:custGeom>
            <a:avLst/>
            <a:gdLst/>
            <a:ahLst/>
            <a:cxnLst/>
            <a:rect l="l" t="t" r="r" b="b"/>
            <a:pathLst>
              <a:path w="2551176" h="336804">
                <a:moveTo>
                  <a:pt x="0" y="336804"/>
                </a:moveTo>
                <a:lnTo>
                  <a:pt x="0" y="0"/>
                </a:lnTo>
                <a:lnTo>
                  <a:pt x="2551176" y="0"/>
                </a:lnTo>
                <a:lnTo>
                  <a:pt x="2551176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7" name="object 2317"/>
          <p:cNvSpPr/>
          <p:nvPr/>
        </p:nvSpPr>
        <p:spPr>
          <a:xfrm>
            <a:off x="7011924" y="1754124"/>
            <a:ext cx="2282952" cy="609600"/>
          </a:xfrm>
          <a:custGeom>
            <a:avLst/>
            <a:gdLst/>
            <a:ahLst/>
            <a:cxnLst/>
            <a:rect l="l" t="t" r="r" b="b"/>
            <a:pathLst>
              <a:path w="2282952" h="609600">
                <a:moveTo>
                  <a:pt x="0" y="609600"/>
                </a:moveTo>
                <a:lnTo>
                  <a:pt x="0" y="0"/>
                </a:lnTo>
                <a:lnTo>
                  <a:pt x="2282952" y="0"/>
                </a:lnTo>
                <a:lnTo>
                  <a:pt x="2282952" y="609600"/>
                </a:lnTo>
                <a:lnTo>
                  <a:pt x="0" y="609600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8" name="object 2318"/>
          <p:cNvSpPr/>
          <p:nvPr/>
        </p:nvSpPr>
        <p:spPr>
          <a:xfrm>
            <a:off x="853439" y="2092452"/>
            <a:ext cx="472439" cy="271272"/>
          </a:xfrm>
          <a:custGeom>
            <a:avLst/>
            <a:gdLst/>
            <a:ahLst/>
            <a:cxnLst/>
            <a:rect l="l" t="t" r="r" b="b"/>
            <a:pathLst>
              <a:path w="472439" h="271272">
                <a:moveTo>
                  <a:pt x="0" y="271272"/>
                </a:moveTo>
                <a:lnTo>
                  <a:pt x="0" y="0"/>
                </a:lnTo>
                <a:lnTo>
                  <a:pt x="472440" y="0"/>
                </a:lnTo>
                <a:lnTo>
                  <a:pt x="472440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9" name="object 2319"/>
          <p:cNvSpPr/>
          <p:nvPr/>
        </p:nvSpPr>
        <p:spPr>
          <a:xfrm>
            <a:off x="1327404" y="2092452"/>
            <a:ext cx="472440" cy="271272"/>
          </a:xfrm>
          <a:custGeom>
            <a:avLst/>
            <a:gdLst/>
            <a:ahLst/>
            <a:cxnLst/>
            <a:rect l="l" t="t" r="r" b="b"/>
            <a:pathLst>
              <a:path w="472440" h="271272">
                <a:moveTo>
                  <a:pt x="0" y="271272"/>
                </a:moveTo>
                <a:lnTo>
                  <a:pt x="0" y="0"/>
                </a:lnTo>
                <a:lnTo>
                  <a:pt x="472440" y="0"/>
                </a:lnTo>
                <a:lnTo>
                  <a:pt x="472440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0" name="object 2320"/>
          <p:cNvSpPr/>
          <p:nvPr/>
        </p:nvSpPr>
        <p:spPr>
          <a:xfrm>
            <a:off x="1801368" y="2092452"/>
            <a:ext cx="2656332" cy="271272"/>
          </a:xfrm>
          <a:custGeom>
            <a:avLst/>
            <a:gdLst/>
            <a:ahLst/>
            <a:cxnLst/>
            <a:rect l="l" t="t" r="r" b="b"/>
            <a:pathLst>
              <a:path w="2656332" h="271272">
                <a:moveTo>
                  <a:pt x="0" y="271272"/>
                </a:moveTo>
                <a:lnTo>
                  <a:pt x="0" y="0"/>
                </a:lnTo>
                <a:lnTo>
                  <a:pt x="2656332" y="0"/>
                </a:lnTo>
                <a:lnTo>
                  <a:pt x="2656332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1" name="object 2321"/>
          <p:cNvSpPr/>
          <p:nvPr/>
        </p:nvSpPr>
        <p:spPr>
          <a:xfrm>
            <a:off x="4459224" y="2092452"/>
            <a:ext cx="2551176" cy="271272"/>
          </a:xfrm>
          <a:custGeom>
            <a:avLst/>
            <a:gdLst/>
            <a:ahLst/>
            <a:cxnLst/>
            <a:rect l="l" t="t" r="r" b="b"/>
            <a:pathLst>
              <a:path w="2551176" h="271272">
                <a:moveTo>
                  <a:pt x="0" y="271272"/>
                </a:moveTo>
                <a:lnTo>
                  <a:pt x="0" y="0"/>
                </a:lnTo>
                <a:lnTo>
                  <a:pt x="2551176" y="0"/>
                </a:lnTo>
                <a:lnTo>
                  <a:pt x="2551176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CED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2" name="object 2322"/>
          <p:cNvSpPr/>
          <p:nvPr/>
        </p:nvSpPr>
        <p:spPr>
          <a:xfrm>
            <a:off x="1321307" y="1493519"/>
            <a:ext cx="12192" cy="883920"/>
          </a:xfrm>
          <a:custGeom>
            <a:avLst/>
            <a:gdLst/>
            <a:ahLst/>
            <a:cxnLst/>
            <a:rect l="l" t="t" r="r" b="b"/>
            <a:pathLst>
              <a:path w="12192" h="883920">
                <a:moveTo>
                  <a:pt x="6097" y="6097"/>
                </a:moveTo>
                <a:lnTo>
                  <a:pt x="6097" y="87782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3" name="object 2323"/>
          <p:cNvSpPr/>
          <p:nvPr/>
        </p:nvSpPr>
        <p:spPr>
          <a:xfrm>
            <a:off x="1321307" y="1196340"/>
            <a:ext cx="486156" cy="1181100"/>
          </a:xfrm>
          <a:custGeom>
            <a:avLst/>
            <a:gdLst/>
            <a:ahLst/>
            <a:cxnLst/>
            <a:rect l="l" t="t" r="r" b="b"/>
            <a:pathLst>
              <a:path w="486156" h="1181100">
                <a:moveTo>
                  <a:pt x="6097" y="1175004"/>
                </a:moveTo>
                <a:moveTo>
                  <a:pt x="480061" y="6096"/>
                </a:moveTo>
                <a:lnTo>
                  <a:pt x="480061" y="117500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4" name="object 2324"/>
          <p:cNvSpPr/>
          <p:nvPr/>
        </p:nvSpPr>
        <p:spPr>
          <a:xfrm>
            <a:off x="1795272" y="1196340"/>
            <a:ext cx="2670048" cy="1181100"/>
          </a:xfrm>
          <a:custGeom>
            <a:avLst/>
            <a:gdLst/>
            <a:ahLst/>
            <a:cxnLst/>
            <a:rect l="l" t="t" r="r" b="b"/>
            <a:pathLst>
              <a:path w="2670048" h="1181100">
                <a:moveTo>
                  <a:pt x="6096" y="1175004"/>
                </a:moveTo>
                <a:moveTo>
                  <a:pt x="2663952" y="6096"/>
                </a:moveTo>
                <a:lnTo>
                  <a:pt x="2663952" y="31546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5" name="object 2325"/>
          <p:cNvSpPr/>
          <p:nvPr/>
        </p:nvSpPr>
        <p:spPr>
          <a:xfrm>
            <a:off x="4453128" y="1505712"/>
            <a:ext cx="12192" cy="871728"/>
          </a:xfrm>
          <a:custGeom>
            <a:avLst/>
            <a:gdLst/>
            <a:ahLst/>
            <a:cxnLst/>
            <a:rect l="l" t="t" r="r" b="b"/>
            <a:pathLst>
              <a:path w="12192" h="871728">
                <a:moveTo>
                  <a:pt x="6096" y="6096"/>
                </a:moveTo>
                <a:moveTo>
                  <a:pt x="6096" y="240792"/>
                </a:moveTo>
                <a:lnTo>
                  <a:pt x="6096" y="86563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6" name="object 2326"/>
          <p:cNvSpPr/>
          <p:nvPr/>
        </p:nvSpPr>
        <p:spPr>
          <a:xfrm>
            <a:off x="4453128" y="1196340"/>
            <a:ext cx="2564891" cy="1181100"/>
          </a:xfrm>
          <a:custGeom>
            <a:avLst/>
            <a:gdLst/>
            <a:ahLst/>
            <a:cxnLst/>
            <a:rect l="l" t="t" r="r" b="b"/>
            <a:pathLst>
              <a:path w="2564891" h="1181100">
                <a:moveTo>
                  <a:pt x="6096" y="1175004"/>
                </a:moveTo>
                <a:moveTo>
                  <a:pt x="2558796" y="6096"/>
                </a:moveTo>
                <a:lnTo>
                  <a:pt x="2558796" y="31546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7" name="object 2327"/>
          <p:cNvSpPr/>
          <p:nvPr/>
        </p:nvSpPr>
        <p:spPr>
          <a:xfrm>
            <a:off x="7005828" y="1505712"/>
            <a:ext cx="12191" cy="871728"/>
          </a:xfrm>
          <a:custGeom>
            <a:avLst/>
            <a:gdLst/>
            <a:ahLst/>
            <a:cxnLst/>
            <a:rect l="l" t="t" r="r" b="b"/>
            <a:pathLst>
              <a:path w="12191" h="871728">
                <a:moveTo>
                  <a:pt x="6096" y="6096"/>
                </a:moveTo>
                <a:moveTo>
                  <a:pt x="6096" y="240792"/>
                </a:moveTo>
                <a:lnTo>
                  <a:pt x="6096" y="86563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8" name="object 2328"/>
          <p:cNvSpPr/>
          <p:nvPr/>
        </p:nvSpPr>
        <p:spPr>
          <a:xfrm>
            <a:off x="841248" y="1499616"/>
            <a:ext cx="8468867" cy="877824"/>
          </a:xfrm>
          <a:custGeom>
            <a:avLst/>
            <a:gdLst/>
            <a:ahLst/>
            <a:cxnLst/>
            <a:rect l="l" t="t" r="r" b="b"/>
            <a:pathLst>
              <a:path w="8468867" h="877824">
                <a:moveTo>
                  <a:pt x="6170676" y="871728"/>
                </a:moveTo>
                <a:moveTo>
                  <a:pt x="6096" y="6096"/>
                </a:moveTo>
                <a:lnTo>
                  <a:pt x="846277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9" name="object 2329"/>
          <p:cNvSpPr/>
          <p:nvPr/>
        </p:nvSpPr>
        <p:spPr>
          <a:xfrm>
            <a:off x="841248" y="1499616"/>
            <a:ext cx="8468867" cy="260604"/>
          </a:xfrm>
          <a:custGeom>
            <a:avLst/>
            <a:gdLst/>
            <a:ahLst/>
            <a:cxnLst/>
            <a:rect l="l" t="t" r="r" b="b"/>
            <a:pathLst>
              <a:path w="8468867" h="260604">
                <a:moveTo>
                  <a:pt x="8462772" y="6096"/>
                </a:moveTo>
                <a:moveTo>
                  <a:pt x="6096" y="254508"/>
                </a:moveTo>
                <a:lnTo>
                  <a:pt x="8462772" y="25450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0" name="object 2330"/>
          <p:cNvSpPr/>
          <p:nvPr/>
        </p:nvSpPr>
        <p:spPr>
          <a:xfrm>
            <a:off x="841248" y="1748028"/>
            <a:ext cx="8468867" cy="350520"/>
          </a:xfrm>
          <a:custGeom>
            <a:avLst/>
            <a:gdLst/>
            <a:ahLst/>
            <a:cxnLst/>
            <a:rect l="l" t="t" r="r" b="b"/>
            <a:pathLst>
              <a:path w="8468867" h="350520">
                <a:moveTo>
                  <a:pt x="8462772" y="6096"/>
                </a:moveTo>
                <a:moveTo>
                  <a:pt x="6096" y="344424"/>
                </a:moveTo>
                <a:lnTo>
                  <a:pt x="6176771" y="34442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1" name="object 2331"/>
          <p:cNvSpPr/>
          <p:nvPr/>
        </p:nvSpPr>
        <p:spPr>
          <a:xfrm>
            <a:off x="847343" y="1196340"/>
            <a:ext cx="6176771" cy="1181100"/>
          </a:xfrm>
          <a:custGeom>
            <a:avLst/>
            <a:gdLst/>
            <a:ahLst/>
            <a:cxnLst/>
            <a:rect l="l" t="t" r="r" b="b"/>
            <a:pathLst>
              <a:path w="6176771" h="1181100">
                <a:moveTo>
                  <a:pt x="6170676" y="896112"/>
                </a:moveTo>
                <a:moveTo>
                  <a:pt x="6096" y="6096"/>
                </a:moveTo>
                <a:lnTo>
                  <a:pt x="6096" y="117500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2" name="object 2332"/>
          <p:cNvSpPr/>
          <p:nvPr/>
        </p:nvSpPr>
        <p:spPr>
          <a:xfrm>
            <a:off x="847343" y="1196340"/>
            <a:ext cx="8455152" cy="1181100"/>
          </a:xfrm>
          <a:custGeom>
            <a:avLst/>
            <a:gdLst/>
            <a:ahLst/>
            <a:cxnLst/>
            <a:rect l="l" t="t" r="r" b="b"/>
            <a:pathLst>
              <a:path w="8455152" h="1181100">
                <a:moveTo>
                  <a:pt x="6096" y="1175004"/>
                </a:moveTo>
                <a:moveTo>
                  <a:pt x="8449057" y="6096"/>
                </a:moveTo>
                <a:lnTo>
                  <a:pt x="8449057" y="117500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3" name="object 2333"/>
          <p:cNvSpPr/>
          <p:nvPr/>
        </p:nvSpPr>
        <p:spPr>
          <a:xfrm>
            <a:off x="841248" y="1202436"/>
            <a:ext cx="8468867" cy="1175004"/>
          </a:xfrm>
          <a:custGeom>
            <a:avLst/>
            <a:gdLst/>
            <a:ahLst/>
            <a:cxnLst/>
            <a:rect l="l" t="t" r="r" b="b"/>
            <a:pathLst>
              <a:path w="8468867" h="1175004">
                <a:moveTo>
                  <a:pt x="8455152" y="1168908"/>
                </a:moveTo>
                <a:moveTo>
                  <a:pt x="6096" y="6095"/>
                </a:moveTo>
                <a:lnTo>
                  <a:pt x="8462772" y="609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4" name="object 2334"/>
          <p:cNvSpPr/>
          <p:nvPr/>
        </p:nvSpPr>
        <p:spPr>
          <a:xfrm>
            <a:off x="841248" y="1202436"/>
            <a:ext cx="8468867" cy="1168908"/>
          </a:xfrm>
          <a:custGeom>
            <a:avLst/>
            <a:gdLst/>
            <a:ahLst/>
            <a:cxnLst/>
            <a:rect l="l" t="t" r="r" b="b"/>
            <a:pathLst>
              <a:path w="8468867" h="1168908">
                <a:moveTo>
                  <a:pt x="8462772" y="6095"/>
                </a:moveTo>
                <a:moveTo>
                  <a:pt x="6096" y="1162812"/>
                </a:moveTo>
                <a:lnTo>
                  <a:pt x="8462772" y="116281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201389" y="1272705"/>
            <a:ext cx="2957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805362" y="1272705"/>
            <a:ext cx="2159887" cy="4726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67705">
              <a:lnSpc>
                <a:spcPct val="100000"/>
              </a:lnSpc>
            </a:pPr>
            <a:r>
              <a:rPr sz="1449" b="1" spc="10" dirty="0">
                <a:solidFill>
                  <a:srgbClr val="47494B"/>
                </a:solidFill>
                <a:latin typeface="Arial"/>
                <a:cs typeface="Arial"/>
              </a:rPr>
              <a:t>NAMA JABATAN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KEPEGAWAIAN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999066" y="1272705"/>
            <a:ext cx="151363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INTANSI PEMBINA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586790" y="1272705"/>
            <a:ext cx="117857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JABATAN INTI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95823" y="1814408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76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517445" y="1814408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805362" y="1814408"/>
            <a:ext cx="165461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Analis Kepegawaian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580745" y="1814408"/>
            <a:ext cx="227461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Badan Kepegawaian Negara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151872" y="1832931"/>
            <a:ext cx="207598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106152" y="2076771"/>
            <a:ext cx="88596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dan fungsi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991596" y="2076771"/>
            <a:ext cx="108318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kepegawaian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995823" y="2120043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77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517445" y="2120043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804761" y="2131934"/>
            <a:ext cx="194257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Assessor SDM Aparatur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4580145" y="2119742"/>
            <a:ext cx="5551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Badan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134881" y="2119742"/>
            <a:ext cx="111055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Kepegawaian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6245877" y="2119742"/>
            <a:ext cx="60888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Negara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35" name="object 2335"/>
          <p:cNvSpPr/>
          <p:nvPr/>
        </p:nvSpPr>
        <p:spPr>
          <a:xfrm>
            <a:off x="838200" y="2503932"/>
            <a:ext cx="473964" cy="246888"/>
          </a:xfrm>
          <a:custGeom>
            <a:avLst/>
            <a:gdLst/>
            <a:ahLst/>
            <a:cxnLst/>
            <a:rect l="l" t="t" r="r" b="b"/>
            <a:pathLst>
              <a:path w="473964" h="246888">
                <a:moveTo>
                  <a:pt x="0" y="246888"/>
                </a:moveTo>
                <a:lnTo>
                  <a:pt x="0" y="0"/>
                </a:lnTo>
                <a:lnTo>
                  <a:pt x="473964" y="0"/>
                </a:lnTo>
                <a:lnTo>
                  <a:pt x="473964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6" name="object 2336"/>
          <p:cNvSpPr/>
          <p:nvPr/>
        </p:nvSpPr>
        <p:spPr>
          <a:xfrm>
            <a:off x="1313687" y="2503932"/>
            <a:ext cx="473964" cy="246888"/>
          </a:xfrm>
          <a:custGeom>
            <a:avLst/>
            <a:gdLst/>
            <a:ahLst/>
            <a:cxnLst/>
            <a:rect l="l" t="t" r="r" b="b"/>
            <a:pathLst>
              <a:path w="473964" h="246888">
                <a:moveTo>
                  <a:pt x="0" y="246888"/>
                </a:moveTo>
                <a:lnTo>
                  <a:pt x="0" y="0"/>
                </a:lnTo>
                <a:lnTo>
                  <a:pt x="473964" y="0"/>
                </a:lnTo>
                <a:lnTo>
                  <a:pt x="473964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7" name="object 2337"/>
          <p:cNvSpPr/>
          <p:nvPr/>
        </p:nvSpPr>
        <p:spPr>
          <a:xfrm>
            <a:off x="1789175" y="2503932"/>
            <a:ext cx="7505700" cy="246888"/>
          </a:xfrm>
          <a:custGeom>
            <a:avLst/>
            <a:gdLst/>
            <a:ahLst/>
            <a:cxnLst/>
            <a:rect l="l" t="t" r="r" b="b"/>
            <a:pathLst>
              <a:path w="7505700" h="246888">
                <a:moveTo>
                  <a:pt x="0" y="246888"/>
                </a:moveTo>
                <a:lnTo>
                  <a:pt x="0" y="0"/>
                </a:lnTo>
                <a:lnTo>
                  <a:pt x="7505701" y="0"/>
                </a:lnTo>
                <a:lnTo>
                  <a:pt x="7505701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8" name="object 2338"/>
          <p:cNvSpPr/>
          <p:nvPr/>
        </p:nvSpPr>
        <p:spPr>
          <a:xfrm>
            <a:off x="838200" y="2752343"/>
            <a:ext cx="473964" cy="490728"/>
          </a:xfrm>
          <a:custGeom>
            <a:avLst/>
            <a:gdLst/>
            <a:ahLst/>
            <a:cxnLst/>
            <a:rect l="l" t="t" r="r" b="b"/>
            <a:pathLst>
              <a:path w="473964" h="490728">
                <a:moveTo>
                  <a:pt x="0" y="490729"/>
                </a:moveTo>
                <a:lnTo>
                  <a:pt x="0" y="0"/>
                </a:lnTo>
                <a:lnTo>
                  <a:pt x="473964" y="0"/>
                </a:lnTo>
                <a:lnTo>
                  <a:pt x="473964" y="490729"/>
                </a:lnTo>
                <a:lnTo>
                  <a:pt x="0" y="490729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9" name="object 2339"/>
          <p:cNvSpPr/>
          <p:nvPr/>
        </p:nvSpPr>
        <p:spPr>
          <a:xfrm>
            <a:off x="1313687" y="2752343"/>
            <a:ext cx="473964" cy="490728"/>
          </a:xfrm>
          <a:custGeom>
            <a:avLst/>
            <a:gdLst/>
            <a:ahLst/>
            <a:cxnLst/>
            <a:rect l="l" t="t" r="r" b="b"/>
            <a:pathLst>
              <a:path w="473964" h="490728">
                <a:moveTo>
                  <a:pt x="0" y="490729"/>
                </a:moveTo>
                <a:lnTo>
                  <a:pt x="0" y="0"/>
                </a:lnTo>
                <a:lnTo>
                  <a:pt x="473964" y="0"/>
                </a:lnTo>
                <a:lnTo>
                  <a:pt x="473964" y="490729"/>
                </a:lnTo>
                <a:lnTo>
                  <a:pt x="0" y="490729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0" name="object 2340"/>
          <p:cNvSpPr/>
          <p:nvPr/>
        </p:nvSpPr>
        <p:spPr>
          <a:xfrm>
            <a:off x="1789175" y="2752343"/>
            <a:ext cx="2659379" cy="490728"/>
          </a:xfrm>
          <a:custGeom>
            <a:avLst/>
            <a:gdLst/>
            <a:ahLst/>
            <a:cxnLst/>
            <a:rect l="l" t="t" r="r" b="b"/>
            <a:pathLst>
              <a:path w="2659379" h="490728">
                <a:moveTo>
                  <a:pt x="0" y="490729"/>
                </a:moveTo>
                <a:lnTo>
                  <a:pt x="0" y="0"/>
                </a:lnTo>
                <a:lnTo>
                  <a:pt x="2659380" y="0"/>
                </a:lnTo>
                <a:lnTo>
                  <a:pt x="2659380" y="490729"/>
                </a:lnTo>
                <a:lnTo>
                  <a:pt x="0" y="490729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1" name="object 2341"/>
          <p:cNvSpPr/>
          <p:nvPr/>
        </p:nvSpPr>
        <p:spPr>
          <a:xfrm>
            <a:off x="4450080" y="2752343"/>
            <a:ext cx="2558796" cy="490728"/>
          </a:xfrm>
          <a:custGeom>
            <a:avLst/>
            <a:gdLst/>
            <a:ahLst/>
            <a:cxnLst/>
            <a:rect l="l" t="t" r="r" b="b"/>
            <a:pathLst>
              <a:path w="2558796" h="490728">
                <a:moveTo>
                  <a:pt x="0" y="490729"/>
                </a:moveTo>
                <a:lnTo>
                  <a:pt x="0" y="0"/>
                </a:lnTo>
                <a:lnTo>
                  <a:pt x="2558796" y="0"/>
                </a:lnTo>
                <a:lnTo>
                  <a:pt x="2558796" y="490729"/>
                </a:lnTo>
                <a:lnTo>
                  <a:pt x="0" y="490729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2" name="object 2342"/>
          <p:cNvSpPr/>
          <p:nvPr/>
        </p:nvSpPr>
        <p:spPr>
          <a:xfrm>
            <a:off x="7010400" y="2752343"/>
            <a:ext cx="2284476" cy="490728"/>
          </a:xfrm>
          <a:custGeom>
            <a:avLst/>
            <a:gdLst/>
            <a:ahLst/>
            <a:cxnLst/>
            <a:rect l="l" t="t" r="r" b="b"/>
            <a:pathLst>
              <a:path w="2284476" h="490728">
                <a:moveTo>
                  <a:pt x="0" y="490729"/>
                </a:moveTo>
                <a:lnTo>
                  <a:pt x="0" y="0"/>
                </a:lnTo>
                <a:lnTo>
                  <a:pt x="2284476" y="0"/>
                </a:lnTo>
                <a:lnTo>
                  <a:pt x="2284476" y="490729"/>
                </a:lnTo>
                <a:lnTo>
                  <a:pt x="0" y="490729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3" name="object 2343"/>
          <p:cNvSpPr/>
          <p:nvPr/>
        </p:nvSpPr>
        <p:spPr>
          <a:xfrm>
            <a:off x="838200" y="3244596"/>
            <a:ext cx="473964" cy="489204"/>
          </a:xfrm>
          <a:custGeom>
            <a:avLst/>
            <a:gdLst/>
            <a:ahLst/>
            <a:cxnLst/>
            <a:rect l="l" t="t" r="r" b="b"/>
            <a:pathLst>
              <a:path w="473964" h="489204">
                <a:moveTo>
                  <a:pt x="0" y="489204"/>
                </a:moveTo>
                <a:lnTo>
                  <a:pt x="0" y="0"/>
                </a:lnTo>
                <a:lnTo>
                  <a:pt x="473964" y="0"/>
                </a:lnTo>
                <a:lnTo>
                  <a:pt x="473964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4" name="object 2344"/>
          <p:cNvSpPr/>
          <p:nvPr/>
        </p:nvSpPr>
        <p:spPr>
          <a:xfrm>
            <a:off x="1313687" y="3244596"/>
            <a:ext cx="473964" cy="489204"/>
          </a:xfrm>
          <a:custGeom>
            <a:avLst/>
            <a:gdLst/>
            <a:ahLst/>
            <a:cxnLst/>
            <a:rect l="l" t="t" r="r" b="b"/>
            <a:pathLst>
              <a:path w="473964" h="489204">
                <a:moveTo>
                  <a:pt x="0" y="489204"/>
                </a:moveTo>
                <a:lnTo>
                  <a:pt x="0" y="0"/>
                </a:lnTo>
                <a:lnTo>
                  <a:pt x="473964" y="0"/>
                </a:lnTo>
                <a:lnTo>
                  <a:pt x="473964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5" name="object 2345"/>
          <p:cNvSpPr/>
          <p:nvPr/>
        </p:nvSpPr>
        <p:spPr>
          <a:xfrm>
            <a:off x="1789175" y="3244596"/>
            <a:ext cx="2659379" cy="489204"/>
          </a:xfrm>
          <a:custGeom>
            <a:avLst/>
            <a:gdLst/>
            <a:ahLst/>
            <a:cxnLst/>
            <a:rect l="l" t="t" r="r" b="b"/>
            <a:pathLst>
              <a:path w="2659379" h="489204">
                <a:moveTo>
                  <a:pt x="0" y="489204"/>
                </a:moveTo>
                <a:lnTo>
                  <a:pt x="0" y="0"/>
                </a:lnTo>
                <a:lnTo>
                  <a:pt x="2659380" y="0"/>
                </a:lnTo>
                <a:lnTo>
                  <a:pt x="2659380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6" name="object 2346"/>
          <p:cNvSpPr/>
          <p:nvPr/>
        </p:nvSpPr>
        <p:spPr>
          <a:xfrm>
            <a:off x="4450080" y="3244596"/>
            <a:ext cx="2558796" cy="489204"/>
          </a:xfrm>
          <a:custGeom>
            <a:avLst/>
            <a:gdLst/>
            <a:ahLst/>
            <a:cxnLst/>
            <a:rect l="l" t="t" r="r" b="b"/>
            <a:pathLst>
              <a:path w="2558796" h="489204">
                <a:moveTo>
                  <a:pt x="0" y="489204"/>
                </a:moveTo>
                <a:lnTo>
                  <a:pt x="0" y="0"/>
                </a:lnTo>
                <a:lnTo>
                  <a:pt x="2558796" y="0"/>
                </a:lnTo>
                <a:lnTo>
                  <a:pt x="2558796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7" name="object 2347"/>
          <p:cNvSpPr/>
          <p:nvPr/>
        </p:nvSpPr>
        <p:spPr>
          <a:xfrm>
            <a:off x="7010400" y="3244596"/>
            <a:ext cx="2284476" cy="489204"/>
          </a:xfrm>
          <a:custGeom>
            <a:avLst/>
            <a:gdLst/>
            <a:ahLst/>
            <a:cxnLst/>
            <a:rect l="l" t="t" r="r" b="b"/>
            <a:pathLst>
              <a:path w="2284476" h="489204">
                <a:moveTo>
                  <a:pt x="0" y="489204"/>
                </a:moveTo>
                <a:lnTo>
                  <a:pt x="0" y="0"/>
                </a:lnTo>
                <a:lnTo>
                  <a:pt x="2284476" y="0"/>
                </a:lnTo>
                <a:lnTo>
                  <a:pt x="2284476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8" name="object 2348"/>
          <p:cNvSpPr/>
          <p:nvPr/>
        </p:nvSpPr>
        <p:spPr>
          <a:xfrm>
            <a:off x="1307591" y="2359151"/>
            <a:ext cx="8002523" cy="1388364"/>
          </a:xfrm>
          <a:custGeom>
            <a:avLst/>
            <a:gdLst/>
            <a:ahLst/>
            <a:cxnLst/>
            <a:rect l="l" t="t" r="r" b="b"/>
            <a:pathLst>
              <a:path w="8002523" h="1388364">
                <a:moveTo>
                  <a:pt x="7996429" y="6097"/>
                </a:moveTo>
                <a:moveTo>
                  <a:pt x="6096" y="138685"/>
                </a:moveTo>
                <a:lnTo>
                  <a:pt x="6096" y="138226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9" name="object 2349"/>
          <p:cNvSpPr/>
          <p:nvPr/>
        </p:nvSpPr>
        <p:spPr>
          <a:xfrm>
            <a:off x="1307591" y="2491740"/>
            <a:ext cx="487680" cy="1255776"/>
          </a:xfrm>
          <a:custGeom>
            <a:avLst/>
            <a:gdLst/>
            <a:ahLst/>
            <a:cxnLst/>
            <a:rect l="l" t="t" r="r" b="b"/>
            <a:pathLst>
              <a:path w="487680" h="1255776">
                <a:moveTo>
                  <a:pt x="6096" y="1249680"/>
                </a:moveTo>
                <a:moveTo>
                  <a:pt x="481584" y="6096"/>
                </a:moveTo>
                <a:lnTo>
                  <a:pt x="481584" y="12496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0" name="object 2350"/>
          <p:cNvSpPr/>
          <p:nvPr/>
        </p:nvSpPr>
        <p:spPr>
          <a:xfrm>
            <a:off x="1783079" y="2740151"/>
            <a:ext cx="2673096" cy="1007364"/>
          </a:xfrm>
          <a:custGeom>
            <a:avLst/>
            <a:gdLst/>
            <a:ahLst/>
            <a:cxnLst/>
            <a:rect l="l" t="t" r="r" b="b"/>
            <a:pathLst>
              <a:path w="2673096" h="1007364">
                <a:moveTo>
                  <a:pt x="6096" y="1001269"/>
                </a:moveTo>
                <a:moveTo>
                  <a:pt x="2667001" y="6097"/>
                </a:moveTo>
                <a:lnTo>
                  <a:pt x="2667001" y="100126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1" name="object 2351"/>
          <p:cNvSpPr/>
          <p:nvPr/>
        </p:nvSpPr>
        <p:spPr>
          <a:xfrm>
            <a:off x="4443984" y="2740151"/>
            <a:ext cx="2572512" cy="1007364"/>
          </a:xfrm>
          <a:custGeom>
            <a:avLst/>
            <a:gdLst/>
            <a:ahLst/>
            <a:cxnLst/>
            <a:rect l="l" t="t" r="r" b="b"/>
            <a:pathLst>
              <a:path w="2572512" h="1007364">
                <a:moveTo>
                  <a:pt x="6096" y="1001269"/>
                </a:moveTo>
                <a:moveTo>
                  <a:pt x="2566416" y="6097"/>
                </a:moveTo>
                <a:lnTo>
                  <a:pt x="2566416" y="100126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2" name="object 2352"/>
          <p:cNvSpPr/>
          <p:nvPr/>
        </p:nvSpPr>
        <p:spPr>
          <a:xfrm>
            <a:off x="826007" y="2746248"/>
            <a:ext cx="8484107" cy="1001268"/>
          </a:xfrm>
          <a:custGeom>
            <a:avLst/>
            <a:gdLst/>
            <a:ahLst/>
            <a:cxnLst/>
            <a:rect l="l" t="t" r="r" b="b"/>
            <a:pathLst>
              <a:path w="8484107" h="1001268">
                <a:moveTo>
                  <a:pt x="6184393" y="995172"/>
                </a:moveTo>
                <a:moveTo>
                  <a:pt x="6096" y="6096"/>
                </a:moveTo>
                <a:lnTo>
                  <a:pt x="8478013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3" name="object 2353"/>
          <p:cNvSpPr/>
          <p:nvPr/>
        </p:nvSpPr>
        <p:spPr>
          <a:xfrm>
            <a:off x="826007" y="2746248"/>
            <a:ext cx="8484107" cy="504444"/>
          </a:xfrm>
          <a:custGeom>
            <a:avLst/>
            <a:gdLst/>
            <a:ahLst/>
            <a:cxnLst/>
            <a:rect l="l" t="t" r="r" b="b"/>
            <a:pathLst>
              <a:path w="8484107" h="504444">
                <a:moveTo>
                  <a:pt x="8478013" y="6096"/>
                </a:moveTo>
                <a:moveTo>
                  <a:pt x="6096" y="498348"/>
                </a:moveTo>
                <a:lnTo>
                  <a:pt x="8478013" y="49834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4" name="object 2354"/>
          <p:cNvSpPr/>
          <p:nvPr/>
        </p:nvSpPr>
        <p:spPr>
          <a:xfrm>
            <a:off x="832103" y="2491740"/>
            <a:ext cx="8478011" cy="1255776"/>
          </a:xfrm>
          <a:custGeom>
            <a:avLst/>
            <a:gdLst/>
            <a:ahLst/>
            <a:cxnLst/>
            <a:rect l="l" t="t" r="r" b="b"/>
            <a:pathLst>
              <a:path w="8478011" h="1255776">
                <a:moveTo>
                  <a:pt x="8471917" y="752856"/>
                </a:moveTo>
                <a:moveTo>
                  <a:pt x="6097" y="6096"/>
                </a:moveTo>
                <a:lnTo>
                  <a:pt x="6097" y="12496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5" name="object 2355"/>
          <p:cNvSpPr/>
          <p:nvPr/>
        </p:nvSpPr>
        <p:spPr>
          <a:xfrm>
            <a:off x="832103" y="2491740"/>
            <a:ext cx="8470392" cy="1255776"/>
          </a:xfrm>
          <a:custGeom>
            <a:avLst/>
            <a:gdLst/>
            <a:ahLst/>
            <a:cxnLst/>
            <a:rect l="l" t="t" r="r" b="b"/>
            <a:pathLst>
              <a:path w="8470392" h="1255776">
                <a:moveTo>
                  <a:pt x="6097" y="1249680"/>
                </a:moveTo>
                <a:moveTo>
                  <a:pt x="8464297" y="6096"/>
                </a:moveTo>
                <a:lnTo>
                  <a:pt x="8464297" y="12496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6" name="object 2356"/>
          <p:cNvSpPr/>
          <p:nvPr/>
        </p:nvSpPr>
        <p:spPr>
          <a:xfrm>
            <a:off x="826007" y="2497836"/>
            <a:ext cx="8484107" cy="1249680"/>
          </a:xfrm>
          <a:custGeom>
            <a:avLst/>
            <a:gdLst/>
            <a:ahLst/>
            <a:cxnLst/>
            <a:rect l="l" t="t" r="r" b="b"/>
            <a:pathLst>
              <a:path w="8484107" h="1249680">
                <a:moveTo>
                  <a:pt x="8470393" y="1243584"/>
                </a:moveTo>
                <a:moveTo>
                  <a:pt x="6096" y="6096"/>
                </a:moveTo>
                <a:lnTo>
                  <a:pt x="8478013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7" name="object 2357"/>
          <p:cNvSpPr/>
          <p:nvPr/>
        </p:nvSpPr>
        <p:spPr>
          <a:xfrm>
            <a:off x="826007" y="2497836"/>
            <a:ext cx="8484107" cy="1243584"/>
          </a:xfrm>
          <a:custGeom>
            <a:avLst/>
            <a:gdLst/>
            <a:ahLst/>
            <a:cxnLst/>
            <a:rect l="l" t="t" r="r" b="b"/>
            <a:pathLst>
              <a:path w="8484107" h="1243584">
                <a:moveTo>
                  <a:pt x="8478013" y="6096"/>
                </a:moveTo>
                <a:moveTo>
                  <a:pt x="6096" y="1237488"/>
                </a:moveTo>
                <a:lnTo>
                  <a:pt x="8478013" y="123748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1792679" y="2511634"/>
            <a:ext cx="3266181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PERPUSTAKAAN/KEARSIPAN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982635" y="2889113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78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503535" y="2889113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792679" y="2889113"/>
            <a:ext cx="100839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Pustakawan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4572558" y="2889113"/>
            <a:ext cx="242902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Badan Perpustakaan Nasional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7105358" y="2771765"/>
            <a:ext cx="2076588" cy="956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01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601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dan fungsi perpustakaan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fungsi kearsipan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982635" y="3380608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79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503535" y="3380608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792078" y="3392499"/>
            <a:ext cx="7655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Arsiparis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4571956" y="3380307"/>
            <a:ext cx="77732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Lembaga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5340052" y="3380307"/>
            <a:ext cx="47024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Arsip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5812493" y="3380307"/>
            <a:ext cx="74043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Nasional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58" name="object 2358"/>
          <p:cNvSpPr/>
          <p:nvPr/>
        </p:nvSpPr>
        <p:spPr>
          <a:xfrm>
            <a:off x="838200" y="3951732"/>
            <a:ext cx="473964" cy="246888"/>
          </a:xfrm>
          <a:custGeom>
            <a:avLst/>
            <a:gdLst/>
            <a:ahLst/>
            <a:cxnLst/>
            <a:rect l="l" t="t" r="r" b="b"/>
            <a:pathLst>
              <a:path w="473964" h="246888">
                <a:moveTo>
                  <a:pt x="0" y="246888"/>
                </a:moveTo>
                <a:lnTo>
                  <a:pt x="0" y="0"/>
                </a:lnTo>
                <a:lnTo>
                  <a:pt x="473964" y="0"/>
                </a:lnTo>
                <a:lnTo>
                  <a:pt x="473964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9" name="object 2359"/>
          <p:cNvSpPr/>
          <p:nvPr/>
        </p:nvSpPr>
        <p:spPr>
          <a:xfrm>
            <a:off x="1313687" y="3951732"/>
            <a:ext cx="473964" cy="246888"/>
          </a:xfrm>
          <a:custGeom>
            <a:avLst/>
            <a:gdLst/>
            <a:ahLst/>
            <a:cxnLst/>
            <a:rect l="l" t="t" r="r" b="b"/>
            <a:pathLst>
              <a:path w="473964" h="246888">
                <a:moveTo>
                  <a:pt x="0" y="246888"/>
                </a:moveTo>
                <a:lnTo>
                  <a:pt x="0" y="0"/>
                </a:lnTo>
                <a:lnTo>
                  <a:pt x="473964" y="0"/>
                </a:lnTo>
                <a:lnTo>
                  <a:pt x="473964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0" name="object 2360"/>
          <p:cNvSpPr/>
          <p:nvPr/>
        </p:nvSpPr>
        <p:spPr>
          <a:xfrm>
            <a:off x="1789175" y="3951732"/>
            <a:ext cx="7505700" cy="246888"/>
          </a:xfrm>
          <a:custGeom>
            <a:avLst/>
            <a:gdLst/>
            <a:ahLst/>
            <a:cxnLst/>
            <a:rect l="l" t="t" r="r" b="b"/>
            <a:pathLst>
              <a:path w="7505700" h="246888">
                <a:moveTo>
                  <a:pt x="0" y="246888"/>
                </a:moveTo>
                <a:lnTo>
                  <a:pt x="0" y="0"/>
                </a:lnTo>
                <a:lnTo>
                  <a:pt x="7505701" y="0"/>
                </a:lnTo>
                <a:lnTo>
                  <a:pt x="7505701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1" name="object 2361"/>
          <p:cNvSpPr/>
          <p:nvPr/>
        </p:nvSpPr>
        <p:spPr>
          <a:xfrm>
            <a:off x="838200" y="4200144"/>
            <a:ext cx="473964" cy="490728"/>
          </a:xfrm>
          <a:custGeom>
            <a:avLst/>
            <a:gdLst/>
            <a:ahLst/>
            <a:cxnLst/>
            <a:rect l="l" t="t" r="r" b="b"/>
            <a:pathLst>
              <a:path w="473964" h="490728">
                <a:moveTo>
                  <a:pt x="0" y="490728"/>
                </a:moveTo>
                <a:lnTo>
                  <a:pt x="0" y="0"/>
                </a:lnTo>
                <a:lnTo>
                  <a:pt x="473964" y="0"/>
                </a:lnTo>
                <a:lnTo>
                  <a:pt x="473964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2" name="object 2362"/>
          <p:cNvSpPr/>
          <p:nvPr/>
        </p:nvSpPr>
        <p:spPr>
          <a:xfrm>
            <a:off x="1313687" y="4200144"/>
            <a:ext cx="473964" cy="490728"/>
          </a:xfrm>
          <a:custGeom>
            <a:avLst/>
            <a:gdLst/>
            <a:ahLst/>
            <a:cxnLst/>
            <a:rect l="l" t="t" r="r" b="b"/>
            <a:pathLst>
              <a:path w="473964" h="490728">
                <a:moveTo>
                  <a:pt x="0" y="490728"/>
                </a:moveTo>
                <a:lnTo>
                  <a:pt x="0" y="0"/>
                </a:lnTo>
                <a:lnTo>
                  <a:pt x="473964" y="0"/>
                </a:lnTo>
                <a:lnTo>
                  <a:pt x="473964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3" name="object 2363"/>
          <p:cNvSpPr/>
          <p:nvPr/>
        </p:nvSpPr>
        <p:spPr>
          <a:xfrm>
            <a:off x="1789175" y="4200144"/>
            <a:ext cx="2659379" cy="490728"/>
          </a:xfrm>
          <a:custGeom>
            <a:avLst/>
            <a:gdLst/>
            <a:ahLst/>
            <a:cxnLst/>
            <a:rect l="l" t="t" r="r" b="b"/>
            <a:pathLst>
              <a:path w="2659379" h="490728">
                <a:moveTo>
                  <a:pt x="0" y="490728"/>
                </a:moveTo>
                <a:lnTo>
                  <a:pt x="0" y="0"/>
                </a:lnTo>
                <a:lnTo>
                  <a:pt x="2659380" y="0"/>
                </a:lnTo>
                <a:lnTo>
                  <a:pt x="2659380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4" name="object 2364"/>
          <p:cNvSpPr/>
          <p:nvPr/>
        </p:nvSpPr>
        <p:spPr>
          <a:xfrm>
            <a:off x="4450080" y="4200144"/>
            <a:ext cx="2558796" cy="490728"/>
          </a:xfrm>
          <a:custGeom>
            <a:avLst/>
            <a:gdLst/>
            <a:ahLst/>
            <a:cxnLst/>
            <a:rect l="l" t="t" r="r" b="b"/>
            <a:pathLst>
              <a:path w="2558796" h="490728">
                <a:moveTo>
                  <a:pt x="0" y="490728"/>
                </a:moveTo>
                <a:lnTo>
                  <a:pt x="0" y="0"/>
                </a:lnTo>
                <a:lnTo>
                  <a:pt x="2558796" y="0"/>
                </a:lnTo>
                <a:lnTo>
                  <a:pt x="255879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5" name="object 2365"/>
          <p:cNvSpPr/>
          <p:nvPr/>
        </p:nvSpPr>
        <p:spPr>
          <a:xfrm>
            <a:off x="7010400" y="4200144"/>
            <a:ext cx="2284476" cy="490728"/>
          </a:xfrm>
          <a:custGeom>
            <a:avLst/>
            <a:gdLst/>
            <a:ahLst/>
            <a:cxnLst/>
            <a:rect l="l" t="t" r="r" b="b"/>
            <a:pathLst>
              <a:path w="2284476" h="490728">
                <a:moveTo>
                  <a:pt x="0" y="490728"/>
                </a:moveTo>
                <a:lnTo>
                  <a:pt x="0" y="0"/>
                </a:lnTo>
                <a:lnTo>
                  <a:pt x="2284476" y="0"/>
                </a:lnTo>
                <a:lnTo>
                  <a:pt x="228447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6" name="object 2366"/>
          <p:cNvSpPr/>
          <p:nvPr/>
        </p:nvSpPr>
        <p:spPr>
          <a:xfrm>
            <a:off x="1307591" y="3729227"/>
            <a:ext cx="8002523" cy="975360"/>
          </a:xfrm>
          <a:custGeom>
            <a:avLst/>
            <a:gdLst/>
            <a:ahLst/>
            <a:cxnLst/>
            <a:rect l="l" t="t" r="r" b="b"/>
            <a:pathLst>
              <a:path w="8002523" h="975360">
                <a:moveTo>
                  <a:pt x="7996429" y="6097"/>
                </a:moveTo>
                <a:moveTo>
                  <a:pt x="6096" y="216409"/>
                </a:moveTo>
                <a:lnTo>
                  <a:pt x="6096" y="96926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7" name="object 2367"/>
          <p:cNvSpPr/>
          <p:nvPr/>
        </p:nvSpPr>
        <p:spPr>
          <a:xfrm>
            <a:off x="1307591" y="3939539"/>
            <a:ext cx="487680" cy="765048"/>
          </a:xfrm>
          <a:custGeom>
            <a:avLst/>
            <a:gdLst/>
            <a:ahLst/>
            <a:cxnLst/>
            <a:rect l="l" t="t" r="r" b="b"/>
            <a:pathLst>
              <a:path w="487680" h="765048">
                <a:moveTo>
                  <a:pt x="6096" y="758953"/>
                </a:moveTo>
                <a:moveTo>
                  <a:pt x="481584" y="6097"/>
                </a:moveTo>
                <a:lnTo>
                  <a:pt x="481584" y="7589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8" name="object 2368"/>
          <p:cNvSpPr/>
          <p:nvPr/>
        </p:nvSpPr>
        <p:spPr>
          <a:xfrm>
            <a:off x="1783079" y="4187951"/>
            <a:ext cx="2673096" cy="516636"/>
          </a:xfrm>
          <a:custGeom>
            <a:avLst/>
            <a:gdLst/>
            <a:ahLst/>
            <a:cxnLst/>
            <a:rect l="l" t="t" r="r" b="b"/>
            <a:pathLst>
              <a:path w="2673096" h="516636">
                <a:moveTo>
                  <a:pt x="6096" y="510541"/>
                </a:moveTo>
                <a:moveTo>
                  <a:pt x="2667001" y="6097"/>
                </a:moveTo>
                <a:lnTo>
                  <a:pt x="2667001" y="51054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9" name="object 2369"/>
          <p:cNvSpPr/>
          <p:nvPr/>
        </p:nvSpPr>
        <p:spPr>
          <a:xfrm>
            <a:off x="4443984" y="4187951"/>
            <a:ext cx="2572512" cy="516636"/>
          </a:xfrm>
          <a:custGeom>
            <a:avLst/>
            <a:gdLst/>
            <a:ahLst/>
            <a:cxnLst/>
            <a:rect l="l" t="t" r="r" b="b"/>
            <a:pathLst>
              <a:path w="2572512" h="516636">
                <a:moveTo>
                  <a:pt x="6096" y="510541"/>
                </a:moveTo>
                <a:moveTo>
                  <a:pt x="2566416" y="6097"/>
                </a:moveTo>
                <a:lnTo>
                  <a:pt x="2566416" y="51054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0" name="object 2370"/>
          <p:cNvSpPr/>
          <p:nvPr/>
        </p:nvSpPr>
        <p:spPr>
          <a:xfrm>
            <a:off x="826007" y="4194048"/>
            <a:ext cx="8484107" cy="510540"/>
          </a:xfrm>
          <a:custGeom>
            <a:avLst/>
            <a:gdLst/>
            <a:ahLst/>
            <a:cxnLst/>
            <a:rect l="l" t="t" r="r" b="b"/>
            <a:pathLst>
              <a:path w="8484107" h="510540">
                <a:moveTo>
                  <a:pt x="6184393" y="504444"/>
                </a:moveTo>
                <a:moveTo>
                  <a:pt x="6096" y="6096"/>
                </a:moveTo>
                <a:lnTo>
                  <a:pt x="8478013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1" name="object 2371"/>
          <p:cNvSpPr/>
          <p:nvPr/>
        </p:nvSpPr>
        <p:spPr>
          <a:xfrm>
            <a:off x="832103" y="3939539"/>
            <a:ext cx="8478011" cy="765048"/>
          </a:xfrm>
          <a:custGeom>
            <a:avLst/>
            <a:gdLst/>
            <a:ahLst/>
            <a:cxnLst/>
            <a:rect l="l" t="t" r="r" b="b"/>
            <a:pathLst>
              <a:path w="8478011" h="765048">
                <a:moveTo>
                  <a:pt x="8471917" y="260605"/>
                </a:moveTo>
                <a:moveTo>
                  <a:pt x="6097" y="6097"/>
                </a:moveTo>
                <a:lnTo>
                  <a:pt x="6097" y="7589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2" name="object 2372"/>
          <p:cNvSpPr/>
          <p:nvPr/>
        </p:nvSpPr>
        <p:spPr>
          <a:xfrm>
            <a:off x="832103" y="3939539"/>
            <a:ext cx="8470392" cy="765048"/>
          </a:xfrm>
          <a:custGeom>
            <a:avLst/>
            <a:gdLst/>
            <a:ahLst/>
            <a:cxnLst/>
            <a:rect l="l" t="t" r="r" b="b"/>
            <a:pathLst>
              <a:path w="8470392" h="765048">
                <a:moveTo>
                  <a:pt x="6097" y="758953"/>
                </a:moveTo>
                <a:moveTo>
                  <a:pt x="8464297" y="6097"/>
                </a:moveTo>
                <a:lnTo>
                  <a:pt x="8464297" y="7589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3" name="object 2373"/>
          <p:cNvSpPr/>
          <p:nvPr/>
        </p:nvSpPr>
        <p:spPr>
          <a:xfrm>
            <a:off x="826007" y="3945636"/>
            <a:ext cx="8484107" cy="758952"/>
          </a:xfrm>
          <a:custGeom>
            <a:avLst/>
            <a:gdLst/>
            <a:ahLst/>
            <a:cxnLst/>
            <a:rect l="l" t="t" r="r" b="b"/>
            <a:pathLst>
              <a:path w="8484107" h="758952">
                <a:moveTo>
                  <a:pt x="8470393" y="752856"/>
                </a:moveTo>
                <a:moveTo>
                  <a:pt x="6096" y="6096"/>
                </a:moveTo>
                <a:lnTo>
                  <a:pt x="8478013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4" name="object 2374"/>
          <p:cNvSpPr/>
          <p:nvPr/>
        </p:nvSpPr>
        <p:spPr>
          <a:xfrm>
            <a:off x="826007" y="3945636"/>
            <a:ext cx="8484107" cy="752856"/>
          </a:xfrm>
          <a:custGeom>
            <a:avLst/>
            <a:gdLst/>
            <a:ahLst/>
            <a:cxnLst/>
            <a:rect l="l" t="t" r="r" b="b"/>
            <a:pathLst>
              <a:path w="8484107" h="752856">
                <a:moveTo>
                  <a:pt x="8478013" y="6096"/>
                </a:moveTo>
                <a:moveTo>
                  <a:pt x="6096" y="746760"/>
                </a:moveTo>
                <a:lnTo>
                  <a:pt x="8478013" y="7467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2" name="text 1"/>
          <p:cNvSpPr txBox="1"/>
          <p:nvPr/>
        </p:nvSpPr>
        <p:spPr>
          <a:xfrm>
            <a:off x="962823" y="3977708"/>
            <a:ext cx="3000889" cy="5960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829855">
              <a:lnSpc>
                <a:spcPct val="100000"/>
              </a:lnSpc>
            </a:pPr>
            <a:r>
              <a:rPr sz="1510" spc="10" dirty="0">
                <a:solidFill>
                  <a:srgbClr val="FF00FF"/>
                </a:solidFill>
                <a:latin typeface="Arial"/>
                <a:cs typeface="Arial"/>
              </a:rPr>
              <a:t>DI BIDANG KEBIJAKAN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32526"/>
                </a:solidFill>
                <a:latin typeface="Arial"/>
                <a:cs typeface="Arial"/>
              </a:rPr>
              <a:t>80    1   Analis  Kebijakan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73" name="text 1"/>
          <p:cNvSpPr txBox="1"/>
          <p:nvPr/>
        </p:nvSpPr>
        <p:spPr>
          <a:xfrm>
            <a:off x="4572558" y="4225676"/>
            <a:ext cx="224493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spc="10" dirty="0">
                <a:solidFill>
                  <a:srgbClr val="232526"/>
                </a:solidFill>
                <a:latin typeface="Arial"/>
                <a:cs typeface="Arial"/>
              </a:rPr>
              <a:t>Lembaga  Administrasi</a:t>
            </a:r>
            <a:endParaRPr sz="1500">
              <a:latin typeface="Arial"/>
              <a:cs typeface="Arial"/>
            </a:endParaRPr>
          </a:p>
        </p:txBody>
      </p:sp>
      <p:sp>
        <p:nvSpPr>
          <p:cNvPr id="2274" name="text 1"/>
          <p:cNvSpPr txBox="1"/>
          <p:nvPr/>
        </p:nvSpPr>
        <p:spPr>
          <a:xfrm>
            <a:off x="4572558" y="4469516"/>
            <a:ext cx="87340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32526"/>
                </a:solidFill>
                <a:latin typeface="Arial"/>
                <a:cs typeface="Arial"/>
              </a:rPr>
              <a:t>Negara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75" name="text 1"/>
          <p:cNvSpPr txBox="1"/>
          <p:nvPr/>
        </p:nvSpPr>
        <p:spPr>
          <a:xfrm>
            <a:off x="7069381" y="4218056"/>
            <a:ext cx="207578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76" name="text 1"/>
          <p:cNvSpPr txBox="1"/>
          <p:nvPr/>
        </p:nvSpPr>
        <p:spPr>
          <a:xfrm>
            <a:off x="7014517" y="4461896"/>
            <a:ext cx="1860191" cy="2262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232526"/>
                </a:solidFill>
                <a:latin typeface="Arial"/>
                <a:cs typeface="Arial"/>
              </a:rPr>
              <a:t>dan fungsi</a:t>
            </a:r>
            <a:r>
              <a:rPr sz="1510" spc="10" dirty="0">
                <a:solidFill>
                  <a:srgbClr val="232526"/>
                </a:solidFill>
                <a:latin typeface="Arial"/>
                <a:cs typeface="Arial"/>
              </a:rPr>
              <a:t>kebijkan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2375" name="object 2375"/>
          <p:cNvSpPr/>
          <p:nvPr/>
        </p:nvSpPr>
        <p:spPr>
          <a:xfrm>
            <a:off x="832103" y="4831080"/>
            <a:ext cx="525780" cy="246888"/>
          </a:xfrm>
          <a:custGeom>
            <a:avLst/>
            <a:gdLst/>
            <a:ahLst/>
            <a:cxnLst/>
            <a:rect l="l" t="t" r="r" b="b"/>
            <a:pathLst>
              <a:path w="525780" h="246888">
                <a:moveTo>
                  <a:pt x="0" y="246888"/>
                </a:moveTo>
                <a:lnTo>
                  <a:pt x="0" y="0"/>
                </a:lnTo>
                <a:lnTo>
                  <a:pt x="525781" y="0"/>
                </a:lnTo>
                <a:lnTo>
                  <a:pt x="525781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6" name="object 2376"/>
          <p:cNvSpPr/>
          <p:nvPr/>
        </p:nvSpPr>
        <p:spPr>
          <a:xfrm>
            <a:off x="1359408" y="4831080"/>
            <a:ext cx="417576" cy="246888"/>
          </a:xfrm>
          <a:custGeom>
            <a:avLst/>
            <a:gdLst/>
            <a:ahLst/>
            <a:cxnLst/>
            <a:rect l="l" t="t" r="r" b="b"/>
            <a:pathLst>
              <a:path w="417576" h="246888">
                <a:moveTo>
                  <a:pt x="0" y="246888"/>
                </a:moveTo>
                <a:lnTo>
                  <a:pt x="0" y="0"/>
                </a:lnTo>
                <a:lnTo>
                  <a:pt x="417576" y="0"/>
                </a:lnTo>
                <a:lnTo>
                  <a:pt x="417576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7" name="object 2377"/>
          <p:cNvSpPr/>
          <p:nvPr/>
        </p:nvSpPr>
        <p:spPr>
          <a:xfrm>
            <a:off x="1778507" y="4831080"/>
            <a:ext cx="7563612" cy="246888"/>
          </a:xfrm>
          <a:custGeom>
            <a:avLst/>
            <a:gdLst/>
            <a:ahLst/>
            <a:cxnLst/>
            <a:rect l="l" t="t" r="r" b="b"/>
            <a:pathLst>
              <a:path w="7563612" h="246888">
                <a:moveTo>
                  <a:pt x="0" y="246888"/>
                </a:moveTo>
                <a:lnTo>
                  <a:pt x="0" y="0"/>
                </a:lnTo>
                <a:lnTo>
                  <a:pt x="7563613" y="0"/>
                </a:lnTo>
                <a:lnTo>
                  <a:pt x="7563613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8" name="object 2378"/>
          <p:cNvSpPr/>
          <p:nvPr/>
        </p:nvSpPr>
        <p:spPr>
          <a:xfrm>
            <a:off x="832103" y="5079492"/>
            <a:ext cx="525780" cy="490728"/>
          </a:xfrm>
          <a:custGeom>
            <a:avLst/>
            <a:gdLst/>
            <a:ahLst/>
            <a:cxnLst/>
            <a:rect l="l" t="t" r="r" b="b"/>
            <a:pathLst>
              <a:path w="525780" h="490728">
                <a:moveTo>
                  <a:pt x="0" y="490728"/>
                </a:moveTo>
                <a:lnTo>
                  <a:pt x="0" y="0"/>
                </a:lnTo>
                <a:lnTo>
                  <a:pt x="525781" y="0"/>
                </a:lnTo>
                <a:lnTo>
                  <a:pt x="525781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9" name="object 2379"/>
          <p:cNvSpPr/>
          <p:nvPr/>
        </p:nvSpPr>
        <p:spPr>
          <a:xfrm>
            <a:off x="1359408" y="5079492"/>
            <a:ext cx="417576" cy="490728"/>
          </a:xfrm>
          <a:custGeom>
            <a:avLst/>
            <a:gdLst/>
            <a:ahLst/>
            <a:cxnLst/>
            <a:rect l="l" t="t" r="r" b="b"/>
            <a:pathLst>
              <a:path w="417576" h="490728">
                <a:moveTo>
                  <a:pt x="0" y="490728"/>
                </a:moveTo>
                <a:lnTo>
                  <a:pt x="0" y="0"/>
                </a:lnTo>
                <a:lnTo>
                  <a:pt x="417576" y="0"/>
                </a:lnTo>
                <a:lnTo>
                  <a:pt x="41757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0" name="object 2380"/>
          <p:cNvSpPr/>
          <p:nvPr/>
        </p:nvSpPr>
        <p:spPr>
          <a:xfrm>
            <a:off x="1778507" y="5079492"/>
            <a:ext cx="2648711" cy="490728"/>
          </a:xfrm>
          <a:custGeom>
            <a:avLst/>
            <a:gdLst/>
            <a:ahLst/>
            <a:cxnLst/>
            <a:rect l="l" t="t" r="r" b="b"/>
            <a:pathLst>
              <a:path w="2648711" h="490728">
                <a:moveTo>
                  <a:pt x="0" y="490728"/>
                </a:moveTo>
                <a:lnTo>
                  <a:pt x="0" y="0"/>
                </a:lnTo>
                <a:lnTo>
                  <a:pt x="2648712" y="0"/>
                </a:lnTo>
                <a:lnTo>
                  <a:pt x="2648712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1" name="object 2381"/>
          <p:cNvSpPr/>
          <p:nvPr/>
        </p:nvSpPr>
        <p:spPr>
          <a:xfrm>
            <a:off x="4428744" y="5079492"/>
            <a:ext cx="2590799" cy="490728"/>
          </a:xfrm>
          <a:custGeom>
            <a:avLst/>
            <a:gdLst/>
            <a:ahLst/>
            <a:cxnLst/>
            <a:rect l="l" t="t" r="r" b="b"/>
            <a:pathLst>
              <a:path w="2590799" h="490728">
                <a:moveTo>
                  <a:pt x="0" y="490728"/>
                </a:moveTo>
                <a:lnTo>
                  <a:pt x="0" y="0"/>
                </a:lnTo>
                <a:lnTo>
                  <a:pt x="2590799" y="0"/>
                </a:lnTo>
                <a:lnTo>
                  <a:pt x="2590799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2" name="object 2382"/>
          <p:cNvSpPr/>
          <p:nvPr/>
        </p:nvSpPr>
        <p:spPr>
          <a:xfrm>
            <a:off x="7021067" y="5079492"/>
            <a:ext cx="2321052" cy="490728"/>
          </a:xfrm>
          <a:custGeom>
            <a:avLst/>
            <a:gdLst/>
            <a:ahLst/>
            <a:cxnLst/>
            <a:rect l="l" t="t" r="r" b="b"/>
            <a:pathLst>
              <a:path w="2321052" h="490728">
                <a:moveTo>
                  <a:pt x="0" y="490728"/>
                </a:moveTo>
                <a:lnTo>
                  <a:pt x="0" y="0"/>
                </a:lnTo>
                <a:lnTo>
                  <a:pt x="2321053" y="0"/>
                </a:lnTo>
                <a:lnTo>
                  <a:pt x="2321053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3" name="object 2383"/>
          <p:cNvSpPr/>
          <p:nvPr/>
        </p:nvSpPr>
        <p:spPr>
          <a:xfrm>
            <a:off x="1353312" y="4686300"/>
            <a:ext cx="7956803" cy="897636"/>
          </a:xfrm>
          <a:custGeom>
            <a:avLst/>
            <a:gdLst/>
            <a:ahLst/>
            <a:cxnLst/>
            <a:rect l="l" t="t" r="r" b="b"/>
            <a:pathLst>
              <a:path w="7956803" h="897636">
                <a:moveTo>
                  <a:pt x="7950708" y="6096"/>
                </a:moveTo>
                <a:moveTo>
                  <a:pt x="6096" y="138684"/>
                </a:moveTo>
                <a:lnTo>
                  <a:pt x="6096" y="891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4" name="object 2384"/>
          <p:cNvSpPr/>
          <p:nvPr/>
        </p:nvSpPr>
        <p:spPr>
          <a:xfrm>
            <a:off x="1353312" y="4818888"/>
            <a:ext cx="431291" cy="765048"/>
          </a:xfrm>
          <a:custGeom>
            <a:avLst/>
            <a:gdLst/>
            <a:ahLst/>
            <a:cxnLst/>
            <a:rect l="l" t="t" r="r" b="b"/>
            <a:pathLst>
              <a:path w="431291" h="765048">
                <a:moveTo>
                  <a:pt x="6096" y="758952"/>
                </a:moveTo>
                <a:moveTo>
                  <a:pt x="425195" y="6096"/>
                </a:moveTo>
                <a:lnTo>
                  <a:pt x="425195" y="7589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5" name="object 2385"/>
          <p:cNvSpPr/>
          <p:nvPr/>
        </p:nvSpPr>
        <p:spPr>
          <a:xfrm>
            <a:off x="1772412" y="5067300"/>
            <a:ext cx="2662428" cy="516636"/>
          </a:xfrm>
          <a:custGeom>
            <a:avLst/>
            <a:gdLst/>
            <a:ahLst/>
            <a:cxnLst/>
            <a:rect l="l" t="t" r="r" b="b"/>
            <a:pathLst>
              <a:path w="2662428" h="516636">
                <a:moveTo>
                  <a:pt x="6095" y="510540"/>
                </a:moveTo>
                <a:moveTo>
                  <a:pt x="2656332" y="6096"/>
                </a:moveTo>
                <a:lnTo>
                  <a:pt x="2656332" y="510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6" name="object 2386"/>
          <p:cNvSpPr/>
          <p:nvPr/>
        </p:nvSpPr>
        <p:spPr>
          <a:xfrm>
            <a:off x="4422648" y="5067300"/>
            <a:ext cx="2604515" cy="516636"/>
          </a:xfrm>
          <a:custGeom>
            <a:avLst/>
            <a:gdLst/>
            <a:ahLst/>
            <a:cxnLst/>
            <a:rect l="l" t="t" r="r" b="b"/>
            <a:pathLst>
              <a:path w="2604515" h="516636">
                <a:moveTo>
                  <a:pt x="6096" y="510540"/>
                </a:moveTo>
                <a:moveTo>
                  <a:pt x="2598419" y="6096"/>
                </a:moveTo>
                <a:lnTo>
                  <a:pt x="2598419" y="510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7" name="object 2387"/>
          <p:cNvSpPr/>
          <p:nvPr/>
        </p:nvSpPr>
        <p:spPr>
          <a:xfrm>
            <a:off x="819912" y="5073396"/>
            <a:ext cx="8535924" cy="510540"/>
          </a:xfrm>
          <a:custGeom>
            <a:avLst/>
            <a:gdLst/>
            <a:ahLst/>
            <a:cxnLst/>
            <a:rect l="l" t="t" r="r" b="b"/>
            <a:pathLst>
              <a:path w="8535924" h="510540">
                <a:moveTo>
                  <a:pt x="6201155" y="504444"/>
                </a:moveTo>
                <a:moveTo>
                  <a:pt x="6096" y="6096"/>
                </a:moveTo>
                <a:lnTo>
                  <a:pt x="8529828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8" name="object 2388"/>
          <p:cNvSpPr/>
          <p:nvPr/>
        </p:nvSpPr>
        <p:spPr>
          <a:xfrm>
            <a:off x="826007" y="4818888"/>
            <a:ext cx="8529828" cy="765048"/>
          </a:xfrm>
          <a:custGeom>
            <a:avLst/>
            <a:gdLst/>
            <a:ahLst/>
            <a:cxnLst/>
            <a:rect l="l" t="t" r="r" b="b"/>
            <a:pathLst>
              <a:path w="8529828" h="765048">
                <a:moveTo>
                  <a:pt x="8523733" y="260604"/>
                </a:moveTo>
                <a:moveTo>
                  <a:pt x="6096" y="6096"/>
                </a:moveTo>
                <a:lnTo>
                  <a:pt x="6096" y="7589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9" name="object 2389"/>
          <p:cNvSpPr/>
          <p:nvPr/>
        </p:nvSpPr>
        <p:spPr>
          <a:xfrm>
            <a:off x="826007" y="4818888"/>
            <a:ext cx="8523731" cy="765048"/>
          </a:xfrm>
          <a:custGeom>
            <a:avLst/>
            <a:gdLst/>
            <a:ahLst/>
            <a:cxnLst/>
            <a:rect l="l" t="t" r="r" b="b"/>
            <a:pathLst>
              <a:path w="8523731" h="765048">
                <a:moveTo>
                  <a:pt x="6096" y="758952"/>
                </a:moveTo>
                <a:moveTo>
                  <a:pt x="8517637" y="6096"/>
                </a:moveTo>
                <a:lnTo>
                  <a:pt x="8517637" y="7589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0" name="object 2390"/>
          <p:cNvSpPr/>
          <p:nvPr/>
        </p:nvSpPr>
        <p:spPr>
          <a:xfrm>
            <a:off x="819912" y="4824984"/>
            <a:ext cx="8535924" cy="758952"/>
          </a:xfrm>
          <a:custGeom>
            <a:avLst/>
            <a:gdLst/>
            <a:ahLst/>
            <a:cxnLst/>
            <a:rect l="l" t="t" r="r" b="b"/>
            <a:pathLst>
              <a:path w="8535924" h="758952">
                <a:moveTo>
                  <a:pt x="8523732" y="752856"/>
                </a:moveTo>
                <a:moveTo>
                  <a:pt x="6096" y="6096"/>
                </a:moveTo>
                <a:lnTo>
                  <a:pt x="8529828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1" name="object 2391"/>
          <p:cNvSpPr/>
          <p:nvPr/>
        </p:nvSpPr>
        <p:spPr>
          <a:xfrm>
            <a:off x="819912" y="4824984"/>
            <a:ext cx="8535924" cy="752856"/>
          </a:xfrm>
          <a:custGeom>
            <a:avLst/>
            <a:gdLst/>
            <a:ahLst/>
            <a:cxnLst/>
            <a:rect l="l" t="t" r="r" b="b"/>
            <a:pathLst>
              <a:path w="8535924" h="752856">
                <a:moveTo>
                  <a:pt x="8529828" y="6096"/>
                </a:moveTo>
                <a:moveTo>
                  <a:pt x="6096" y="746760"/>
                </a:moveTo>
                <a:lnTo>
                  <a:pt x="8529828" y="7467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7" name="text 1"/>
          <p:cNvSpPr txBox="1"/>
          <p:nvPr/>
        </p:nvSpPr>
        <p:spPr>
          <a:xfrm>
            <a:off x="1781590" y="4838916"/>
            <a:ext cx="1544513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HUMAS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278" name="text 1"/>
          <p:cNvSpPr txBox="1"/>
          <p:nvPr/>
        </p:nvSpPr>
        <p:spPr>
          <a:xfrm>
            <a:off x="1002625" y="5216408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81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79" name="text 1"/>
          <p:cNvSpPr txBox="1"/>
          <p:nvPr/>
        </p:nvSpPr>
        <p:spPr>
          <a:xfrm>
            <a:off x="1521792" y="5216408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80" name="text 1"/>
          <p:cNvSpPr txBox="1"/>
          <p:nvPr/>
        </p:nvSpPr>
        <p:spPr>
          <a:xfrm>
            <a:off x="1781590" y="5216408"/>
            <a:ext cx="247645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Pranata Hubungan Masyarakat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81" name="text 1"/>
          <p:cNvSpPr txBox="1"/>
          <p:nvPr/>
        </p:nvSpPr>
        <p:spPr>
          <a:xfrm>
            <a:off x="4550563" y="5094488"/>
            <a:ext cx="2382777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Kementerian Komunikasi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Informatika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82" name="text 1"/>
          <p:cNvSpPr txBox="1"/>
          <p:nvPr/>
        </p:nvSpPr>
        <p:spPr>
          <a:xfrm>
            <a:off x="7024176" y="5094488"/>
            <a:ext cx="2121707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2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232526"/>
                </a:solidFill>
                <a:latin typeface="Arial"/>
                <a:cs typeface="Arial"/>
              </a:rPr>
              <a:t>dan fungsi kehumasan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2392" name="object 2392"/>
          <p:cNvSpPr/>
          <p:nvPr/>
        </p:nvSpPr>
        <p:spPr>
          <a:xfrm>
            <a:off x="853439" y="5638800"/>
            <a:ext cx="467867" cy="246888"/>
          </a:xfrm>
          <a:custGeom>
            <a:avLst/>
            <a:gdLst/>
            <a:ahLst/>
            <a:cxnLst/>
            <a:rect l="l" t="t" r="r" b="b"/>
            <a:pathLst>
              <a:path w="467867" h="246888">
                <a:moveTo>
                  <a:pt x="0" y="246888"/>
                </a:moveTo>
                <a:lnTo>
                  <a:pt x="0" y="0"/>
                </a:lnTo>
                <a:lnTo>
                  <a:pt x="467868" y="0"/>
                </a:lnTo>
                <a:lnTo>
                  <a:pt x="467868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3" name="object 2393"/>
          <p:cNvSpPr/>
          <p:nvPr/>
        </p:nvSpPr>
        <p:spPr>
          <a:xfrm>
            <a:off x="1322832" y="5638800"/>
            <a:ext cx="467868" cy="246888"/>
          </a:xfrm>
          <a:custGeom>
            <a:avLst/>
            <a:gdLst/>
            <a:ahLst/>
            <a:cxnLst/>
            <a:rect l="l" t="t" r="r" b="b"/>
            <a:pathLst>
              <a:path w="467868" h="246888">
                <a:moveTo>
                  <a:pt x="0" y="246888"/>
                </a:moveTo>
                <a:lnTo>
                  <a:pt x="0" y="0"/>
                </a:lnTo>
                <a:lnTo>
                  <a:pt x="467868" y="0"/>
                </a:lnTo>
                <a:lnTo>
                  <a:pt x="467868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4" name="object 2394"/>
          <p:cNvSpPr/>
          <p:nvPr/>
        </p:nvSpPr>
        <p:spPr>
          <a:xfrm>
            <a:off x="1792224" y="5638800"/>
            <a:ext cx="7578852" cy="246888"/>
          </a:xfrm>
          <a:custGeom>
            <a:avLst/>
            <a:gdLst/>
            <a:ahLst/>
            <a:cxnLst/>
            <a:rect l="l" t="t" r="r" b="b"/>
            <a:pathLst>
              <a:path w="7578852" h="246888">
                <a:moveTo>
                  <a:pt x="0" y="246888"/>
                </a:moveTo>
                <a:lnTo>
                  <a:pt x="0" y="0"/>
                </a:lnTo>
                <a:lnTo>
                  <a:pt x="7578852" y="0"/>
                </a:lnTo>
                <a:lnTo>
                  <a:pt x="7578852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5" name="object 2395"/>
          <p:cNvSpPr/>
          <p:nvPr/>
        </p:nvSpPr>
        <p:spPr>
          <a:xfrm>
            <a:off x="853439" y="5887212"/>
            <a:ext cx="467867" cy="734568"/>
          </a:xfrm>
          <a:custGeom>
            <a:avLst/>
            <a:gdLst/>
            <a:ahLst/>
            <a:cxnLst/>
            <a:rect l="l" t="t" r="r" b="b"/>
            <a:pathLst>
              <a:path w="467867" h="734568">
                <a:moveTo>
                  <a:pt x="0" y="734568"/>
                </a:moveTo>
                <a:lnTo>
                  <a:pt x="0" y="0"/>
                </a:lnTo>
                <a:lnTo>
                  <a:pt x="467868" y="0"/>
                </a:lnTo>
                <a:lnTo>
                  <a:pt x="467868" y="734568"/>
                </a:lnTo>
                <a:lnTo>
                  <a:pt x="0" y="73456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6" name="object 2396"/>
          <p:cNvSpPr/>
          <p:nvPr/>
        </p:nvSpPr>
        <p:spPr>
          <a:xfrm>
            <a:off x="1322832" y="5887212"/>
            <a:ext cx="467868" cy="734568"/>
          </a:xfrm>
          <a:custGeom>
            <a:avLst/>
            <a:gdLst/>
            <a:ahLst/>
            <a:cxnLst/>
            <a:rect l="l" t="t" r="r" b="b"/>
            <a:pathLst>
              <a:path w="467868" h="734568">
                <a:moveTo>
                  <a:pt x="0" y="734568"/>
                </a:moveTo>
                <a:lnTo>
                  <a:pt x="0" y="0"/>
                </a:lnTo>
                <a:lnTo>
                  <a:pt x="467868" y="0"/>
                </a:lnTo>
                <a:lnTo>
                  <a:pt x="467868" y="734568"/>
                </a:lnTo>
                <a:lnTo>
                  <a:pt x="0" y="73456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7" name="object 2397"/>
          <p:cNvSpPr/>
          <p:nvPr/>
        </p:nvSpPr>
        <p:spPr>
          <a:xfrm>
            <a:off x="1792224" y="5887212"/>
            <a:ext cx="2625852" cy="734568"/>
          </a:xfrm>
          <a:custGeom>
            <a:avLst/>
            <a:gdLst/>
            <a:ahLst/>
            <a:cxnLst/>
            <a:rect l="l" t="t" r="r" b="b"/>
            <a:pathLst>
              <a:path w="2625852" h="734568">
                <a:moveTo>
                  <a:pt x="0" y="734568"/>
                </a:moveTo>
                <a:lnTo>
                  <a:pt x="0" y="0"/>
                </a:lnTo>
                <a:lnTo>
                  <a:pt x="2625852" y="0"/>
                </a:lnTo>
                <a:lnTo>
                  <a:pt x="2625852" y="734568"/>
                </a:lnTo>
                <a:lnTo>
                  <a:pt x="0" y="73456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8" name="object 2398"/>
          <p:cNvSpPr/>
          <p:nvPr/>
        </p:nvSpPr>
        <p:spPr>
          <a:xfrm>
            <a:off x="4419600" y="5887212"/>
            <a:ext cx="2589276" cy="734568"/>
          </a:xfrm>
          <a:custGeom>
            <a:avLst/>
            <a:gdLst/>
            <a:ahLst/>
            <a:cxnLst/>
            <a:rect l="l" t="t" r="r" b="b"/>
            <a:pathLst>
              <a:path w="2589276" h="734568">
                <a:moveTo>
                  <a:pt x="0" y="734568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734568"/>
                </a:lnTo>
                <a:lnTo>
                  <a:pt x="0" y="73456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9" name="object 2399"/>
          <p:cNvSpPr/>
          <p:nvPr/>
        </p:nvSpPr>
        <p:spPr>
          <a:xfrm>
            <a:off x="7010400" y="5887212"/>
            <a:ext cx="2360676" cy="734568"/>
          </a:xfrm>
          <a:custGeom>
            <a:avLst/>
            <a:gdLst/>
            <a:ahLst/>
            <a:cxnLst/>
            <a:rect l="l" t="t" r="r" b="b"/>
            <a:pathLst>
              <a:path w="2360676" h="734568">
                <a:moveTo>
                  <a:pt x="0" y="734568"/>
                </a:moveTo>
                <a:lnTo>
                  <a:pt x="0" y="0"/>
                </a:lnTo>
                <a:lnTo>
                  <a:pt x="2360676" y="0"/>
                </a:lnTo>
                <a:lnTo>
                  <a:pt x="2360676" y="734568"/>
                </a:lnTo>
                <a:lnTo>
                  <a:pt x="0" y="73456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0" name="object 2400"/>
          <p:cNvSpPr/>
          <p:nvPr/>
        </p:nvSpPr>
        <p:spPr>
          <a:xfrm>
            <a:off x="853439" y="6623304"/>
            <a:ext cx="467867" cy="490728"/>
          </a:xfrm>
          <a:custGeom>
            <a:avLst/>
            <a:gdLst/>
            <a:ahLst/>
            <a:cxnLst/>
            <a:rect l="l" t="t" r="r" b="b"/>
            <a:pathLst>
              <a:path w="467867" h="490728">
                <a:moveTo>
                  <a:pt x="0" y="490728"/>
                </a:moveTo>
                <a:lnTo>
                  <a:pt x="0" y="0"/>
                </a:lnTo>
                <a:lnTo>
                  <a:pt x="467868" y="0"/>
                </a:lnTo>
                <a:lnTo>
                  <a:pt x="467868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1" name="object 2401"/>
          <p:cNvSpPr/>
          <p:nvPr/>
        </p:nvSpPr>
        <p:spPr>
          <a:xfrm>
            <a:off x="1322832" y="6623304"/>
            <a:ext cx="467868" cy="490728"/>
          </a:xfrm>
          <a:custGeom>
            <a:avLst/>
            <a:gdLst/>
            <a:ahLst/>
            <a:cxnLst/>
            <a:rect l="l" t="t" r="r" b="b"/>
            <a:pathLst>
              <a:path w="467868" h="490728">
                <a:moveTo>
                  <a:pt x="0" y="490728"/>
                </a:moveTo>
                <a:lnTo>
                  <a:pt x="0" y="0"/>
                </a:lnTo>
                <a:lnTo>
                  <a:pt x="467868" y="0"/>
                </a:lnTo>
                <a:lnTo>
                  <a:pt x="467868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2" name="object 2402"/>
          <p:cNvSpPr/>
          <p:nvPr/>
        </p:nvSpPr>
        <p:spPr>
          <a:xfrm>
            <a:off x="1792224" y="6623304"/>
            <a:ext cx="2625852" cy="490728"/>
          </a:xfrm>
          <a:custGeom>
            <a:avLst/>
            <a:gdLst/>
            <a:ahLst/>
            <a:cxnLst/>
            <a:rect l="l" t="t" r="r" b="b"/>
            <a:pathLst>
              <a:path w="2625852" h="490728">
                <a:moveTo>
                  <a:pt x="0" y="490728"/>
                </a:moveTo>
                <a:lnTo>
                  <a:pt x="0" y="0"/>
                </a:lnTo>
                <a:lnTo>
                  <a:pt x="2625852" y="0"/>
                </a:lnTo>
                <a:lnTo>
                  <a:pt x="2625852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3" name="object 2403"/>
          <p:cNvSpPr/>
          <p:nvPr/>
        </p:nvSpPr>
        <p:spPr>
          <a:xfrm>
            <a:off x="4419600" y="6623304"/>
            <a:ext cx="2589276" cy="490728"/>
          </a:xfrm>
          <a:custGeom>
            <a:avLst/>
            <a:gdLst/>
            <a:ahLst/>
            <a:cxnLst/>
            <a:rect l="l" t="t" r="r" b="b"/>
            <a:pathLst>
              <a:path w="2589276" h="490728">
                <a:moveTo>
                  <a:pt x="0" y="490728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4" name="object 2404"/>
          <p:cNvSpPr/>
          <p:nvPr/>
        </p:nvSpPr>
        <p:spPr>
          <a:xfrm>
            <a:off x="7010400" y="6623304"/>
            <a:ext cx="2360676" cy="490728"/>
          </a:xfrm>
          <a:custGeom>
            <a:avLst/>
            <a:gdLst/>
            <a:ahLst/>
            <a:cxnLst/>
            <a:rect l="l" t="t" r="r" b="b"/>
            <a:pathLst>
              <a:path w="2360676" h="490728">
                <a:moveTo>
                  <a:pt x="0" y="490728"/>
                </a:moveTo>
                <a:lnTo>
                  <a:pt x="0" y="0"/>
                </a:lnTo>
                <a:lnTo>
                  <a:pt x="2360676" y="0"/>
                </a:lnTo>
                <a:lnTo>
                  <a:pt x="236067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BFE1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5" name="object 2405"/>
          <p:cNvSpPr/>
          <p:nvPr/>
        </p:nvSpPr>
        <p:spPr>
          <a:xfrm>
            <a:off x="1316735" y="5565648"/>
            <a:ext cx="8039100" cy="1562100"/>
          </a:xfrm>
          <a:custGeom>
            <a:avLst/>
            <a:gdLst/>
            <a:ahLst/>
            <a:cxnLst/>
            <a:rect l="l" t="t" r="r" b="b"/>
            <a:pathLst>
              <a:path w="8039100" h="1562100">
                <a:moveTo>
                  <a:pt x="8033005" y="6096"/>
                </a:moveTo>
                <a:moveTo>
                  <a:pt x="6097" y="67056"/>
                </a:moveTo>
                <a:lnTo>
                  <a:pt x="6097" y="155600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6" name="object 2406"/>
          <p:cNvSpPr/>
          <p:nvPr/>
        </p:nvSpPr>
        <p:spPr>
          <a:xfrm>
            <a:off x="1316735" y="5626608"/>
            <a:ext cx="481584" cy="1501140"/>
          </a:xfrm>
          <a:custGeom>
            <a:avLst/>
            <a:gdLst/>
            <a:ahLst/>
            <a:cxnLst/>
            <a:rect l="l" t="t" r="r" b="b"/>
            <a:pathLst>
              <a:path w="481584" h="1501140">
                <a:moveTo>
                  <a:pt x="6097" y="1495044"/>
                </a:moveTo>
                <a:moveTo>
                  <a:pt x="475489" y="6096"/>
                </a:moveTo>
                <a:lnTo>
                  <a:pt x="475489" y="149504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7" name="object 2407"/>
          <p:cNvSpPr/>
          <p:nvPr/>
        </p:nvSpPr>
        <p:spPr>
          <a:xfrm>
            <a:off x="1786128" y="5875020"/>
            <a:ext cx="2639568" cy="1252728"/>
          </a:xfrm>
          <a:custGeom>
            <a:avLst/>
            <a:gdLst/>
            <a:ahLst/>
            <a:cxnLst/>
            <a:rect l="l" t="t" r="r" b="b"/>
            <a:pathLst>
              <a:path w="2639568" h="1252728">
                <a:moveTo>
                  <a:pt x="6096" y="1246632"/>
                </a:moveTo>
                <a:moveTo>
                  <a:pt x="2633472" y="6096"/>
                </a:moveTo>
                <a:lnTo>
                  <a:pt x="2633472" y="124663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8" name="object 2408"/>
          <p:cNvSpPr/>
          <p:nvPr/>
        </p:nvSpPr>
        <p:spPr>
          <a:xfrm>
            <a:off x="4413504" y="5875020"/>
            <a:ext cx="2602992" cy="1252728"/>
          </a:xfrm>
          <a:custGeom>
            <a:avLst/>
            <a:gdLst/>
            <a:ahLst/>
            <a:cxnLst/>
            <a:rect l="l" t="t" r="r" b="b"/>
            <a:pathLst>
              <a:path w="2602992" h="1252728">
                <a:moveTo>
                  <a:pt x="6096" y="1246632"/>
                </a:moveTo>
                <a:moveTo>
                  <a:pt x="2596896" y="6096"/>
                </a:moveTo>
                <a:lnTo>
                  <a:pt x="2596896" y="124663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9" name="object 2409"/>
          <p:cNvSpPr/>
          <p:nvPr/>
        </p:nvSpPr>
        <p:spPr>
          <a:xfrm>
            <a:off x="841248" y="5881116"/>
            <a:ext cx="8545067" cy="1246632"/>
          </a:xfrm>
          <a:custGeom>
            <a:avLst/>
            <a:gdLst/>
            <a:ahLst/>
            <a:cxnLst/>
            <a:rect l="l" t="t" r="r" b="b"/>
            <a:pathLst>
              <a:path w="8545067" h="1246632">
                <a:moveTo>
                  <a:pt x="6169152" y="1240536"/>
                </a:moveTo>
                <a:moveTo>
                  <a:pt x="6096" y="6096"/>
                </a:moveTo>
                <a:lnTo>
                  <a:pt x="853897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0" name="object 2410"/>
          <p:cNvSpPr/>
          <p:nvPr/>
        </p:nvSpPr>
        <p:spPr>
          <a:xfrm>
            <a:off x="841248" y="5881116"/>
            <a:ext cx="8545067" cy="748284"/>
          </a:xfrm>
          <a:custGeom>
            <a:avLst/>
            <a:gdLst/>
            <a:ahLst/>
            <a:cxnLst/>
            <a:rect l="l" t="t" r="r" b="b"/>
            <a:pathLst>
              <a:path w="8545067" h="748284">
                <a:moveTo>
                  <a:pt x="8538972" y="6096"/>
                </a:moveTo>
                <a:moveTo>
                  <a:pt x="6096" y="742188"/>
                </a:moveTo>
                <a:lnTo>
                  <a:pt x="8538972" y="74218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1" name="object 2411"/>
          <p:cNvSpPr/>
          <p:nvPr/>
        </p:nvSpPr>
        <p:spPr>
          <a:xfrm>
            <a:off x="847343" y="5626608"/>
            <a:ext cx="8538971" cy="1501140"/>
          </a:xfrm>
          <a:custGeom>
            <a:avLst/>
            <a:gdLst/>
            <a:ahLst/>
            <a:cxnLst/>
            <a:rect l="l" t="t" r="r" b="b"/>
            <a:pathLst>
              <a:path w="8538971" h="1501140">
                <a:moveTo>
                  <a:pt x="8532877" y="996696"/>
                </a:moveTo>
                <a:moveTo>
                  <a:pt x="6096" y="6096"/>
                </a:moveTo>
                <a:lnTo>
                  <a:pt x="6096" y="149504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2" name="object 2412"/>
          <p:cNvSpPr/>
          <p:nvPr/>
        </p:nvSpPr>
        <p:spPr>
          <a:xfrm>
            <a:off x="847343" y="5626608"/>
            <a:ext cx="8531352" cy="1501140"/>
          </a:xfrm>
          <a:custGeom>
            <a:avLst/>
            <a:gdLst/>
            <a:ahLst/>
            <a:cxnLst/>
            <a:rect l="l" t="t" r="r" b="b"/>
            <a:pathLst>
              <a:path w="8531352" h="1501140">
                <a:moveTo>
                  <a:pt x="6096" y="1495044"/>
                </a:moveTo>
                <a:moveTo>
                  <a:pt x="8525257" y="6096"/>
                </a:moveTo>
                <a:lnTo>
                  <a:pt x="8525257" y="149504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3" name="object 2413"/>
          <p:cNvSpPr/>
          <p:nvPr/>
        </p:nvSpPr>
        <p:spPr>
          <a:xfrm>
            <a:off x="841248" y="5632704"/>
            <a:ext cx="8545067" cy="1495044"/>
          </a:xfrm>
          <a:custGeom>
            <a:avLst/>
            <a:gdLst/>
            <a:ahLst/>
            <a:cxnLst/>
            <a:rect l="l" t="t" r="r" b="b"/>
            <a:pathLst>
              <a:path w="8545067" h="1495044">
                <a:moveTo>
                  <a:pt x="8531352" y="1488948"/>
                </a:moveTo>
                <a:moveTo>
                  <a:pt x="6096" y="6096"/>
                </a:moveTo>
                <a:lnTo>
                  <a:pt x="853897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4" name="object 2414"/>
          <p:cNvSpPr/>
          <p:nvPr/>
        </p:nvSpPr>
        <p:spPr>
          <a:xfrm>
            <a:off x="841248" y="5632704"/>
            <a:ext cx="8545067" cy="1488948"/>
          </a:xfrm>
          <a:custGeom>
            <a:avLst/>
            <a:gdLst/>
            <a:ahLst/>
            <a:cxnLst/>
            <a:rect l="l" t="t" r="r" b="b"/>
            <a:pathLst>
              <a:path w="8545067" h="1488948">
                <a:moveTo>
                  <a:pt x="8538972" y="6096"/>
                </a:moveTo>
                <a:moveTo>
                  <a:pt x="6096" y="1482852"/>
                </a:moveTo>
                <a:lnTo>
                  <a:pt x="8538972" y="14828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3" name="text 1"/>
          <p:cNvSpPr txBox="1"/>
          <p:nvPr/>
        </p:nvSpPr>
        <p:spPr>
          <a:xfrm>
            <a:off x="1795264" y="5646944"/>
            <a:ext cx="2460681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PROGRAM TI/DATA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284" name="text 1"/>
          <p:cNvSpPr txBox="1"/>
          <p:nvPr/>
        </p:nvSpPr>
        <p:spPr>
          <a:xfrm>
            <a:off x="994124" y="614634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82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85" name="text 1"/>
          <p:cNvSpPr txBox="1"/>
          <p:nvPr/>
        </p:nvSpPr>
        <p:spPr>
          <a:xfrm>
            <a:off x="1509174" y="614634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86" name="text 1"/>
          <p:cNvSpPr txBox="1"/>
          <p:nvPr/>
        </p:nvSpPr>
        <p:spPr>
          <a:xfrm>
            <a:off x="1795264" y="6146341"/>
            <a:ext cx="148676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Pranata Komputer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87" name="text 1"/>
          <p:cNvSpPr txBox="1"/>
          <p:nvPr/>
        </p:nvSpPr>
        <p:spPr>
          <a:xfrm>
            <a:off x="4542376" y="6146341"/>
            <a:ext cx="174406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Badan Pusat Statistik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88" name="text 1"/>
          <p:cNvSpPr txBox="1"/>
          <p:nvPr/>
        </p:nvSpPr>
        <p:spPr>
          <a:xfrm>
            <a:off x="7116627" y="5902502"/>
            <a:ext cx="207425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89" name="text 1"/>
          <p:cNvSpPr txBox="1"/>
          <p:nvPr/>
        </p:nvSpPr>
        <p:spPr>
          <a:xfrm>
            <a:off x="7014518" y="6146341"/>
            <a:ext cx="2130648" cy="9618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fungsi program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komputer/TI</a:t>
            </a:r>
            <a:endParaRPr sz="1600">
              <a:latin typeface="Arial"/>
              <a:cs typeface="Arial"/>
            </a:endParaRPr>
          </a:p>
          <a:p>
            <a:pPr marL="54864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fungsi statistik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90" name="text 1"/>
          <p:cNvSpPr txBox="1"/>
          <p:nvPr/>
        </p:nvSpPr>
        <p:spPr>
          <a:xfrm>
            <a:off x="994124" y="6760055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83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91" name="text 1"/>
          <p:cNvSpPr txBox="1"/>
          <p:nvPr/>
        </p:nvSpPr>
        <p:spPr>
          <a:xfrm>
            <a:off x="1509174" y="6760055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92" name="text 1"/>
          <p:cNvSpPr txBox="1"/>
          <p:nvPr/>
        </p:nvSpPr>
        <p:spPr>
          <a:xfrm>
            <a:off x="1795264" y="6760055"/>
            <a:ext cx="73759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Statistisi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93" name="text 1"/>
          <p:cNvSpPr txBox="1"/>
          <p:nvPr/>
        </p:nvSpPr>
        <p:spPr>
          <a:xfrm>
            <a:off x="4542376" y="6760055"/>
            <a:ext cx="174406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Badan Pusat Statistik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6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6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6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6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2415" name="object 2415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6" name="object 241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7" name="object 2417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8" name="object 241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9" name="object 241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0" name="object 242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57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21" name="object 2421"/>
          <p:cNvSpPr/>
          <p:nvPr/>
        </p:nvSpPr>
        <p:spPr>
          <a:xfrm>
            <a:off x="710184" y="3788664"/>
            <a:ext cx="505967" cy="251460"/>
          </a:xfrm>
          <a:custGeom>
            <a:avLst/>
            <a:gdLst/>
            <a:ahLst/>
            <a:cxnLst/>
            <a:rect l="l" t="t" r="r" b="b"/>
            <a:pathLst>
              <a:path w="505967" h="251460">
                <a:moveTo>
                  <a:pt x="0" y="251460"/>
                </a:moveTo>
                <a:lnTo>
                  <a:pt x="0" y="0"/>
                </a:lnTo>
                <a:lnTo>
                  <a:pt x="505967" y="0"/>
                </a:lnTo>
                <a:lnTo>
                  <a:pt x="505967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2" name="object 2422"/>
          <p:cNvSpPr/>
          <p:nvPr/>
        </p:nvSpPr>
        <p:spPr>
          <a:xfrm>
            <a:off x="1217676" y="3788664"/>
            <a:ext cx="455675" cy="251460"/>
          </a:xfrm>
          <a:custGeom>
            <a:avLst/>
            <a:gdLst/>
            <a:ahLst/>
            <a:cxnLst/>
            <a:rect l="l" t="t" r="r" b="b"/>
            <a:pathLst>
              <a:path w="455675" h="251460">
                <a:moveTo>
                  <a:pt x="0" y="251460"/>
                </a:moveTo>
                <a:lnTo>
                  <a:pt x="0" y="0"/>
                </a:lnTo>
                <a:lnTo>
                  <a:pt x="455675" y="0"/>
                </a:lnTo>
                <a:lnTo>
                  <a:pt x="455675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3" name="object 2423"/>
          <p:cNvSpPr/>
          <p:nvPr/>
        </p:nvSpPr>
        <p:spPr>
          <a:xfrm>
            <a:off x="1674875" y="3788664"/>
            <a:ext cx="7620000" cy="251460"/>
          </a:xfrm>
          <a:custGeom>
            <a:avLst/>
            <a:gdLst/>
            <a:ahLst/>
            <a:cxnLst/>
            <a:rect l="l" t="t" r="r" b="b"/>
            <a:pathLst>
              <a:path w="7620000" h="251460">
                <a:moveTo>
                  <a:pt x="0" y="251460"/>
                </a:moveTo>
                <a:lnTo>
                  <a:pt x="0" y="0"/>
                </a:lnTo>
                <a:lnTo>
                  <a:pt x="7620001" y="0"/>
                </a:lnTo>
                <a:lnTo>
                  <a:pt x="7620001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4" name="object 2424"/>
          <p:cNvSpPr/>
          <p:nvPr/>
        </p:nvSpPr>
        <p:spPr>
          <a:xfrm>
            <a:off x="710184" y="4041648"/>
            <a:ext cx="505967" cy="495300"/>
          </a:xfrm>
          <a:custGeom>
            <a:avLst/>
            <a:gdLst/>
            <a:ahLst/>
            <a:cxnLst/>
            <a:rect l="l" t="t" r="r" b="b"/>
            <a:pathLst>
              <a:path w="505967" h="495300">
                <a:moveTo>
                  <a:pt x="0" y="495300"/>
                </a:moveTo>
                <a:lnTo>
                  <a:pt x="0" y="0"/>
                </a:lnTo>
                <a:lnTo>
                  <a:pt x="505967" y="0"/>
                </a:lnTo>
                <a:lnTo>
                  <a:pt x="505967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5" name="object 2425"/>
          <p:cNvSpPr/>
          <p:nvPr/>
        </p:nvSpPr>
        <p:spPr>
          <a:xfrm>
            <a:off x="1217676" y="4041648"/>
            <a:ext cx="455675" cy="495300"/>
          </a:xfrm>
          <a:custGeom>
            <a:avLst/>
            <a:gdLst/>
            <a:ahLst/>
            <a:cxnLst/>
            <a:rect l="l" t="t" r="r" b="b"/>
            <a:pathLst>
              <a:path w="455675" h="495300">
                <a:moveTo>
                  <a:pt x="0" y="495300"/>
                </a:moveTo>
                <a:lnTo>
                  <a:pt x="0" y="0"/>
                </a:lnTo>
                <a:lnTo>
                  <a:pt x="455675" y="0"/>
                </a:lnTo>
                <a:lnTo>
                  <a:pt x="455675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6" name="object 2426"/>
          <p:cNvSpPr/>
          <p:nvPr/>
        </p:nvSpPr>
        <p:spPr>
          <a:xfrm>
            <a:off x="1674875" y="4041648"/>
            <a:ext cx="2674620" cy="495300"/>
          </a:xfrm>
          <a:custGeom>
            <a:avLst/>
            <a:gdLst/>
            <a:ahLst/>
            <a:cxnLst/>
            <a:rect l="l" t="t" r="r" b="b"/>
            <a:pathLst>
              <a:path w="2674620" h="495300">
                <a:moveTo>
                  <a:pt x="0" y="495300"/>
                </a:moveTo>
                <a:lnTo>
                  <a:pt x="0" y="0"/>
                </a:lnTo>
                <a:lnTo>
                  <a:pt x="2674621" y="0"/>
                </a:lnTo>
                <a:lnTo>
                  <a:pt x="2674621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7" name="object 2427"/>
          <p:cNvSpPr/>
          <p:nvPr/>
        </p:nvSpPr>
        <p:spPr>
          <a:xfrm>
            <a:off x="4351020" y="4041648"/>
            <a:ext cx="2505456" cy="495300"/>
          </a:xfrm>
          <a:custGeom>
            <a:avLst/>
            <a:gdLst/>
            <a:ahLst/>
            <a:cxnLst/>
            <a:rect l="l" t="t" r="r" b="b"/>
            <a:pathLst>
              <a:path w="2505456" h="495300">
                <a:moveTo>
                  <a:pt x="0" y="495300"/>
                </a:moveTo>
                <a:lnTo>
                  <a:pt x="0" y="0"/>
                </a:lnTo>
                <a:lnTo>
                  <a:pt x="2505456" y="0"/>
                </a:lnTo>
                <a:lnTo>
                  <a:pt x="2505456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8" name="object 2428"/>
          <p:cNvSpPr/>
          <p:nvPr/>
        </p:nvSpPr>
        <p:spPr>
          <a:xfrm>
            <a:off x="6858000" y="4041648"/>
            <a:ext cx="2436876" cy="774192"/>
          </a:xfrm>
          <a:custGeom>
            <a:avLst/>
            <a:gdLst/>
            <a:ahLst/>
            <a:cxnLst/>
            <a:rect l="l" t="t" r="r" b="b"/>
            <a:pathLst>
              <a:path w="2436876" h="774192">
                <a:moveTo>
                  <a:pt x="0" y="774192"/>
                </a:moveTo>
                <a:lnTo>
                  <a:pt x="0" y="0"/>
                </a:lnTo>
                <a:lnTo>
                  <a:pt x="2436876" y="0"/>
                </a:lnTo>
                <a:lnTo>
                  <a:pt x="2436876" y="774192"/>
                </a:lnTo>
                <a:lnTo>
                  <a:pt x="0" y="77419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9" name="object 2429"/>
          <p:cNvSpPr/>
          <p:nvPr/>
        </p:nvSpPr>
        <p:spPr>
          <a:xfrm>
            <a:off x="710184" y="4538472"/>
            <a:ext cx="505967" cy="277368"/>
          </a:xfrm>
          <a:custGeom>
            <a:avLst/>
            <a:gdLst/>
            <a:ahLst/>
            <a:cxnLst/>
            <a:rect l="l" t="t" r="r" b="b"/>
            <a:pathLst>
              <a:path w="505967" h="277368">
                <a:moveTo>
                  <a:pt x="0" y="277368"/>
                </a:moveTo>
                <a:lnTo>
                  <a:pt x="0" y="0"/>
                </a:lnTo>
                <a:lnTo>
                  <a:pt x="505967" y="0"/>
                </a:lnTo>
                <a:lnTo>
                  <a:pt x="505967" y="277368"/>
                </a:lnTo>
                <a:lnTo>
                  <a:pt x="0" y="27736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0" name="object 2430"/>
          <p:cNvSpPr/>
          <p:nvPr/>
        </p:nvSpPr>
        <p:spPr>
          <a:xfrm>
            <a:off x="1217676" y="4538472"/>
            <a:ext cx="455675" cy="277368"/>
          </a:xfrm>
          <a:custGeom>
            <a:avLst/>
            <a:gdLst/>
            <a:ahLst/>
            <a:cxnLst/>
            <a:rect l="l" t="t" r="r" b="b"/>
            <a:pathLst>
              <a:path w="455675" h="277368">
                <a:moveTo>
                  <a:pt x="0" y="277368"/>
                </a:moveTo>
                <a:lnTo>
                  <a:pt x="0" y="0"/>
                </a:lnTo>
                <a:lnTo>
                  <a:pt x="455675" y="0"/>
                </a:lnTo>
                <a:lnTo>
                  <a:pt x="455675" y="277368"/>
                </a:lnTo>
                <a:lnTo>
                  <a:pt x="0" y="27736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1" name="object 2431"/>
          <p:cNvSpPr/>
          <p:nvPr/>
        </p:nvSpPr>
        <p:spPr>
          <a:xfrm>
            <a:off x="1674875" y="4538472"/>
            <a:ext cx="2674620" cy="277368"/>
          </a:xfrm>
          <a:custGeom>
            <a:avLst/>
            <a:gdLst/>
            <a:ahLst/>
            <a:cxnLst/>
            <a:rect l="l" t="t" r="r" b="b"/>
            <a:pathLst>
              <a:path w="2674620" h="277368">
                <a:moveTo>
                  <a:pt x="0" y="277368"/>
                </a:moveTo>
                <a:lnTo>
                  <a:pt x="0" y="0"/>
                </a:lnTo>
                <a:lnTo>
                  <a:pt x="2674621" y="0"/>
                </a:lnTo>
                <a:lnTo>
                  <a:pt x="2674621" y="277368"/>
                </a:lnTo>
                <a:lnTo>
                  <a:pt x="0" y="27736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2" name="object 2432"/>
          <p:cNvSpPr/>
          <p:nvPr/>
        </p:nvSpPr>
        <p:spPr>
          <a:xfrm>
            <a:off x="4351020" y="4538472"/>
            <a:ext cx="2505456" cy="277368"/>
          </a:xfrm>
          <a:custGeom>
            <a:avLst/>
            <a:gdLst/>
            <a:ahLst/>
            <a:cxnLst/>
            <a:rect l="l" t="t" r="r" b="b"/>
            <a:pathLst>
              <a:path w="2505456" h="277368">
                <a:moveTo>
                  <a:pt x="0" y="277368"/>
                </a:moveTo>
                <a:lnTo>
                  <a:pt x="0" y="0"/>
                </a:lnTo>
                <a:lnTo>
                  <a:pt x="2505456" y="0"/>
                </a:lnTo>
                <a:lnTo>
                  <a:pt x="2505456" y="277368"/>
                </a:lnTo>
                <a:lnTo>
                  <a:pt x="0" y="27736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3" name="object 2433"/>
          <p:cNvSpPr/>
          <p:nvPr/>
        </p:nvSpPr>
        <p:spPr>
          <a:xfrm>
            <a:off x="710184" y="4817364"/>
            <a:ext cx="505967" cy="489204"/>
          </a:xfrm>
          <a:custGeom>
            <a:avLst/>
            <a:gdLst/>
            <a:ahLst/>
            <a:cxnLst/>
            <a:rect l="l" t="t" r="r" b="b"/>
            <a:pathLst>
              <a:path w="505967" h="489204">
                <a:moveTo>
                  <a:pt x="0" y="489204"/>
                </a:moveTo>
                <a:lnTo>
                  <a:pt x="0" y="0"/>
                </a:lnTo>
                <a:lnTo>
                  <a:pt x="505967" y="0"/>
                </a:lnTo>
                <a:lnTo>
                  <a:pt x="505967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4" name="object 2434"/>
          <p:cNvSpPr/>
          <p:nvPr/>
        </p:nvSpPr>
        <p:spPr>
          <a:xfrm>
            <a:off x="1217676" y="4817364"/>
            <a:ext cx="455675" cy="489204"/>
          </a:xfrm>
          <a:custGeom>
            <a:avLst/>
            <a:gdLst/>
            <a:ahLst/>
            <a:cxnLst/>
            <a:rect l="l" t="t" r="r" b="b"/>
            <a:pathLst>
              <a:path w="455675" h="489204">
                <a:moveTo>
                  <a:pt x="0" y="489204"/>
                </a:moveTo>
                <a:lnTo>
                  <a:pt x="0" y="0"/>
                </a:lnTo>
                <a:lnTo>
                  <a:pt x="455675" y="0"/>
                </a:lnTo>
                <a:lnTo>
                  <a:pt x="455675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5" name="object 2435"/>
          <p:cNvSpPr/>
          <p:nvPr/>
        </p:nvSpPr>
        <p:spPr>
          <a:xfrm>
            <a:off x="1674875" y="4817364"/>
            <a:ext cx="2674620" cy="489204"/>
          </a:xfrm>
          <a:custGeom>
            <a:avLst/>
            <a:gdLst/>
            <a:ahLst/>
            <a:cxnLst/>
            <a:rect l="l" t="t" r="r" b="b"/>
            <a:pathLst>
              <a:path w="2674620" h="489204">
                <a:moveTo>
                  <a:pt x="0" y="489204"/>
                </a:moveTo>
                <a:lnTo>
                  <a:pt x="0" y="0"/>
                </a:lnTo>
                <a:lnTo>
                  <a:pt x="2674621" y="0"/>
                </a:lnTo>
                <a:lnTo>
                  <a:pt x="2674621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6" name="object 2436"/>
          <p:cNvSpPr/>
          <p:nvPr/>
        </p:nvSpPr>
        <p:spPr>
          <a:xfrm>
            <a:off x="4351020" y="4817364"/>
            <a:ext cx="2505456" cy="489204"/>
          </a:xfrm>
          <a:custGeom>
            <a:avLst/>
            <a:gdLst/>
            <a:ahLst/>
            <a:cxnLst/>
            <a:rect l="l" t="t" r="r" b="b"/>
            <a:pathLst>
              <a:path w="2505456" h="489204">
                <a:moveTo>
                  <a:pt x="0" y="489204"/>
                </a:moveTo>
                <a:lnTo>
                  <a:pt x="0" y="0"/>
                </a:lnTo>
                <a:lnTo>
                  <a:pt x="2505456" y="0"/>
                </a:lnTo>
                <a:lnTo>
                  <a:pt x="2505456" y="489204"/>
                </a:lnTo>
                <a:lnTo>
                  <a:pt x="0" y="48920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7" name="object 2437"/>
          <p:cNvSpPr/>
          <p:nvPr/>
        </p:nvSpPr>
        <p:spPr>
          <a:xfrm>
            <a:off x="6858000" y="4817364"/>
            <a:ext cx="2436876" cy="777240"/>
          </a:xfrm>
          <a:custGeom>
            <a:avLst/>
            <a:gdLst/>
            <a:ahLst/>
            <a:cxnLst/>
            <a:rect l="l" t="t" r="r" b="b"/>
            <a:pathLst>
              <a:path w="2436876" h="777240">
                <a:moveTo>
                  <a:pt x="0" y="777240"/>
                </a:moveTo>
                <a:lnTo>
                  <a:pt x="0" y="0"/>
                </a:lnTo>
                <a:lnTo>
                  <a:pt x="2436876" y="0"/>
                </a:lnTo>
                <a:lnTo>
                  <a:pt x="2436876" y="777240"/>
                </a:lnTo>
                <a:lnTo>
                  <a:pt x="0" y="77724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8" name="object 2438"/>
          <p:cNvSpPr/>
          <p:nvPr/>
        </p:nvSpPr>
        <p:spPr>
          <a:xfrm>
            <a:off x="710184" y="5308092"/>
            <a:ext cx="505967" cy="286512"/>
          </a:xfrm>
          <a:custGeom>
            <a:avLst/>
            <a:gdLst/>
            <a:ahLst/>
            <a:cxnLst/>
            <a:rect l="l" t="t" r="r" b="b"/>
            <a:pathLst>
              <a:path w="505967" h="286512">
                <a:moveTo>
                  <a:pt x="0" y="286512"/>
                </a:moveTo>
                <a:lnTo>
                  <a:pt x="0" y="0"/>
                </a:lnTo>
                <a:lnTo>
                  <a:pt x="505967" y="0"/>
                </a:lnTo>
                <a:lnTo>
                  <a:pt x="505967" y="286512"/>
                </a:lnTo>
                <a:lnTo>
                  <a:pt x="0" y="28651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9" name="object 2439"/>
          <p:cNvSpPr/>
          <p:nvPr/>
        </p:nvSpPr>
        <p:spPr>
          <a:xfrm>
            <a:off x="1217676" y="5308092"/>
            <a:ext cx="455675" cy="286512"/>
          </a:xfrm>
          <a:custGeom>
            <a:avLst/>
            <a:gdLst/>
            <a:ahLst/>
            <a:cxnLst/>
            <a:rect l="l" t="t" r="r" b="b"/>
            <a:pathLst>
              <a:path w="455675" h="286512">
                <a:moveTo>
                  <a:pt x="0" y="286512"/>
                </a:moveTo>
                <a:lnTo>
                  <a:pt x="0" y="0"/>
                </a:lnTo>
                <a:lnTo>
                  <a:pt x="455675" y="0"/>
                </a:lnTo>
                <a:lnTo>
                  <a:pt x="455675" y="286512"/>
                </a:lnTo>
                <a:lnTo>
                  <a:pt x="0" y="28651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0" name="object 2440"/>
          <p:cNvSpPr/>
          <p:nvPr/>
        </p:nvSpPr>
        <p:spPr>
          <a:xfrm>
            <a:off x="1674875" y="5308092"/>
            <a:ext cx="2674620" cy="286512"/>
          </a:xfrm>
          <a:custGeom>
            <a:avLst/>
            <a:gdLst/>
            <a:ahLst/>
            <a:cxnLst/>
            <a:rect l="l" t="t" r="r" b="b"/>
            <a:pathLst>
              <a:path w="2674620" h="286512">
                <a:moveTo>
                  <a:pt x="0" y="286512"/>
                </a:moveTo>
                <a:lnTo>
                  <a:pt x="0" y="0"/>
                </a:lnTo>
                <a:lnTo>
                  <a:pt x="2674621" y="0"/>
                </a:lnTo>
                <a:lnTo>
                  <a:pt x="2674621" y="286512"/>
                </a:lnTo>
                <a:lnTo>
                  <a:pt x="0" y="28651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1" name="object 2441"/>
          <p:cNvSpPr/>
          <p:nvPr/>
        </p:nvSpPr>
        <p:spPr>
          <a:xfrm>
            <a:off x="4351020" y="5308092"/>
            <a:ext cx="2505456" cy="286512"/>
          </a:xfrm>
          <a:custGeom>
            <a:avLst/>
            <a:gdLst/>
            <a:ahLst/>
            <a:cxnLst/>
            <a:rect l="l" t="t" r="r" b="b"/>
            <a:pathLst>
              <a:path w="2505456" h="286512">
                <a:moveTo>
                  <a:pt x="0" y="286512"/>
                </a:moveTo>
                <a:lnTo>
                  <a:pt x="0" y="0"/>
                </a:lnTo>
                <a:lnTo>
                  <a:pt x="2505456" y="0"/>
                </a:lnTo>
                <a:lnTo>
                  <a:pt x="2505456" y="286512"/>
                </a:lnTo>
                <a:lnTo>
                  <a:pt x="0" y="28651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2" name="object 2442"/>
          <p:cNvSpPr/>
          <p:nvPr/>
        </p:nvSpPr>
        <p:spPr>
          <a:xfrm>
            <a:off x="710184" y="5596128"/>
            <a:ext cx="505967" cy="286512"/>
          </a:xfrm>
          <a:custGeom>
            <a:avLst/>
            <a:gdLst/>
            <a:ahLst/>
            <a:cxnLst/>
            <a:rect l="l" t="t" r="r" b="b"/>
            <a:pathLst>
              <a:path w="505967" h="286512">
                <a:moveTo>
                  <a:pt x="0" y="286512"/>
                </a:moveTo>
                <a:lnTo>
                  <a:pt x="0" y="0"/>
                </a:lnTo>
                <a:lnTo>
                  <a:pt x="505967" y="0"/>
                </a:lnTo>
                <a:lnTo>
                  <a:pt x="505967" y="286512"/>
                </a:lnTo>
                <a:lnTo>
                  <a:pt x="0" y="28651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3" name="object 2443"/>
          <p:cNvSpPr/>
          <p:nvPr/>
        </p:nvSpPr>
        <p:spPr>
          <a:xfrm>
            <a:off x="1217676" y="5596128"/>
            <a:ext cx="455675" cy="286512"/>
          </a:xfrm>
          <a:custGeom>
            <a:avLst/>
            <a:gdLst/>
            <a:ahLst/>
            <a:cxnLst/>
            <a:rect l="l" t="t" r="r" b="b"/>
            <a:pathLst>
              <a:path w="455675" h="286512">
                <a:moveTo>
                  <a:pt x="0" y="286512"/>
                </a:moveTo>
                <a:lnTo>
                  <a:pt x="0" y="0"/>
                </a:lnTo>
                <a:lnTo>
                  <a:pt x="455675" y="0"/>
                </a:lnTo>
                <a:lnTo>
                  <a:pt x="455675" y="286512"/>
                </a:lnTo>
                <a:lnTo>
                  <a:pt x="0" y="28651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4" name="object 2444"/>
          <p:cNvSpPr/>
          <p:nvPr/>
        </p:nvSpPr>
        <p:spPr>
          <a:xfrm>
            <a:off x="1674875" y="5596128"/>
            <a:ext cx="2674620" cy="286512"/>
          </a:xfrm>
          <a:custGeom>
            <a:avLst/>
            <a:gdLst/>
            <a:ahLst/>
            <a:cxnLst/>
            <a:rect l="l" t="t" r="r" b="b"/>
            <a:pathLst>
              <a:path w="2674620" h="286512">
                <a:moveTo>
                  <a:pt x="0" y="286512"/>
                </a:moveTo>
                <a:lnTo>
                  <a:pt x="0" y="0"/>
                </a:lnTo>
                <a:lnTo>
                  <a:pt x="2674621" y="0"/>
                </a:lnTo>
                <a:lnTo>
                  <a:pt x="2674621" y="286512"/>
                </a:lnTo>
                <a:lnTo>
                  <a:pt x="0" y="28651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5" name="object 2445"/>
          <p:cNvSpPr/>
          <p:nvPr/>
        </p:nvSpPr>
        <p:spPr>
          <a:xfrm>
            <a:off x="4351020" y="5596128"/>
            <a:ext cx="2505456" cy="286512"/>
          </a:xfrm>
          <a:custGeom>
            <a:avLst/>
            <a:gdLst/>
            <a:ahLst/>
            <a:cxnLst/>
            <a:rect l="l" t="t" r="r" b="b"/>
            <a:pathLst>
              <a:path w="2505456" h="286512">
                <a:moveTo>
                  <a:pt x="0" y="286512"/>
                </a:moveTo>
                <a:lnTo>
                  <a:pt x="0" y="0"/>
                </a:lnTo>
                <a:lnTo>
                  <a:pt x="2505456" y="0"/>
                </a:lnTo>
                <a:lnTo>
                  <a:pt x="2505456" y="286512"/>
                </a:lnTo>
                <a:lnTo>
                  <a:pt x="0" y="28651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6" name="object 2446"/>
          <p:cNvSpPr/>
          <p:nvPr/>
        </p:nvSpPr>
        <p:spPr>
          <a:xfrm>
            <a:off x="6858000" y="5596128"/>
            <a:ext cx="2436876" cy="541020"/>
          </a:xfrm>
          <a:custGeom>
            <a:avLst/>
            <a:gdLst/>
            <a:ahLst/>
            <a:cxnLst/>
            <a:rect l="l" t="t" r="r" b="b"/>
            <a:pathLst>
              <a:path w="2436876" h="541020">
                <a:moveTo>
                  <a:pt x="0" y="541020"/>
                </a:moveTo>
                <a:lnTo>
                  <a:pt x="0" y="0"/>
                </a:lnTo>
                <a:lnTo>
                  <a:pt x="2436876" y="0"/>
                </a:lnTo>
                <a:lnTo>
                  <a:pt x="2436876" y="541020"/>
                </a:lnTo>
                <a:lnTo>
                  <a:pt x="0" y="54102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7" name="object 2447"/>
          <p:cNvSpPr/>
          <p:nvPr/>
        </p:nvSpPr>
        <p:spPr>
          <a:xfrm>
            <a:off x="710184" y="5884164"/>
            <a:ext cx="505967" cy="252984"/>
          </a:xfrm>
          <a:custGeom>
            <a:avLst/>
            <a:gdLst/>
            <a:ahLst/>
            <a:cxnLst/>
            <a:rect l="l" t="t" r="r" b="b"/>
            <a:pathLst>
              <a:path w="505967" h="252984">
                <a:moveTo>
                  <a:pt x="0" y="252984"/>
                </a:moveTo>
                <a:lnTo>
                  <a:pt x="0" y="0"/>
                </a:lnTo>
                <a:lnTo>
                  <a:pt x="505967" y="0"/>
                </a:lnTo>
                <a:lnTo>
                  <a:pt x="505967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8" name="object 2448"/>
          <p:cNvSpPr/>
          <p:nvPr/>
        </p:nvSpPr>
        <p:spPr>
          <a:xfrm>
            <a:off x="1217676" y="5884164"/>
            <a:ext cx="455675" cy="252984"/>
          </a:xfrm>
          <a:custGeom>
            <a:avLst/>
            <a:gdLst/>
            <a:ahLst/>
            <a:cxnLst/>
            <a:rect l="l" t="t" r="r" b="b"/>
            <a:pathLst>
              <a:path w="455675" h="252984">
                <a:moveTo>
                  <a:pt x="0" y="252984"/>
                </a:moveTo>
                <a:lnTo>
                  <a:pt x="0" y="0"/>
                </a:lnTo>
                <a:lnTo>
                  <a:pt x="455675" y="0"/>
                </a:lnTo>
                <a:lnTo>
                  <a:pt x="455675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9" name="object 2449"/>
          <p:cNvSpPr/>
          <p:nvPr/>
        </p:nvSpPr>
        <p:spPr>
          <a:xfrm>
            <a:off x="1674875" y="5884164"/>
            <a:ext cx="2674620" cy="252984"/>
          </a:xfrm>
          <a:custGeom>
            <a:avLst/>
            <a:gdLst/>
            <a:ahLst/>
            <a:cxnLst/>
            <a:rect l="l" t="t" r="r" b="b"/>
            <a:pathLst>
              <a:path w="2674620" h="252984">
                <a:moveTo>
                  <a:pt x="0" y="252984"/>
                </a:moveTo>
                <a:lnTo>
                  <a:pt x="0" y="0"/>
                </a:lnTo>
                <a:lnTo>
                  <a:pt x="2674621" y="0"/>
                </a:lnTo>
                <a:lnTo>
                  <a:pt x="2674621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0" name="object 2450"/>
          <p:cNvSpPr/>
          <p:nvPr/>
        </p:nvSpPr>
        <p:spPr>
          <a:xfrm>
            <a:off x="4351020" y="5884164"/>
            <a:ext cx="2505456" cy="252984"/>
          </a:xfrm>
          <a:custGeom>
            <a:avLst/>
            <a:gdLst/>
            <a:ahLst/>
            <a:cxnLst/>
            <a:rect l="l" t="t" r="r" b="b"/>
            <a:pathLst>
              <a:path w="2505456" h="252984">
                <a:moveTo>
                  <a:pt x="0" y="252984"/>
                </a:moveTo>
                <a:lnTo>
                  <a:pt x="0" y="0"/>
                </a:lnTo>
                <a:lnTo>
                  <a:pt x="2505456" y="0"/>
                </a:lnTo>
                <a:lnTo>
                  <a:pt x="2505456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1" name="object 2451"/>
          <p:cNvSpPr/>
          <p:nvPr/>
        </p:nvSpPr>
        <p:spPr>
          <a:xfrm>
            <a:off x="710184" y="6138672"/>
            <a:ext cx="505967" cy="358140"/>
          </a:xfrm>
          <a:custGeom>
            <a:avLst/>
            <a:gdLst/>
            <a:ahLst/>
            <a:cxnLst/>
            <a:rect l="l" t="t" r="r" b="b"/>
            <a:pathLst>
              <a:path w="505967" h="358140">
                <a:moveTo>
                  <a:pt x="0" y="358140"/>
                </a:moveTo>
                <a:lnTo>
                  <a:pt x="0" y="0"/>
                </a:lnTo>
                <a:lnTo>
                  <a:pt x="505967" y="0"/>
                </a:lnTo>
                <a:lnTo>
                  <a:pt x="505967" y="358140"/>
                </a:lnTo>
                <a:lnTo>
                  <a:pt x="0" y="35814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2" name="object 2452"/>
          <p:cNvSpPr/>
          <p:nvPr/>
        </p:nvSpPr>
        <p:spPr>
          <a:xfrm>
            <a:off x="1217676" y="6138672"/>
            <a:ext cx="455675" cy="358140"/>
          </a:xfrm>
          <a:custGeom>
            <a:avLst/>
            <a:gdLst/>
            <a:ahLst/>
            <a:cxnLst/>
            <a:rect l="l" t="t" r="r" b="b"/>
            <a:pathLst>
              <a:path w="455675" h="358140">
                <a:moveTo>
                  <a:pt x="0" y="358140"/>
                </a:moveTo>
                <a:lnTo>
                  <a:pt x="0" y="0"/>
                </a:lnTo>
                <a:lnTo>
                  <a:pt x="455675" y="0"/>
                </a:lnTo>
                <a:lnTo>
                  <a:pt x="455675" y="358140"/>
                </a:lnTo>
                <a:lnTo>
                  <a:pt x="0" y="35814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3" name="object 2453"/>
          <p:cNvSpPr/>
          <p:nvPr/>
        </p:nvSpPr>
        <p:spPr>
          <a:xfrm>
            <a:off x="1674875" y="6138672"/>
            <a:ext cx="2674620" cy="358140"/>
          </a:xfrm>
          <a:custGeom>
            <a:avLst/>
            <a:gdLst/>
            <a:ahLst/>
            <a:cxnLst/>
            <a:rect l="l" t="t" r="r" b="b"/>
            <a:pathLst>
              <a:path w="2674620" h="358140">
                <a:moveTo>
                  <a:pt x="0" y="358140"/>
                </a:moveTo>
                <a:lnTo>
                  <a:pt x="0" y="0"/>
                </a:lnTo>
                <a:lnTo>
                  <a:pt x="2674621" y="0"/>
                </a:lnTo>
                <a:lnTo>
                  <a:pt x="2674621" y="358140"/>
                </a:lnTo>
                <a:lnTo>
                  <a:pt x="0" y="35814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4" name="object 2454"/>
          <p:cNvSpPr/>
          <p:nvPr/>
        </p:nvSpPr>
        <p:spPr>
          <a:xfrm>
            <a:off x="4351020" y="6138672"/>
            <a:ext cx="2505456" cy="358140"/>
          </a:xfrm>
          <a:custGeom>
            <a:avLst/>
            <a:gdLst/>
            <a:ahLst/>
            <a:cxnLst/>
            <a:rect l="l" t="t" r="r" b="b"/>
            <a:pathLst>
              <a:path w="2505456" h="358140">
                <a:moveTo>
                  <a:pt x="0" y="358140"/>
                </a:moveTo>
                <a:lnTo>
                  <a:pt x="0" y="0"/>
                </a:lnTo>
                <a:lnTo>
                  <a:pt x="2505456" y="0"/>
                </a:lnTo>
                <a:lnTo>
                  <a:pt x="2505456" y="358140"/>
                </a:lnTo>
                <a:lnTo>
                  <a:pt x="0" y="35814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5" name="object 2455"/>
          <p:cNvSpPr/>
          <p:nvPr/>
        </p:nvSpPr>
        <p:spPr>
          <a:xfrm>
            <a:off x="6858000" y="6138672"/>
            <a:ext cx="2436876" cy="719328"/>
          </a:xfrm>
          <a:custGeom>
            <a:avLst/>
            <a:gdLst/>
            <a:ahLst/>
            <a:cxnLst/>
            <a:rect l="l" t="t" r="r" b="b"/>
            <a:pathLst>
              <a:path w="2436876" h="719328">
                <a:moveTo>
                  <a:pt x="0" y="719328"/>
                </a:moveTo>
                <a:lnTo>
                  <a:pt x="0" y="0"/>
                </a:lnTo>
                <a:lnTo>
                  <a:pt x="2436876" y="0"/>
                </a:lnTo>
                <a:lnTo>
                  <a:pt x="2436876" y="719328"/>
                </a:lnTo>
                <a:lnTo>
                  <a:pt x="0" y="7193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6" name="object 2456"/>
          <p:cNvSpPr/>
          <p:nvPr/>
        </p:nvSpPr>
        <p:spPr>
          <a:xfrm>
            <a:off x="710184" y="6498336"/>
            <a:ext cx="505967" cy="359664"/>
          </a:xfrm>
          <a:custGeom>
            <a:avLst/>
            <a:gdLst/>
            <a:ahLst/>
            <a:cxnLst/>
            <a:rect l="l" t="t" r="r" b="b"/>
            <a:pathLst>
              <a:path w="505967" h="359664">
                <a:moveTo>
                  <a:pt x="0" y="359664"/>
                </a:moveTo>
                <a:lnTo>
                  <a:pt x="0" y="0"/>
                </a:lnTo>
                <a:lnTo>
                  <a:pt x="505967" y="0"/>
                </a:lnTo>
                <a:lnTo>
                  <a:pt x="505967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7" name="object 2457"/>
          <p:cNvSpPr/>
          <p:nvPr/>
        </p:nvSpPr>
        <p:spPr>
          <a:xfrm>
            <a:off x="1217676" y="6498336"/>
            <a:ext cx="455675" cy="359664"/>
          </a:xfrm>
          <a:custGeom>
            <a:avLst/>
            <a:gdLst/>
            <a:ahLst/>
            <a:cxnLst/>
            <a:rect l="l" t="t" r="r" b="b"/>
            <a:pathLst>
              <a:path w="455675" h="359664">
                <a:moveTo>
                  <a:pt x="0" y="359664"/>
                </a:moveTo>
                <a:lnTo>
                  <a:pt x="0" y="0"/>
                </a:lnTo>
                <a:lnTo>
                  <a:pt x="455675" y="0"/>
                </a:lnTo>
                <a:lnTo>
                  <a:pt x="455675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8" name="object 2458"/>
          <p:cNvSpPr/>
          <p:nvPr/>
        </p:nvSpPr>
        <p:spPr>
          <a:xfrm>
            <a:off x="1674875" y="6498336"/>
            <a:ext cx="2674620" cy="359664"/>
          </a:xfrm>
          <a:custGeom>
            <a:avLst/>
            <a:gdLst/>
            <a:ahLst/>
            <a:cxnLst/>
            <a:rect l="l" t="t" r="r" b="b"/>
            <a:pathLst>
              <a:path w="2674620" h="359664">
                <a:moveTo>
                  <a:pt x="0" y="359664"/>
                </a:moveTo>
                <a:lnTo>
                  <a:pt x="0" y="0"/>
                </a:lnTo>
                <a:lnTo>
                  <a:pt x="2674621" y="0"/>
                </a:lnTo>
                <a:lnTo>
                  <a:pt x="2674621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9" name="object 2459"/>
          <p:cNvSpPr/>
          <p:nvPr/>
        </p:nvSpPr>
        <p:spPr>
          <a:xfrm>
            <a:off x="4351020" y="6498336"/>
            <a:ext cx="2505456" cy="359664"/>
          </a:xfrm>
          <a:custGeom>
            <a:avLst/>
            <a:gdLst/>
            <a:ahLst/>
            <a:cxnLst/>
            <a:rect l="l" t="t" r="r" b="b"/>
            <a:pathLst>
              <a:path w="2505456" h="359664">
                <a:moveTo>
                  <a:pt x="0" y="359664"/>
                </a:moveTo>
                <a:lnTo>
                  <a:pt x="0" y="0"/>
                </a:lnTo>
                <a:lnTo>
                  <a:pt x="2505456" y="0"/>
                </a:lnTo>
                <a:lnTo>
                  <a:pt x="2505456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0" name="object 2460"/>
          <p:cNvSpPr/>
          <p:nvPr/>
        </p:nvSpPr>
        <p:spPr>
          <a:xfrm>
            <a:off x="1211579" y="3776471"/>
            <a:ext cx="12192" cy="3095244"/>
          </a:xfrm>
          <a:custGeom>
            <a:avLst/>
            <a:gdLst/>
            <a:ahLst/>
            <a:cxnLst/>
            <a:rect l="l" t="t" r="r" b="b"/>
            <a:pathLst>
              <a:path w="12192" h="3095244">
                <a:moveTo>
                  <a:pt x="6097" y="6097"/>
                </a:moveTo>
                <a:lnTo>
                  <a:pt x="6097" y="308914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1" name="object 2461"/>
          <p:cNvSpPr/>
          <p:nvPr/>
        </p:nvSpPr>
        <p:spPr>
          <a:xfrm>
            <a:off x="1211579" y="3776471"/>
            <a:ext cx="469392" cy="3095244"/>
          </a:xfrm>
          <a:custGeom>
            <a:avLst/>
            <a:gdLst/>
            <a:ahLst/>
            <a:cxnLst/>
            <a:rect l="l" t="t" r="r" b="b"/>
            <a:pathLst>
              <a:path w="469392" h="3095244">
                <a:moveTo>
                  <a:pt x="6097" y="3089149"/>
                </a:moveTo>
                <a:moveTo>
                  <a:pt x="463296" y="6097"/>
                </a:moveTo>
                <a:lnTo>
                  <a:pt x="463296" y="308914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2" name="object 2462"/>
          <p:cNvSpPr/>
          <p:nvPr/>
        </p:nvSpPr>
        <p:spPr>
          <a:xfrm>
            <a:off x="1668779" y="4029455"/>
            <a:ext cx="2688336" cy="2842260"/>
          </a:xfrm>
          <a:custGeom>
            <a:avLst/>
            <a:gdLst/>
            <a:ahLst/>
            <a:cxnLst/>
            <a:rect l="l" t="t" r="r" b="b"/>
            <a:pathLst>
              <a:path w="2688336" h="2842260">
                <a:moveTo>
                  <a:pt x="6096" y="2836165"/>
                </a:moveTo>
                <a:moveTo>
                  <a:pt x="2682241" y="6096"/>
                </a:moveTo>
                <a:lnTo>
                  <a:pt x="2682241" y="283616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3" name="object 2463"/>
          <p:cNvSpPr/>
          <p:nvPr/>
        </p:nvSpPr>
        <p:spPr>
          <a:xfrm>
            <a:off x="4344924" y="4029455"/>
            <a:ext cx="2519172" cy="2842260"/>
          </a:xfrm>
          <a:custGeom>
            <a:avLst/>
            <a:gdLst/>
            <a:ahLst/>
            <a:cxnLst/>
            <a:rect l="l" t="t" r="r" b="b"/>
            <a:pathLst>
              <a:path w="2519172" h="2842260">
                <a:moveTo>
                  <a:pt x="6096" y="2836165"/>
                </a:moveTo>
                <a:moveTo>
                  <a:pt x="2513076" y="6096"/>
                </a:moveTo>
                <a:lnTo>
                  <a:pt x="2513076" y="283616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4" name="object 2464"/>
          <p:cNvSpPr/>
          <p:nvPr/>
        </p:nvSpPr>
        <p:spPr>
          <a:xfrm>
            <a:off x="697992" y="4035551"/>
            <a:ext cx="6166104" cy="2836164"/>
          </a:xfrm>
          <a:custGeom>
            <a:avLst/>
            <a:gdLst/>
            <a:ahLst/>
            <a:cxnLst/>
            <a:rect l="l" t="t" r="r" b="b"/>
            <a:pathLst>
              <a:path w="6166104" h="2836164">
                <a:moveTo>
                  <a:pt x="6160008" y="2830069"/>
                </a:moveTo>
                <a:moveTo>
                  <a:pt x="6096" y="6097"/>
                </a:moveTo>
                <a:lnTo>
                  <a:pt x="976883" y="6097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5" name="object 2465"/>
          <p:cNvSpPr/>
          <p:nvPr/>
        </p:nvSpPr>
        <p:spPr>
          <a:xfrm>
            <a:off x="1668779" y="4035551"/>
            <a:ext cx="7641335" cy="12192"/>
          </a:xfrm>
          <a:custGeom>
            <a:avLst/>
            <a:gdLst/>
            <a:ahLst/>
            <a:cxnLst/>
            <a:rect l="l" t="t" r="r" b="b"/>
            <a:pathLst>
              <a:path w="7641335" h="12192">
                <a:moveTo>
                  <a:pt x="6096" y="6097"/>
                </a:moveTo>
                <a:moveTo>
                  <a:pt x="6096" y="6097"/>
                </a:moveTo>
                <a:lnTo>
                  <a:pt x="7635241" y="60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6" name="object 2466"/>
          <p:cNvSpPr/>
          <p:nvPr/>
        </p:nvSpPr>
        <p:spPr>
          <a:xfrm>
            <a:off x="697992" y="4035551"/>
            <a:ext cx="8612123" cy="509016"/>
          </a:xfrm>
          <a:custGeom>
            <a:avLst/>
            <a:gdLst/>
            <a:ahLst/>
            <a:cxnLst/>
            <a:rect l="l" t="t" r="r" b="b"/>
            <a:pathLst>
              <a:path w="8612123" h="509016">
                <a:moveTo>
                  <a:pt x="8606028" y="6097"/>
                </a:moveTo>
                <a:moveTo>
                  <a:pt x="6096" y="502921"/>
                </a:moveTo>
                <a:lnTo>
                  <a:pt x="976883" y="502921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7" name="object 2467"/>
          <p:cNvSpPr/>
          <p:nvPr/>
        </p:nvSpPr>
        <p:spPr>
          <a:xfrm>
            <a:off x="1668779" y="4532376"/>
            <a:ext cx="5202935" cy="12192"/>
          </a:xfrm>
          <a:custGeom>
            <a:avLst/>
            <a:gdLst/>
            <a:ahLst/>
            <a:cxnLst/>
            <a:rect l="l" t="t" r="r" b="b"/>
            <a:pathLst>
              <a:path w="5202935" h="12192">
                <a:moveTo>
                  <a:pt x="6096" y="6096"/>
                </a:moveTo>
                <a:moveTo>
                  <a:pt x="6096" y="6096"/>
                </a:moveTo>
                <a:lnTo>
                  <a:pt x="519684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8" name="object 2468"/>
          <p:cNvSpPr/>
          <p:nvPr/>
        </p:nvSpPr>
        <p:spPr>
          <a:xfrm>
            <a:off x="697992" y="4532376"/>
            <a:ext cx="8612123" cy="291084"/>
          </a:xfrm>
          <a:custGeom>
            <a:avLst/>
            <a:gdLst/>
            <a:ahLst/>
            <a:cxnLst/>
            <a:rect l="l" t="t" r="r" b="b"/>
            <a:pathLst>
              <a:path w="8612123" h="291084">
                <a:moveTo>
                  <a:pt x="6167627" y="6096"/>
                </a:moveTo>
                <a:moveTo>
                  <a:pt x="6096" y="284988"/>
                </a:moveTo>
                <a:lnTo>
                  <a:pt x="8606028" y="28498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9" name="object 2469"/>
          <p:cNvSpPr/>
          <p:nvPr/>
        </p:nvSpPr>
        <p:spPr>
          <a:xfrm>
            <a:off x="697992" y="4811268"/>
            <a:ext cx="8612123" cy="502920"/>
          </a:xfrm>
          <a:custGeom>
            <a:avLst/>
            <a:gdLst/>
            <a:ahLst/>
            <a:cxnLst/>
            <a:rect l="l" t="t" r="r" b="b"/>
            <a:pathLst>
              <a:path w="8612123" h="502920">
                <a:moveTo>
                  <a:pt x="8606028" y="6096"/>
                </a:moveTo>
                <a:moveTo>
                  <a:pt x="6096" y="496824"/>
                </a:moveTo>
                <a:lnTo>
                  <a:pt x="6167627" y="49682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0" name="object 2470"/>
          <p:cNvSpPr/>
          <p:nvPr/>
        </p:nvSpPr>
        <p:spPr>
          <a:xfrm>
            <a:off x="697992" y="5301996"/>
            <a:ext cx="8612123" cy="300228"/>
          </a:xfrm>
          <a:custGeom>
            <a:avLst/>
            <a:gdLst/>
            <a:ahLst/>
            <a:cxnLst/>
            <a:rect l="l" t="t" r="r" b="b"/>
            <a:pathLst>
              <a:path w="8612123" h="300228">
                <a:moveTo>
                  <a:pt x="6167627" y="6096"/>
                </a:moveTo>
                <a:moveTo>
                  <a:pt x="6096" y="294132"/>
                </a:moveTo>
                <a:lnTo>
                  <a:pt x="8606028" y="29413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1" name="object 2471"/>
          <p:cNvSpPr/>
          <p:nvPr/>
        </p:nvSpPr>
        <p:spPr>
          <a:xfrm>
            <a:off x="697992" y="5590032"/>
            <a:ext cx="8612123" cy="300228"/>
          </a:xfrm>
          <a:custGeom>
            <a:avLst/>
            <a:gdLst/>
            <a:ahLst/>
            <a:cxnLst/>
            <a:rect l="l" t="t" r="r" b="b"/>
            <a:pathLst>
              <a:path w="8612123" h="300228">
                <a:moveTo>
                  <a:pt x="8606028" y="6096"/>
                </a:moveTo>
                <a:moveTo>
                  <a:pt x="6096" y="294132"/>
                </a:moveTo>
                <a:lnTo>
                  <a:pt x="6167627" y="29413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2" name="object 2472"/>
          <p:cNvSpPr/>
          <p:nvPr/>
        </p:nvSpPr>
        <p:spPr>
          <a:xfrm>
            <a:off x="697992" y="5878068"/>
            <a:ext cx="8612123" cy="266700"/>
          </a:xfrm>
          <a:custGeom>
            <a:avLst/>
            <a:gdLst/>
            <a:ahLst/>
            <a:cxnLst/>
            <a:rect l="l" t="t" r="r" b="b"/>
            <a:pathLst>
              <a:path w="8612123" h="266700">
                <a:moveTo>
                  <a:pt x="6167627" y="6096"/>
                </a:moveTo>
                <a:moveTo>
                  <a:pt x="6096" y="260604"/>
                </a:moveTo>
                <a:lnTo>
                  <a:pt x="8606028" y="26060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3" name="object 2473"/>
          <p:cNvSpPr/>
          <p:nvPr/>
        </p:nvSpPr>
        <p:spPr>
          <a:xfrm>
            <a:off x="697992" y="6132576"/>
            <a:ext cx="8612123" cy="371856"/>
          </a:xfrm>
          <a:custGeom>
            <a:avLst/>
            <a:gdLst/>
            <a:ahLst/>
            <a:cxnLst/>
            <a:rect l="l" t="t" r="r" b="b"/>
            <a:pathLst>
              <a:path w="8612123" h="371856">
                <a:moveTo>
                  <a:pt x="8606028" y="6096"/>
                </a:moveTo>
                <a:moveTo>
                  <a:pt x="6096" y="365760"/>
                </a:moveTo>
                <a:lnTo>
                  <a:pt x="6167627" y="3657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4" name="object 2474"/>
          <p:cNvSpPr/>
          <p:nvPr/>
        </p:nvSpPr>
        <p:spPr>
          <a:xfrm>
            <a:off x="704088" y="3776471"/>
            <a:ext cx="6167627" cy="3095244"/>
          </a:xfrm>
          <a:custGeom>
            <a:avLst/>
            <a:gdLst/>
            <a:ahLst/>
            <a:cxnLst/>
            <a:rect l="l" t="t" r="r" b="b"/>
            <a:pathLst>
              <a:path w="6167627" h="3095244">
                <a:moveTo>
                  <a:pt x="6161531" y="2721865"/>
                </a:moveTo>
                <a:moveTo>
                  <a:pt x="6096" y="6097"/>
                </a:moveTo>
                <a:lnTo>
                  <a:pt x="6096" y="308914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5" name="object 2475"/>
          <p:cNvSpPr/>
          <p:nvPr/>
        </p:nvSpPr>
        <p:spPr>
          <a:xfrm>
            <a:off x="704088" y="3776471"/>
            <a:ext cx="8598408" cy="3095244"/>
          </a:xfrm>
          <a:custGeom>
            <a:avLst/>
            <a:gdLst/>
            <a:ahLst/>
            <a:cxnLst/>
            <a:rect l="l" t="t" r="r" b="b"/>
            <a:pathLst>
              <a:path w="8598408" h="3095244">
                <a:moveTo>
                  <a:pt x="6096" y="3089149"/>
                </a:moveTo>
                <a:moveTo>
                  <a:pt x="8592312" y="6097"/>
                </a:moveTo>
                <a:lnTo>
                  <a:pt x="8592312" y="308914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6" name="object 2476"/>
          <p:cNvSpPr/>
          <p:nvPr/>
        </p:nvSpPr>
        <p:spPr>
          <a:xfrm>
            <a:off x="697992" y="3782568"/>
            <a:ext cx="8612123" cy="3089148"/>
          </a:xfrm>
          <a:custGeom>
            <a:avLst/>
            <a:gdLst/>
            <a:ahLst/>
            <a:cxnLst/>
            <a:rect l="l" t="t" r="r" b="b"/>
            <a:pathLst>
              <a:path w="8612123" h="3089148">
                <a:moveTo>
                  <a:pt x="8598408" y="3083052"/>
                </a:moveTo>
                <a:moveTo>
                  <a:pt x="6096" y="6096"/>
                </a:moveTo>
                <a:lnTo>
                  <a:pt x="8606028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7" name="object 2477"/>
          <p:cNvSpPr/>
          <p:nvPr/>
        </p:nvSpPr>
        <p:spPr>
          <a:xfrm>
            <a:off x="697992" y="3782568"/>
            <a:ext cx="8612123" cy="3083052"/>
          </a:xfrm>
          <a:custGeom>
            <a:avLst/>
            <a:gdLst/>
            <a:ahLst/>
            <a:cxnLst/>
            <a:rect l="l" t="t" r="r" b="b"/>
            <a:pathLst>
              <a:path w="8612123" h="3083052">
                <a:moveTo>
                  <a:pt x="8606028" y="6096"/>
                </a:moveTo>
                <a:moveTo>
                  <a:pt x="6096" y="3076956"/>
                </a:moveTo>
                <a:lnTo>
                  <a:pt x="8606028" y="307695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683945" y="3807427"/>
            <a:ext cx="2690621" cy="7294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19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HUKUM</a:t>
            </a:r>
            <a:endParaRPr sz="1600">
              <a:latin typeface="Arial Narrow"/>
              <a:cs typeface="Arial Narrow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Perancang Peraturan Perundang-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Undangan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70677" y="4188794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86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398294" y="4188794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498317" y="4188794"/>
            <a:ext cx="178140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 Hukum dan HAM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925437" y="4205765"/>
            <a:ext cx="210931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3528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fungsi Hukum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70677" y="4576288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87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398294" y="4576288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683945" y="4576288"/>
            <a:ext cx="140451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Penyuluh Hukum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473098" y="4576288"/>
            <a:ext cx="2004827" cy="9817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5218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Kem Hukum dan HAM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Kementerian Hukum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HAM</a:t>
            </a:r>
            <a:endParaRPr sz="1600">
              <a:latin typeface="Arial"/>
              <a:cs typeface="Arial"/>
            </a:endParaRPr>
          </a:p>
          <a:p>
            <a:pPr marL="572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70677" y="4961079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88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398294" y="4961079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678539" y="4953804"/>
            <a:ext cx="54503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Analis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222607" y="4953804"/>
            <a:ext cx="108987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Keimigrasian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6862118" y="4980489"/>
            <a:ext cx="2167224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fungsi imigrasi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70677" y="535101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89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398294" y="535101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679111" y="5344022"/>
            <a:ext cx="87826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Pemeriksa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2555411" y="5344022"/>
            <a:ext cx="108987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Keimigrasian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4880579" y="5331830"/>
            <a:ext cx="61050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Hukum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5490179" y="5331830"/>
            <a:ext cx="34214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dan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5831555" y="5331830"/>
            <a:ext cx="42504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HAM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870677" y="5639078"/>
            <a:ext cx="231474" cy="4969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90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91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1398294" y="5639078"/>
            <a:ext cx="138641" cy="4969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679111" y="5632088"/>
            <a:ext cx="878264" cy="4969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Pemeriksa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Pemeriksa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2555411" y="5632088"/>
            <a:ext cx="526796" cy="4969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Merek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Paten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4473671" y="5619896"/>
            <a:ext cx="407006" cy="4969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4880579" y="5619896"/>
            <a:ext cx="610508" cy="4969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Hukum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Hukum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5490179" y="5619896"/>
            <a:ext cx="342144" cy="4969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dan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dan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5831555" y="5619896"/>
            <a:ext cx="425045" cy="4969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HAM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HAM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21" name="text 1"/>
          <p:cNvSpPr txBox="1"/>
          <p:nvPr/>
        </p:nvSpPr>
        <p:spPr>
          <a:xfrm>
            <a:off x="6867525" y="5643840"/>
            <a:ext cx="2167224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dan fungsi merek Dagang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22" name="text 1"/>
          <p:cNvSpPr txBox="1"/>
          <p:nvPr/>
        </p:nvSpPr>
        <p:spPr>
          <a:xfrm>
            <a:off x="870677" y="6216639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92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23" name="text 1"/>
          <p:cNvSpPr txBox="1"/>
          <p:nvPr/>
        </p:nvSpPr>
        <p:spPr>
          <a:xfrm>
            <a:off x="1398294" y="6216639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24" name="text 1"/>
          <p:cNvSpPr txBox="1"/>
          <p:nvPr/>
        </p:nvSpPr>
        <p:spPr>
          <a:xfrm>
            <a:off x="1679111" y="6209650"/>
            <a:ext cx="87826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Pemeriksa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25" name="text 1"/>
          <p:cNvSpPr txBox="1"/>
          <p:nvPr/>
        </p:nvSpPr>
        <p:spPr>
          <a:xfrm>
            <a:off x="2555411" y="6209650"/>
            <a:ext cx="59206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Desain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26" name="text 1"/>
          <p:cNvSpPr txBox="1"/>
          <p:nvPr/>
        </p:nvSpPr>
        <p:spPr>
          <a:xfrm>
            <a:off x="3145199" y="6209650"/>
            <a:ext cx="65489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Industri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27" name="text 1"/>
          <p:cNvSpPr txBox="1"/>
          <p:nvPr/>
        </p:nvSpPr>
        <p:spPr>
          <a:xfrm>
            <a:off x="4473671" y="6197458"/>
            <a:ext cx="40700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4" name="text 1"/>
          <p:cNvSpPr txBox="1"/>
          <p:nvPr/>
        </p:nvSpPr>
        <p:spPr>
          <a:xfrm>
            <a:off x="4880579" y="6197458"/>
            <a:ext cx="61050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Hukum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5" name="text 1"/>
          <p:cNvSpPr txBox="1"/>
          <p:nvPr/>
        </p:nvSpPr>
        <p:spPr>
          <a:xfrm>
            <a:off x="5490179" y="6197458"/>
            <a:ext cx="34214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dan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546" name="text 1"/>
          <p:cNvSpPr txBox="1"/>
          <p:nvPr/>
        </p:nvSpPr>
        <p:spPr>
          <a:xfrm>
            <a:off x="5831555" y="6197458"/>
            <a:ext cx="42504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HAM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7" name="text 1"/>
          <p:cNvSpPr txBox="1"/>
          <p:nvPr/>
        </p:nvSpPr>
        <p:spPr>
          <a:xfrm>
            <a:off x="6958965" y="6274882"/>
            <a:ext cx="207578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8" name="text 1"/>
          <p:cNvSpPr txBox="1"/>
          <p:nvPr/>
        </p:nvSpPr>
        <p:spPr>
          <a:xfrm>
            <a:off x="6925437" y="6518722"/>
            <a:ext cx="88596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dan fungsi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9" name="text 1"/>
          <p:cNvSpPr txBox="1"/>
          <p:nvPr/>
        </p:nvSpPr>
        <p:spPr>
          <a:xfrm>
            <a:off x="7810880" y="6518722"/>
            <a:ext cx="59206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Desain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0" name="text 1"/>
          <p:cNvSpPr txBox="1"/>
          <p:nvPr/>
        </p:nvSpPr>
        <p:spPr>
          <a:xfrm>
            <a:off x="8402193" y="6518722"/>
            <a:ext cx="65489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industri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1" name="text 1"/>
          <p:cNvSpPr txBox="1"/>
          <p:nvPr/>
        </p:nvSpPr>
        <p:spPr>
          <a:xfrm>
            <a:off x="870677" y="6576964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93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2" name="text 1"/>
          <p:cNvSpPr txBox="1"/>
          <p:nvPr/>
        </p:nvSpPr>
        <p:spPr>
          <a:xfrm>
            <a:off x="1398294" y="6576964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8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3" name="text 1"/>
          <p:cNvSpPr txBox="1"/>
          <p:nvPr/>
        </p:nvSpPr>
        <p:spPr>
          <a:xfrm>
            <a:off x="1679111" y="6569974"/>
            <a:ext cx="54503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Analis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4" name="text 1"/>
          <p:cNvSpPr txBox="1"/>
          <p:nvPr/>
        </p:nvSpPr>
        <p:spPr>
          <a:xfrm>
            <a:off x="2223179" y="6569974"/>
            <a:ext cx="95285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Manajemen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5" name="text 1"/>
          <p:cNvSpPr txBox="1"/>
          <p:nvPr/>
        </p:nvSpPr>
        <p:spPr>
          <a:xfrm>
            <a:off x="3172630" y="6569974"/>
            <a:ext cx="44268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Mutu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6" name="text 1"/>
          <p:cNvSpPr txBox="1"/>
          <p:nvPr/>
        </p:nvSpPr>
        <p:spPr>
          <a:xfrm>
            <a:off x="3616115" y="6569974"/>
            <a:ext cx="65489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Industri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7" name="text 1"/>
          <p:cNvSpPr txBox="1"/>
          <p:nvPr/>
        </p:nvSpPr>
        <p:spPr>
          <a:xfrm>
            <a:off x="4473671" y="6557782"/>
            <a:ext cx="40700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8" name="text 1"/>
          <p:cNvSpPr txBox="1"/>
          <p:nvPr/>
        </p:nvSpPr>
        <p:spPr>
          <a:xfrm>
            <a:off x="4880579" y="6557782"/>
            <a:ext cx="61050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Hukum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9" name="text 1"/>
          <p:cNvSpPr txBox="1"/>
          <p:nvPr/>
        </p:nvSpPr>
        <p:spPr>
          <a:xfrm>
            <a:off x="5490179" y="6557782"/>
            <a:ext cx="34214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dan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560" name="text 1"/>
          <p:cNvSpPr txBox="1"/>
          <p:nvPr/>
        </p:nvSpPr>
        <p:spPr>
          <a:xfrm>
            <a:off x="5831555" y="6557782"/>
            <a:ext cx="42504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HAM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78" name="object 2478"/>
          <p:cNvSpPr/>
          <p:nvPr/>
        </p:nvSpPr>
        <p:spPr>
          <a:xfrm>
            <a:off x="685800" y="1219200"/>
            <a:ext cx="982979" cy="295656"/>
          </a:xfrm>
          <a:custGeom>
            <a:avLst/>
            <a:gdLst/>
            <a:ahLst/>
            <a:cxnLst/>
            <a:rect l="l" t="t" r="r" b="b"/>
            <a:pathLst>
              <a:path w="982979" h="295656">
                <a:moveTo>
                  <a:pt x="0" y="295656"/>
                </a:moveTo>
                <a:lnTo>
                  <a:pt x="0" y="0"/>
                </a:lnTo>
                <a:lnTo>
                  <a:pt x="982979" y="0"/>
                </a:lnTo>
                <a:lnTo>
                  <a:pt x="982979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9" name="object 2479"/>
          <p:cNvSpPr/>
          <p:nvPr/>
        </p:nvSpPr>
        <p:spPr>
          <a:xfrm>
            <a:off x="1670304" y="1219200"/>
            <a:ext cx="2613660" cy="295656"/>
          </a:xfrm>
          <a:custGeom>
            <a:avLst/>
            <a:gdLst/>
            <a:ahLst/>
            <a:cxnLst/>
            <a:rect l="l" t="t" r="r" b="b"/>
            <a:pathLst>
              <a:path w="2613660" h="295656">
                <a:moveTo>
                  <a:pt x="0" y="295656"/>
                </a:moveTo>
                <a:lnTo>
                  <a:pt x="0" y="0"/>
                </a:lnTo>
                <a:lnTo>
                  <a:pt x="2613660" y="0"/>
                </a:lnTo>
                <a:lnTo>
                  <a:pt x="2613660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0" name="object 2480"/>
          <p:cNvSpPr/>
          <p:nvPr/>
        </p:nvSpPr>
        <p:spPr>
          <a:xfrm>
            <a:off x="4285488" y="1219200"/>
            <a:ext cx="2494788" cy="295656"/>
          </a:xfrm>
          <a:custGeom>
            <a:avLst/>
            <a:gdLst/>
            <a:ahLst/>
            <a:cxnLst/>
            <a:rect l="l" t="t" r="r" b="b"/>
            <a:pathLst>
              <a:path w="2494788" h="295656">
                <a:moveTo>
                  <a:pt x="0" y="295656"/>
                </a:moveTo>
                <a:lnTo>
                  <a:pt x="0" y="0"/>
                </a:lnTo>
                <a:lnTo>
                  <a:pt x="2494788" y="0"/>
                </a:lnTo>
                <a:lnTo>
                  <a:pt x="2494788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1" name="object 2481"/>
          <p:cNvSpPr/>
          <p:nvPr/>
        </p:nvSpPr>
        <p:spPr>
          <a:xfrm>
            <a:off x="6781800" y="1219200"/>
            <a:ext cx="2513076" cy="295656"/>
          </a:xfrm>
          <a:custGeom>
            <a:avLst/>
            <a:gdLst/>
            <a:ahLst/>
            <a:cxnLst/>
            <a:rect l="l" t="t" r="r" b="b"/>
            <a:pathLst>
              <a:path w="2513076" h="295656">
                <a:moveTo>
                  <a:pt x="0" y="295656"/>
                </a:moveTo>
                <a:lnTo>
                  <a:pt x="0" y="0"/>
                </a:lnTo>
                <a:lnTo>
                  <a:pt x="2513076" y="0"/>
                </a:lnTo>
                <a:lnTo>
                  <a:pt x="2513076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2" name="object 2482"/>
          <p:cNvSpPr/>
          <p:nvPr/>
        </p:nvSpPr>
        <p:spPr>
          <a:xfrm>
            <a:off x="685800" y="1516380"/>
            <a:ext cx="501396" cy="252984"/>
          </a:xfrm>
          <a:custGeom>
            <a:avLst/>
            <a:gdLst/>
            <a:ahLst/>
            <a:cxnLst/>
            <a:rect l="l" t="t" r="r" b="b"/>
            <a:pathLst>
              <a:path w="501396" h="252984">
                <a:moveTo>
                  <a:pt x="0" y="252984"/>
                </a:moveTo>
                <a:lnTo>
                  <a:pt x="0" y="0"/>
                </a:lnTo>
                <a:lnTo>
                  <a:pt x="501396" y="0"/>
                </a:lnTo>
                <a:lnTo>
                  <a:pt x="501396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3" name="object 2483"/>
          <p:cNvSpPr/>
          <p:nvPr/>
        </p:nvSpPr>
        <p:spPr>
          <a:xfrm>
            <a:off x="1188720" y="1516380"/>
            <a:ext cx="480059" cy="252984"/>
          </a:xfrm>
          <a:custGeom>
            <a:avLst/>
            <a:gdLst/>
            <a:ahLst/>
            <a:cxnLst/>
            <a:rect l="l" t="t" r="r" b="b"/>
            <a:pathLst>
              <a:path w="480059" h="252984">
                <a:moveTo>
                  <a:pt x="0" y="252984"/>
                </a:moveTo>
                <a:lnTo>
                  <a:pt x="0" y="0"/>
                </a:lnTo>
                <a:lnTo>
                  <a:pt x="480059" y="0"/>
                </a:lnTo>
                <a:lnTo>
                  <a:pt x="480059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4" name="object 2484"/>
          <p:cNvSpPr/>
          <p:nvPr/>
        </p:nvSpPr>
        <p:spPr>
          <a:xfrm>
            <a:off x="1670304" y="1516380"/>
            <a:ext cx="7624572" cy="252984"/>
          </a:xfrm>
          <a:custGeom>
            <a:avLst/>
            <a:gdLst/>
            <a:ahLst/>
            <a:cxnLst/>
            <a:rect l="l" t="t" r="r" b="b"/>
            <a:pathLst>
              <a:path w="7624572" h="252984">
                <a:moveTo>
                  <a:pt x="0" y="252984"/>
                </a:moveTo>
                <a:lnTo>
                  <a:pt x="0" y="0"/>
                </a:lnTo>
                <a:lnTo>
                  <a:pt x="7624572" y="0"/>
                </a:lnTo>
                <a:lnTo>
                  <a:pt x="7624572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5" name="object 2485"/>
          <p:cNvSpPr/>
          <p:nvPr/>
        </p:nvSpPr>
        <p:spPr>
          <a:xfrm>
            <a:off x="685800" y="1770888"/>
            <a:ext cx="501396" cy="495300"/>
          </a:xfrm>
          <a:custGeom>
            <a:avLst/>
            <a:gdLst/>
            <a:ahLst/>
            <a:cxnLst/>
            <a:rect l="l" t="t" r="r" b="b"/>
            <a:pathLst>
              <a:path w="501396" h="495300">
                <a:moveTo>
                  <a:pt x="0" y="495300"/>
                </a:moveTo>
                <a:lnTo>
                  <a:pt x="0" y="0"/>
                </a:lnTo>
                <a:lnTo>
                  <a:pt x="501396" y="0"/>
                </a:lnTo>
                <a:lnTo>
                  <a:pt x="501396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6" name="object 2486"/>
          <p:cNvSpPr/>
          <p:nvPr/>
        </p:nvSpPr>
        <p:spPr>
          <a:xfrm>
            <a:off x="1188720" y="1770888"/>
            <a:ext cx="480059" cy="495300"/>
          </a:xfrm>
          <a:custGeom>
            <a:avLst/>
            <a:gdLst/>
            <a:ahLst/>
            <a:cxnLst/>
            <a:rect l="l" t="t" r="r" b="b"/>
            <a:pathLst>
              <a:path w="480059" h="495300">
                <a:moveTo>
                  <a:pt x="0" y="495300"/>
                </a:moveTo>
                <a:lnTo>
                  <a:pt x="0" y="0"/>
                </a:lnTo>
                <a:lnTo>
                  <a:pt x="480059" y="0"/>
                </a:lnTo>
                <a:lnTo>
                  <a:pt x="480059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7" name="object 2487"/>
          <p:cNvSpPr/>
          <p:nvPr/>
        </p:nvSpPr>
        <p:spPr>
          <a:xfrm>
            <a:off x="1670304" y="1770888"/>
            <a:ext cx="2613660" cy="495300"/>
          </a:xfrm>
          <a:custGeom>
            <a:avLst/>
            <a:gdLst/>
            <a:ahLst/>
            <a:cxnLst/>
            <a:rect l="l" t="t" r="r" b="b"/>
            <a:pathLst>
              <a:path w="2613660" h="495300">
                <a:moveTo>
                  <a:pt x="0" y="495300"/>
                </a:moveTo>
                <a:lnTo>
                  <a:pt x="0" y="0"/>
                </a:lnTo>
                <a:lnTo>
                  <a:pt x="2613660" y="0"/>
                </a:lnTo>
                <a:lnTo>
                  <a:pt x="2613660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8" name="object 2488"/>
          <p:cNvSpPr/>
          <p:nvPr/>
        </p:nvSpPr>
        <p:spPr>
          <a:xfrm>
            <a:off x="4285488" y="1770888"/>
            <a:ext cx="2494788" cy="495300"/>
          </a:xfrm>
          <a:custGeom>
            <a:avLst/>
            <a:gdLst/>
            <a:ahLst/>
            <a:cxnLst/>
            <a:rect l="l" t="t" r="r" b="b"/>
            <a:pathLst>
              <a:path w="2494788" h="495300">
                <a:moveTo>
                  <a:pt x="0" y="495300"/>
                </a:moveTo>
                <a:lnTo>
                  <a:pt x="0" y="0"/>
                </a:lnTo>
                <a:lnTo>
                  <a:pt x="2494788" y="0"/>
                </a:lnTo>
                <a:lnTo>
                  <a:pt x="2494788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9" name="object 2489"/>
          <p:cNvSpPr/>
          <p:nvPr/>
        </p:nvSpPr>
        <p:spPr>
          <a:xfrm>
            <a:off x="6781800" y="1770888"/>
            <a:ext cx="2513076" cy="495300"/>
          </a:xfrm>
          <a:custGeom>
            <a:avLst/>
            <a:gdLst/>
            <a:ahLst/>
            <a:cxnLst/>
            <a:rect l="l" t="t" r="r" b="b"/>
            <a:pathLst>
              <a:path w="2513076" h="495300">
                <a:moveTo>
                  <a:pt x="0" y="495300"/>
                </a:moveTo>
                <a:lnTo>
                  <a:pt x="0" y="0"/>
                </a:lnTo>
                <a:lnTo>
                  <a:pt x="2513076" y="0"/>
                </a:lnTo>
                <a:lnTo>
                  <a:pt x="2513076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0" name="object 2490"/>
          <p:cNvSpPr/>
          <p:nvPr/>
        </p:nvSpPr>
        <p:spPr>
          <a:xfrm>
            <a:off x="1182624" y="1504187"/>
            <a:ext cx="8127491" cy="5361432"/>
          </a:xfrm>
          <a:custGeom>
            <a:avLst/>
            <a:gdLst/>
            <a:ahLst/>
            <a:cxnLst/>
            <a:rect l="l" t="t" r="r" b="b"/>
            <a:pathLst>
              <a:path w="8127491" h="5361432">
                <a:moveTo>
                  <a:pt x="8121396" y="5355337"/>
                </a:moveTo>
                <a:moveTo>
                  <a:pt x="6096" y="6097"/>
                </a:moveTo>
                <a:lnTo>
                  <a:pt x="6096" y="76962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1" name="object 2491"/>
          <p:cNvSpPr/>
          <p:nvPr/>
        </p:nvSpPr>
        <p:spPr>
          <a:xfrm>
            <a:off x="1182624" y="1207008"/>
            <a:ext cx="493776" cy="1072895"/>
          </a:xfrm>
          <a:custGeom>
            <a:avLst/>
            <a:gdLst/>
            <a:ahLst/>
            <a:cxnLst/>
            <a:rect l="l" t="t" r="r" b="b"/>
            <a:pathLst>
              <a:path w="493776" h="1072895">
                <a:moveTo>
                  <a:pt x="6096" y="1066800"/>
                </a:moveTo>
                <a:moveTo>
                  <a:pt x="487680" y="6096"/>
                </a:moveTo>
                <a:lnTo>
                  <a:pt x="487680" y="10668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2" name="object 2492"/>
          <p:cNvSpPr/>
          <p:nvPr/>
        </p:nvSpPr>
        <p:spPr>
          <a:xfrm>
            <a:off x="1664208" y="1207008"/>
            <a:ext cx="2627376" cy="1072895"/>
          </a:xfrm>
          <a:custGeom>
            <a:avLst/>
            <a:gdLst/>
            <a:ahLst/>
            <a:cxnLst/>
            <a:rect l="l" t="t" r="r" b="b"/>
            <a:pathLst>
              <a:path w="2627376" h="1072895">
                <a:moveTo>
                  <a:pt x="6096" y="1066800"/>
                </a:moveTo>
                <a:moveTo>
                  <a:pt x="2621280" y="6096"/>
                </a:moveTo>
                <a:lnTo>
                  <a:pt x="2621280" y="31546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3" name="object 2493"/>
          <p:cNvSpPr/>
          <p:nvPr/>
        </p:nvSpPr>
        <p:spPr>
          <a:xfrm>
            <a:off x="4279392" y="1516380"/>
            <a:ext cx="12192" cy="763524"/>
          </a:xfrm>
          <a:custGeom>
            <a:avLst/>
            <a:gdLst/>
            <a:ahLst/>
            <a:cxnLst/>
            <a:rect l="l" t="t" r="r" b="b"/>
            <a:pathLst>
              <a:path w="12192" h="763524">
                <a:moveTo>
                  <a:pt x="6096" y="6096"/>
                </a:moveTo>
                <a:moveTo>
                  <a:pt x="6096" y="246888"/>
                </a:moveTo>
                <a:lnTo>
                  <a:pt x="6096" y="75742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4" name="object 2494"/>
          <p:cNvSpPr/>
          <p:nvPr/>
        </p:nvSpPr>
        <p:spPr>
          <a:xfrm>
            <a:off x="4279392" y="1207008"/>
            <a:ext cx="2508504" cy="1072895"/>
          </a:xfrm>
          <a:custGeom>
            <a:avLst/>
            <a:gdLst/>
            <a:ahLst/>
            <a:cxnLst/>
            <a:rect l="l" t="t" r="r" b="b"/>
            <a:pathLst>
              <a:path w="2508504" h="1072895">
                <a:moveTo>
                  <a:pt x="6096" y="1066800"/>
                </a:moveTo>
                <a:moveTo>
                  <a:pt x="2502408" y="6096"/>
                </a:moveTo>
                <a:lnTo>
                  <a:pt x="2502408" y="31546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5" name="object 2495"/>
          <p:cNvSpPr/>
          <p:nvPr/>
        </p:nvSpPr>
        <p:spPr>
          <a:xfrm>
            <a:off x="6775704" y="1516380"/>
            <a:ext cx="12192" cy="763524"/>
          </a:xfrm>
          <a:custGeom>
            <a:avLst/>
            <a:gdLst/>
            <a:ahLst/>
            <a:cxnLst/>
            <a:rect l="l" t="t" r="r" b="b"/>
            <a:pathLst>
              <a:path w="12192" h="763524">
                <a:moveTo>
                  <a:pt x="6096" y="6096"/>
                </a:moveTo>
                <a:moveTo>
                  <a:pt x="6096" y="246888"/>
                </a:moveTo>
                <a:lnTo>
                  <a:pt x="6096" y="75742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6" name="object 2496"/>
          <p:cNvSpPr/>
          <p:nvPr/>
        </p:nvSpPr>
        <p:spPr>
          <a:xfrm>
            <a:off x="673608" y="1510284"/>
            <a:ext cx="8636507" cy="769620"/>
          </a:xfrm>
          <a:custGeom>
            <a:avLst/>
            <a:gdLst/>
            <a:ahLst/>
            <a:cxnLst/>
            <a:rect l="l" t="t" r="r" b="b"/>
            <a:pathLst>
              <a:path w="8636507" h="769620">
                <a:moveTo>
                  <a:pt x="6108192" y="763524"/>
                </a:moveTo>
                <a:moveTo>
                  <a:pt x="6096" y="6096"/>
                </a:moveTo>
                <a:lnTo>
                  <a:pt x="86304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7" name="object 2497"/>
          <p:cNvSpPr/>
          <p:nvPr/>
        </p:nvSpPr>
        <p:spPr>
          <a:xfrm>
            <a:off x="673608" y="1510284"/>
            <a:ext cx="8636507" cy="266700"/>
          </a:xfrm>
          <a:custGeom>
            <a:avLst/>
            <a:gdLst/>
            <a:ahLst/>
            <a:cxnLst/>
            <a:rect l="l" t="t" r="r" b="b"/>
            <a:pathLst>
              <a:path w="8636507" h="266700">
                <a:moveTo>
                  <a:pt x="8630412" y="6096"/>
                </a:moveTo>
                <a:moveTo>
                  <a:pt x="6096" y="260604"/>
                </a:moveTo>
                <a:lnTo>
                  <a:pt x="8630412" y="26060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8" name="object 2498"/>
          <p:cNvSpPr/>
          <p:nvPr/>
        </p:nvSpPr>
        <p:spPr>
          <a:xfrm>
            <a:off x="679704" y="1207008"/>
            <a:ext cx="8630411" cy="1072895"/>
          </a:xfrm>
          <a:custGeom>
            <a:avLst/>
            <a:gdLst/>
            <a:ahLst/>
            <a:cxnLst/>
            <a:rect l="l" t="t" r="r" b="b"/>
            <a:pathLst>
              <a:path w="8630411" h="1072895">
                <a:moveTo>
                  <a:pt x="8624316" y="563880"/>
                </a:moveTo>
                <a:moveTo>
                  <a:pt x="6096" y="6096"/>
                </a:moveTo>
                <a:lnTo>
                  <a:pt x="6096" y="10668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9" name="object 2499"/>
          <p:cNvSpPr/>
          <p:nvPr/>
        </p:nvSpPr>
        <p:spPr>
          <a:xfrm>
            <a:off x="679704" y="1207008"/>
            <a:ext cx="8622792" cy="1072895"/>
          </a:xfrm>
          <a:custGeom>
            <a:avLst/>
            <a:gdLst/>
            <a:ahLst/>
            <a:cxnLst/>
            <a:rect l="l" t="t" r="r" b="b"/>
            <a:pathLst>
              <a:path w="8622792" h="1072895">
                <a:moveTo>
                  <a:pt x="6096" y="1066800"/>
                </a:moveTo>
                <a:moveTo>
                  <a:pt x="8616696" y="6096"/>
                </a:moveTo>
                <a:lnTo>
                  <a:pt x="8616696" y="10668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0" name="object 2500"/>
          <p:cNvSpPr/>
          <p:nvPr/>
        </p:nvSpPr>
        <p:spPr>
          <a:xfrm>
            <a:off x="673608" y="1213104"/>
            <a:ext cx="8636507" cy="1066800"/>
          </a:xfrm>
          <a:custGeom>
            <a:avLst/>
            <a:gdLst/>
            <a:ahLst/>
            <a:cxnLst/>
            <a:rect l="l" t="t" r="r" b="b"/>
            <a:pathLst>
              <a:path w="8636507" h="1066800">
                <a:moveTo>
                  <a:pt x="8622792" y="1060704"/>
                </a:moveTo>
                <a:moveTo>
                  <a:pt x="6096" y="6096"/>
                </a:moveTo>
                <a:lnTo>
                  <a:pt x="86304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1" name="object 2501"/>
          <p:cNvSpPr/>
          <p:nvPr/>
        </p:nvSpPr>
        <p:spPr>
          <a:xfrm>
            <a:off x="673608" y="1213104"/>
            <a:ext cx="8636507" cy="1060704"/>
          </a:xfrm>
          <a:custGeom>
            <a:avLst/>
            <a:gdLst/>
            <a:ahLst/>
            <a:cxnLst/>
            <a:rect l="l" t="t" r="r" b="b"/>
            <a:pathLst>
              <a:path w="8636507" h="1060704">
                <a:moveTo>
                  <a:pt x="8630412" y="6096"/>
                </a:moveTo>
                <a:moveTo>
                  <a:pt x="6096" y="1054608"/>
                </a:moveTo>
                <a:lnTo>
                  <a:pt x="8630412" y="105460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1" name="text 1"/>
          <p:cNvSpPr txBox="1"/>
          <p:nvPr/>
        </p:nvSpPr>
        <p:spPr>
          <a:xfrm>
            <a:off x="1051978" y="1283869"/>
            <a:ext cx="2957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2" name="text 1"/>
          <p:cNvSpPr txBox="1"/>
          <p:nvPr/>
        </p:nvSpPr>
        <p:spPr>
          <a:xfrm>
            <a:off x="1678379" y="1283869"/>
            <a:ext cx="1998265" cy="4842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41647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NAMA JABATAN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KB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68" name="text 1"/>
          <p:cNvSpPr txBox="1"/>
          <p:nvPr/>
        </p:nvSpPr>
        <p:spPr>
          <a:xfrm>
            <a:off x="4798839" y="1283869"/>
            <a:ext cx="151363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INTANSI PEMBINA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9" name="text 1"/>
          <p:cNvSpPr txBox="1"/>
          <p:nvPr/>
        </p:nvSpPr>
        <p:spPr>
          <a:xfrm>
            <a:off x="7472393" y="1283869"/>
            <a:ext cx="117857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JABATAN INTI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0" name="text 1"/>
          <p:cNvSpPr txBox="1"/>
          <p:nvPr/>
        </p:nvSpPr>
        <p:spPr>
          <a:xfrm>
            <a:off x="843319" y="1917320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84</a:t>
            </a:r>
            <a:endParaRPr sz="1600">
              <a:latin typeface="Arial"/>
              <a:cs typeface="Arial"/>
            </a:endParaRPr>
          </a:p>
        </p:txBody>
      </p:sp>
      <p:sp>
        <p:nvSpPr>
          <p:cNvPr id="571" name="text 1"/>
          <p:cNvSpPr txBox="1"/>
          <p:nvPr/>
        </p:nvSpPr>
        <p:spPr>
          <a:xfrm>
            <a:off x="1381774" y="1917320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572" name="text 1"/>
          <p:cNvSpPr txBox="1"/>
          <p:nvPr/>
        </p:nvSpPr>
        <p:spPr>
          <a:xfrm>
            <a:off x="1678379" y="1917320"/>
            <a:ext cx="244895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Penyuluh Keluarga Berencana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3" name="text 1"/>
          <p:cNvSpPr txBox="1"/>
          <p:nvPr/>
        </p:nvSpPr>
        <p:spPr>
          <a:xfrm>
            <a:off x="4386423" y="1917320"/>
            <a:ext cx="64738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BKKBN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74" name="text 1"/>
          <p:cNvSpPr txBox="1"/>
          <p:nvPr/>
        </p:nvSpPr>
        <p:spPr>
          <a:xfrm>
            <a:off x="6850760" y="1795400"/>
            <a:ext cx="241671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 KB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02" name="object 2502"/>
          <p:cNvSpPr/>
          <p:nvPr/>
        </p:nvSpPr>
        <p:spPr>
          <a:xfrm>
            <a:off x="697992" y="2362200"/>
            <a:ext cx="505968" cy="271272"/>
          </a:xfrm>
          <a:custGeom>
            <a:avLst/>
            <a:gdLst/>
            <a:ahLst/>
            <a:cxnLst/>
            <a:rect l="l" t="t" r="r" b="b"/>
            <a:pathLst>
              <a:path w="505968" h="271272">
                <a:moveTo>
                  <a:pt x="0" y="271272"/>
                </a:moveTo>
                <a:lnTo>
                  <a:pt x="0" y="0"/>
                </a:lnTo>
                <a:lnTo>
                  <a:pt x="505968" y="0"/>
                </a:lnTo>
                <a:lnTo>
                  <a:pt x="505968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3" name="object 2503"/>
          <p:cNvSpPr/>
          <p:nvPr/>
        </p:nvSpPr>
        <p:spPr>
          <a:xfrm>
            <a:off x="1205484" y="2362200"/>
            <a:ext cx="473963" cy="271272"/>
          </a:xfrm>
          <a:custGeom>
            <a:avLst/>
            <a:gdLst/>
            <a:ahLst/>
            <a:cxnLst/>
            <a:rect l="l" t="t" r="r" b="b"/>
            <a:pathLst>
              <a:path w="473963" h="271272">
                <a:moveTo>
                  <a:pt x="0" y="271272"/>
                </a:moveTo>
                <a:lnTo>
                  <a:pt x="0" y="0"/>
                </a:lnTo>
                <a:lnTo>
                  <a:pt x="473963" y="0"/>
                </a:lnTo>
                <a:lnTo>
                  <a:pt x="473963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4" name="object 2504"/>
          <p:cNvSpPr/>
          <p:nvPr/>
        </p:nvSpPr>
        <p:spPr>
          <a:xfrm>
            <a:off x="1680972" y="2362200"/>
            <a:ext cx="2663952" cy="271272"/>
          </a:xfrm>
          <a:custGeom>
            <a:avLst/>
            <a:gdLst/>
            <a:ahLst/>
            <a:cxnLst/>
            <a:rect l="l" t="t" r="r" b="b"/>
            <a:pathLst>
              <a:path w="2663952" h="271272">
                <a:moveTo>
                  <a:pt x="0" y="271272"/>
                </a:moveTo>
                <a:lnTo>
                  <a:pt x="0" y="0"/>
                </a:lnTo>
                <a:lnTo>
                  <a:pt x="2663952" y="0"/>
                </a:lnTo>
                <a:lnTo>
                  <a:pt x="2663952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5" name="object 2505"/>
          <p:cNvSpPr/>
          <p:nvPr/>
        </p:nvSpPr>
        <p:spPr>
          <a:xfrm>
            <a:off x="4346448" y="2362200"/>
            <a:ext cx="2433828" cy="271272"/>
          </a:xfrm>
          <a:custGeom>
            <a:avLst/>
            <a:gdLst/>
            <a:ahLst/>
            <a:cxnLst/>
            <a:rect l="l" t="t" r="r" b="b"/>
            <a:pathLst>
              <a:path w="2433828" h="271272">
                <a:moveTo>
                  <a:pt x="0" y="271272"/>
                </a:moveTo>
                <a:lnTo>
                  <a:pt x="0" y="0"/>
                </a:lnTo>
                <a:lnTo>
                  <a:pt x="2433828" y="0"/>
                </a:lnTo>
                <a:lnTo>
                  <a:pt x="2433828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6" name="object 2506"/>
          <p:cNvSpPr/>
          <p:nvPr/>
        </p:nvSpPr>
        <p:spPr>
          <a:xfrm>
            <a:off x="6781800" y="2362200"/>
            <a:ext cx="2513076" cy="271272"/>
          </a:xfrm>
          <a:custGeom>
            <a:avLst/>
            <a:gdLst/>
            <a:ahLst/>
            <a:cxnLst/>
            <a:rect l="l" t="t" r="r" b="b"/>
            <a:pathLst>
              <a:path w="2513076" h="271272">
                <a:moveTo>
                  <a:pt x="0" y="271272"/>
                </a:moveTo>
                <a:lnTo>
                  <a:pt x="0" y="0"/>
                </a:lnTo>
                <a:lnTo>
                  <a:pt x="2513076" y="0"/>
                </a:lnTo>
                <a:lnTo>
                  <a:pt x="2513076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7" name="object 2507"/>
          <p:cNvSpPr/>
          <p:nvPr/>
        </p:nvSpPr>
        <p:spPr>
          <a:xfrm>
            <a:off x="697992" y="2634996"/>
            <a:ext cx="505968" cy="733044"/>
          </a:xfrm>
          <a:custGeom>
            <a:avLst/>
            <a:gdLst/>
            <a:ahLst/>
            <a:cxnLst/>
            <a:rect l="l" t="t" r="r" b="b"/>
            <a:pathLst>
              <a:path w="505968" h="733044">
                <a:moveTo>
                  <a:pt x="0" y="733044"/>
                </a:moveTo>
                <a:lnTo>
                  <a:pt x="0" y="0"/>
                </a:lnTo>
                <a:lnTo>
                  <a:pt x="505968" y="0"/>
                </a:lnTo>
                <a:lnTo>
                  <a:pt x="505968" y="733044"/>
                </a:lnTo>
                <a:lnTo>
                  <a:pt x="0" y="733044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8" name="object 2508"/>
          <p:cNvSpPr/>
          <p:nvPr/>
        </p:nvSpPr>
        <p:spPr>
          <a:xfrm>
            <a:off x="1205484" y="2634996"/>
            <a:ext cx="473963" cy="733044"/>
          </a:xfrm>
          <a:custGeom>
            <a:avLst/>
            <a:gdLst/>
            <a:ahLst/>
            <a:cxnLst/>
            <a:rect l="l" t="t" r="r" b="b"/>
            <a:pathLst>
              <a:path w="473963" h="733044">
                <a:moveTo>
                  <a:pt x="0" y="733044"/>
                </a:moveTo>
                <a:lnTo>
                  <a:pt x="0" y="0"/>
                </a:lnTo>
                <a:lnTo>
                  <a:pt x="473963" y="0"/>
                </a:lnTo>
                <a:lnTo>
                  <a:pt x="473963" y="733044"/>
                </a:lnTo>
                <a:lnTo>
                  <a:pt x="0" y="733044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9" name="object 2509"/>
          <p:cNvSpPr/>
          <p:nvPr/>
        </p:nvSpPr>
        <p:spPr>
          <a:xfrm>
            <a:off x="1680972" y="2634996"/>
            <a:ext cx="2663952" cy="733044"/>
          </a:xfrm>
          <a:custGeom>
            <a:avLst/>
            <a:gdLst/>
            <a:ahLst/>
            <a:cxnLst/>
            <a:rect l="l" t="t" r="r" b="b"/>
            <a:pathLst>
              <a:path w="2663952" h="733044">
                <a:moveTo>
                  <a:pt x="0" y="733044"/>
                </a:moveTo>
                <a:lnTo>
                  <a:pt x="0" y="0"/>
                </a:lnTo>
                <a:lnTo>
                  <a:pt x="2663952" y="0"/>
                </a:lnTo>
                <a:lnTo>
                  <a:pt x="2663952" y="733044"/>
                </a:lnTo>
                <a:lnTo>
                  <a:pt x="0" y="733044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0" name="object 2510"/>
          <p:cNvSpPr/>
          <p:nvPr/>
        </p:nvSpPr>
        <p:spPr>
          <a:xfrm>
            <a:off x="4346448" y="2634996"/>
            <a:ext cx="2433828" cy="733044"/>
          </a:xfrm>
          <a:custGeom>
            <a:avLst/>
            <a:gdLst/>
            <a:ahLst/>
            <a:cxnLst/>
            <a:rect l="l" t="t" r="r" b="b"/>
            <a:pathLst>
              <a:path w="2433828" h="733044">
                <a:moveTo>
                  <a:pt x="0" y="733044"/>
                </a:moveTo>
                <a:lnTo>
                  <a:pt x="0" y="0"/>
                </a:lnTo>
                <a:lnTo>
                  <a:pt x="2433828" y="0"/>
                </a:lnTo>
                <a:lnTo>
                  <a:pt x="2433828" y="733044"/>
                </a:lnTo>
                <a:lnTo>
                  <a:pt x="0" y="733044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1" name="object 2511"/>
          <p:cNvSpPr/>
          <p:nvPr/>
        </p:nvSpPr>
        <p:spPr>
          <a:xfrm>
            <a:off x="6781800" y="2634996"/>
            <a:ext cx="2513076" cy="733044"/>
          </a:xfrm>
          <a:custGeom>
            <a:avLst/>
            <a:gdLst/>
            <a:ahLst/>
            <a:cxnLst/>
            <a:rect l="l" t="t" r="r" b="b"/>
            <a:pathLst>
              <a:path w="2513076" h="733044">
                <a:moveTo>
                  <a:pt x="0" y="733044"/>
                </a:moveTo>
                <a:lnTo>
                  <a:pt x="0" y="0"/>
                </a:lnTo>
                <a:lnTo>
                  <a:pt x="2513076" y="0"/>
                </a:lnTo>
                <a:lnTo>
                  <a:pt x="2513076" y="733044"/>
                </a:lnTo>
                <a:lnTo>
                  <a:pt x="0" y="733044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2" name="object 2512"/>
          <p:cNvSpPr/>
          <p:nvPr/>
        </p:nvSpPr>
        <p:spPr>
          <a:xfrm>
            <a:off x="1199387" y="2261616"/>
            <a:ext cx="8110727" cy="1120140"/>
          </a:xfrm>
          <a:custGeom>
            <a:avLst/>
            <a:gdLst/>
            <a:ahLst/>
            <a:cxnLst/>
            <a:rect l="l" t="t" r="r" b="b"/>
            <a:pathLst>
              <a:path w="8110727" h="1120140">
                <a:moveTo>
                  <a:pt x="8104633" y="6096"/>
                </a:moveTo>
                <a:moveTo>
                  <a:pt x="6097" y="94488"/>
                </a:moveTo>
                <a:lnTo>
                  <a:pt x="6097" y="111404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3" name="object 2513"/>
          <p:cNvSpPr/>
          <p:nvPr/>
        </p:nvSpPr>
        <p:spPr>
          <a:xfrm>
            <a:off x="1199387" y="2350007"/>
            <a:ext cx="487680" cy="1031748"/>
          </a:xfrm>
          <a:custGeom>
            <a:avLst/>
            <a:gdLst/>
            <a:ahLst/>
            <a:cxnLst/>
            <a:rect l="l" t="t" r="r" b="b"/>
            <a:pathLst>
              <a:path w="487680" h="1031748">
                <a:moveTo>
                  <a:pt x="6097" y="1025653"/>
                </a:moveTo>
                <a:moveTo>
                  <a:pt x="481585" y="6097"/>
                </a:moveTo>
                <a:lnTo>
                  <a:pt x="481585" y="10256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4" name="object 2514"/>
          <p:cNvSpPr/>
          <p:nvPr/>
        </p:nvSpPr>
        <p:spPr>
          <a:xfrm>
            <a:off x="1674876" y="2350007"/>
            <a:ext cx="2677668" cy="1031748"/>
          </a:xfrm>
          <a:custGeom>
            <a:avLst/>
            <a:gdLst/>
            <a:ahLst/>
            <a:cxnLst/>
            <a:rect l="l" t="t" r="r" b="b"/>
            <a:pathLst>
              <a:path w="2677668" h="1031748">
                <a:moveTo>
                  <a:pt x="6096" y="1025653"/>
                </a:moveTo>
                <a:moveTo>
                  <a:pt x="2671572" y="6097"/>
                </a:moveTo>
                <a:lnTo>
                  <a:pt x="2671572" y="10256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5" name="object 2515"/>
          <p:cNvSpPr/>
          <p:nvPr/>
        </p:nvSpPr>
        <p:spPr>
          <a:xfrm>
            <a:off x="4340351" y="2350007"/>
            <a:ext cx="2447544" cy="1031748"/>
          </a:xfrm>
          <a:custGeom>
            <a:avLst/>
            <a:gdLst/>
            <a:ahLst/>
            <a:cxnLst/>
            <a:rect l="l" t="t" r="r" b="b"/>
            <a:pathLst>
              <a:path w="2447544" h="1031748">
                <a:moveTo>
                  <a:pt x="6097" y="1025653"/>
                </a:moveTo>
                <a:moveTo>
                  <a:pt x="2441449" y="6097"/>
                </a:moveTo>
                <a:lnTo>
                  <a:pt x="2441449" y="10256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6" name="object 2516"/>
          <p:cNvSpPr/>
          <p:nvPr/>
        </p:nvSpPr>
        <p:spPr>
          <a:xfrm>
            <a:off x="685800" y="2628899"/>
            <a:ext cx="8624315" cy="752856"/>
          </a:xfrm>
          <a:custGeom>
            <a:avLst/>
            <a:gdLst/>
            <a:ahLst/>
            <a:cxnLst/>
            <a:rect l="l" t="t" r="r" b="b"/>
            <a:pathLst>
              <a:path w="8624315" h="752856">
                <a:moveTo>
                  <a:pt x="6096000" y="746761"/>
                </a:moveTo>
                <a:moveTo>
                  <a:pt x="6096" y="6097"/>
                </a:moveTo>
                <a:lnTo>
                  <a:pt x="8618220" y="60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7" name="object 2517"/>
          <p:cNvSpPr/>
          <p:nvPr/>
        </p:nvSpPr>
        <p:spPr>
          <a:xfrm>
            <a:off x="691896" y="2350007"/>
            <a:ext cx="8618219" cy="1031748"/>
          </a:xfrm>
          <a:custGeom>
            <a:avLst/>
            <a:gdLst/>
            <a:ahLst/>
            <a:cxnLst/>
            <a:rect l="l" t="t" r="r" b="b"/>
            <a:pathLst>
              <a:path w="8618219" h="1031748">
                <a:moveTo>
                  <a:pt x="8612124" y="284989"/>
                </a:moveTo>
                <a:moveTo>
                  <a:pt x="6096" y="6097"/>
                </a:moveTo>
                <a:lnTo>
                  <a:pt x="6096" y="10256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8" name="object 2518"/>
          <p:cNvSpPr/>
          <p:nvPr/>
        </p:nvSpPr>
        <p:spPr>
          <a:xfrm>
            <a:off x="691896" y="2350007"/>
            <a:ext cx="8610600" cy="1031748"/>
          </a:xfrm>
          <a:custGeom>
            <a:avLst/>
            <a:gdLst/>
            <a:ahLst/>
            <a:cxnLst/>
            <a:rect l="l" t="t" r="r" b="b"/>
            <a:pathLst>
              <a:path w="8610600" h="1031748">
                <a:moveTo>
                  <a:pt x="6096" y="1025653"/>
                </a:moveTo>
                <a:moveTo>
                  <a:pt x="8604504" y="6097"/>
                </a:moveTo>
                <a:lnTo>
                  <a:pt x="8604504" y="10256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9" name="object 2519"/>
          <p:cNvSpPr/>
          <p:nvPr/>
        </p:nvSpPr>
        <p:spPr>
          <a:xfrm>
            <a:off x="685800" y="2356104"/>
            <a:ext cx="8624315" cy="1025652"/>
          </a:xfrm>
          <a:custGeom>
            <a:avLst/>
            <a:gdLst/>
            <a:ahLst/>
            <a:cxnLst/>
            <a:rect l="l" t="t" r="r" b="b"/>
            <a:pathLst>
              <a:path w="8624315" h="1025652">
                <a:moveTo>
                  <a:pt x="8610600" y="1019556"/>
                </a:moveTo>
                <a:moveTo>
                  <a:pt x="6096" y="6096"/>
                </a:moveTo>
                <a:lnTo>
                  <a:pt x="861822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0" name="object 2520"/>
          <p:cNvSpPr/>
          <p:nvPr/>
        </p:nvSpPr>
        <p:spPr>
          <a:xfrm>
            <a:off x="685800" y="2356104"/>
            <a:ext cx="8624315" cy="1019556"/>
          </a:xfrm>
          <a:custGeom>
            <a:avLst/>
            <a:gdLst/>
            <a:ahLst/>
            <a:cxnLst/>
            <a:rect l="l" t="t" r="r" b="b"/>
            <a:pathLst>
              <a:path w="8624315" h="1019556">
                <a:moveTo>
                  <a:pt x="8618220" y="6096"/>
                </a:moveTo>
                <a:moveTo>
                  <a:pt x="6096" y="1013460"/>
                </a:moveTo>
                <a:lnTo>
                  <a:pt x="8618220" y="10134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5" name="text 1"/>
          <p:cNvSpPr txBox="1"/>
          <p:nvPr/>
        </p:nvSpPr>
        <p:spPr>
          <a:xfrm>
            <a:off x="1684205" y="2394123"/>
            <a:ext cx="1360063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JASA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400" name="text 1"/>
          <p:cNvSpPr txBox="1"/>
          <p:nvPr/>
        </p:nvSpPr>
        <p:spPr>
          <a:xfrm>
            <a:off x="857781" y="2892915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85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01" name="text 1"/>
          <p:cNvSpPr txBox="1"/>
          <p:nvPr/>
        </p:nvSpPr>
        <p:spPr>
          <a:xfrm>
            <a:off x="1396023" y="2892915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02" name="text 1"/>
          <p:cNvSpPr txBox="1"/>
          <p:nvPr/>
        </p:nvSpPr>
        <p:spPr>
          <a:xfrm>
            <a:off x="1684205" y="2905107"/>
            <a:ext cx="196857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Pengadaan Barang/Jasa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03" name="text 1"/>
          <p:cNvSpPr txBox="1"/>
          <p:nvPr/>
        </p:nvSpPr>
        <p:spPr>
          <a:xfrm>
            <a:off x="4468577" y="2649075"/>
            <a:ext cx="160664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Lembaga Kebijakan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04" name="text 1"/>
          <p:cNvSpPr txBox="1"/>
          <p:nvPr/>
        </p:nvSpPr>
        <p:spPr>
          <a:xfrm>
            <a:off x="4468577" y="2892915"/>
            <a:ext cx="950829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Pengadaan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Pemerintah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05" name="text 1"/>
          <p:cNvSpPr txBox="1"/>
          <p:nvPr/>
        </p:nvSpPr>
        <p:spPr>
          <a:xfrm>
            <a:off x="5399741" y="2892915"/>
            <a:ext cx="61902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Barang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06" name="text 1"/>
          <p:cNvSpPr txBox="1"/>
          <p:nvPr/>
        </p:nvSpPr>
        <p:spPr>
          <a:xfrm>
            <a:off x="5974289" y="2892915"/>
            <a:ext cx="924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/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07" name="text 1"/>
          <p:cNvSpPr txBox="1"/>
          <p:nvPr/>
        </p:nvSpPr>
        <p:spPr>
          <a:xfrm>
            <a:off x="6020009" y="2892915"/>
            <a:ext cx="41714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Jasa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08" name="text 1"/>
          <p:cNvSpPr txBox="1"/>
          <p:nvPr/>
        </p:nvSpPr>
        <p:spPr>
          <a:xfrm>
            <a:off x="6843230" y="2770995"/>
            <a:ext cx="2450037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3527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 barang dan jasa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56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6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7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7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2521" name="object 2521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2" name="object 252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3" name="object 2523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4" name="object 252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5" name="object 252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6" name="object 2526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58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27" name="object 2527"/>
          <p:cNvSpPr/>
          <p:nvPr/>
        </p:nvSpPr>
        <p:spPr>
          <a:xfrm>
            <a:off x="647700" y="1371600"/>
            <a:ext cx="868680" cy="266700"/>
          </a:xfrm>
          <a:custGeom>
            <a:avLst/>
            <a:gdLst/>
            <a:ahLst/>
            <a:cxnLst/>
            <a:rect l="l" t="t" r="r" b="b"/>
            <a:pathLst>
              <a:path w="868680" h="266700">
                <a:moveTo>
                  <a:pt x="0" y="266700"/>
                </a:moveTo>
                <a:lnTo>
                  <a:pt x="0" y="0"/>
                </a:lnTo>
                <a:lnTo>
                  <a:pt x="868680" y="0"/>
                </a:lnTo>
                <a:lnTo>
                  <a:pt x="868680" y="2667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8" name="object 2528"/>
          <p:cNvSpPr/>
          <p:nvPr/>
        </p:nvSpPr>
        <p:spPr>
          <a:xfrm>
            <a:off x="1517904" y="1371600"/>
            <a:ext cx="2955036" cy="266700"/>
          </a:xfrm>
          <a:custGeom>
            <a:avLst/>
            <a:gdLst/>
            <a:ahLst/>
            <a:cxnLst/>
            <a:rect l="l" t="t" r="r" b="b"/>
            <a:pathLst>
              <a:path w="2955036" h="266700">
                <a:moveTo>
                  <a:pt x="0" y="266700"/>
                </a:moveTo>
                <a:lnTo>
                  <a:pt x="0" y="0"/>
                </a:lnTo>
                <a:lnTo>
                  <a:pt x="2955036" y="0"/>
                </a:lnTo>
                <a:lnTo>
                  <a:pt x="2955036" y="2667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9" name="object 2529"/>
          <p:cNvSpPr/>
          <p:nvPr/>
        </p:nvSpPr>
        <p:spPr>
          <a:xfrm>
            <a:off x="4474463" y="1371600"/>
            <a:ext cx="2229612" cy="266700"/>
          </a:xfrm>
          <a:custGeom>
            <a:avLst/>
            <a:gdLst/>
            <a:ahLst/>
            <a:cxnLst/>
            <a:rect l="l" t="t" r="r" b="b"/>
            <a:pathLst>
              <a:path w="2229612" h="266700">
                <a:moveTo>
                  <a:pt x="0" y="266700"/>
                </a:moveTo>
                <a:lnTo>
                  <a:pt x="0" y="0"/>
                </a:lnTo>
                <a:lnTo>
                  <a:pt x="2229613" y="0"/>
                </a:lnTo>
                <a:lnTo>
                  <a:pt x="2229613" y="2667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0" name="object 2530"/>
          <p:cNvSpPr/>
          <p:nvPr/>
        </p:nvSpPr>
        <p:spPr>
          <a:xfrm>
            <a:off x="6705600" y="1371600"/>
            <a:ext cx="2665476" cy="266700"/>
          </a:xfrm>
          <a:custGeom>
            <a:avLst/>
            <a:gdLst/>
            <a:ahLst/>
            <a:cxnLst/>
            <a:rect l="l" t="t" r="r" b="b"/>
            <a:pathLst>
              <a:path w="2665476" h="266700">
                <a:moveTo>
                  <a:pt x="0" y="266700"/>
                </a:moveTo>
                <a:lnTo>
                  <a:pt x="0" y="0"/>
                </a:lnTo>
                <a:lnTo>
                  <a:pt x="2665476" y="0"/>
                </a:lnTo>
                <a:lnTo>
                  <a:pt x="2665476" y="266700"/>
                </a:lnTo>
                <a:lnTo>
                  <a:pt x="0" y="26670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1" name="object 2531"/>
          <p:cNvSpPr/>
          <p:nvPr/>
        </p:nvSpPr>
        <p:spPr>
          <a:xfrm>
            <a:off x="647700" y="1639824"/>
            <a:ext cx="454151" cy="198120"/>
          </a:xfrm>
          <a:custGeom>
            <a:avLst/>
            <a:gdLst/>
            <a:ahLst/>
            <a:cxnLst/>
            <a:rect l="l" t="t" r="r" b="b"/>
            <a:pathLst>
              <a:path w="454151" h="198120">
                <a:moveTo>
                  <a:pt x="0" y="198120"/>
                </a:moveTo>
                <a:lnTo>
                  <a:pt x="0" y="0"/>
                </a:lnTo>
                <a:lnTo>
                  <a:pt x="454151" y="0"/>
                </a:lnTo>
                <a:lnTo>
                  <a:pt x="454151" y="198120"/>
                </a:lnTo>
                <a:lnTo>
                  <a:pt x="0" y="19812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2" name="object 2532"/>
          <p:cNvSpPr/>
          <p:nvPr/>
        </p:nvSpPr>
        <p:spPr>
          <a:xfrm>
            <a:off x="1103376" y="1639824"/>
            <a:ext cx="413003" cy="198120"/>
          </a:xfrm>
          <a:custGeom>
            <a:avLst/>
            <a:gdLst/>
            <a:ahLst/>
            <a:cxnLst/>
            <a:rect l="l" t="t" r="r" b="b"/>
            <a:pathLst>
              <a:path w="413003" h="198120">
                <a:moveTo>
                  <a:pt x="0" y="198120"/>
                </a:moveTo>
                <a:lnTo>
                  <a:pt x="0" y="0"/>
                </a:lnTo>
                <a:lnTo>
                  <a:pt x="413003" y="0"/>
                </a:lnTo>
                <a:lnTo>
                  <a:pt x="413003" y="198120"/>
                </a:lnTo>
                <a:lnTo>
                  <a:pt x="0" y="19812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3" name="object 2533"/>
          <p:cNvSpPr/>
          <p:nvPr/>
        </p:nvSpPr>
        <p:spPr>
          <a:xfrm>
            <a:off x="1517904" y="1639824"/>
            <a:ext cx="7853172" cy="198120"/>
          </a:xfrm>
          <a:custGeom>
            <a:avLst/>
            <a:gdLst/>
            <a:ahLst/>
            <a:cxnLst/>
            <a:rect l="l" t="t" r="r" b="b"/>
            <a:pathLst>
              <a:path w="7853172" h="198120">
                <a:moveTo>
                  <a:pt x="0" y="198120"/>
                </a:moveTo>
                <a:lnTo>
                  <a:pt x="0" y="0"/>
                </a:lnTo>
                <a:lnTo>
                  <a:pt x="7853172" y="0"/>
                </a:lnTo>
                <a:lnTo>
                  <a:pt x="7853172" y="198120"/>
                </a:lnTo>
                <a:lnTo>
                  <a:pt x="0" y="19812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4" name="object 2534"/>
          <p:cNvSpPr/>
          <p:nvPr/>
        </p:nvSpPr>
        <p:spPr>
          <a:xfrm>
            <a:off x="647700" y="1839468"/>
            <a:ext cx="454151" cy="405383"/>
          </a:xfrm>
          <a:custGeom>
            <a:avLst/>
            <a:gdLst/>
            <a:ahLst/>
            <a:cxnLst/>
            <a:rect l="l" t="t" r="r" b="b"/>
            <a:pathLst>
              <a:path w="454151" h="405383">
                <a:moveTo>
                  <a:pt x="0" y="405384"/>
                </a:moveTo>
                <a:lnTo>
                  <a:pt x="0" y="0"/>
                </a:lnTo>
                <a:lnTo>
                  <a:pt x="454151" y="0"/>
                </a:lnTo>
                <a:lnTo>
                  <a:pt x="454151" y="405384"/>
                </a:lnTo>
                <a:lnTo>
                  <a:pt x="0" y="40538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5" name="object 2535"/>
          <p:cNvSpPr/>
          <p:nvPr/>
        </p:nvSpPr>
        <p:spPr>
          <a:xfrm>
            <a:off x="1103376" y="1839468"/>
            <a:ext cx="413003" cy="405383"/>
          </a:xfrm>
          <a:custGeom>
            <a:avLst/>
            <a:gdLst/>
            <a:ahLst/>
            <a:cxnLst/>
            <a:rect l="l" t="t" r="r" b="b"/>
            <a:pathLst>
              <a:path w="413003" h="405383">
                <a:moveTo>
                  <a:pt x="0" y="405384"/>
                </a:moveTo>
                <a:lnTo>
                  <a:pt x="0" y="0"/>
                </a:lnTo>
                <a:lnTo>
                  <a:pt x="413003" y="0"/>
                </a:lnTo>
                <a:lnTo>
                  <a:pt x="413003" y="405384"/>
                </a:lnTo>
                <a:lnTo>
                  <a:pt x="0" y="40538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6" name="object 2536"/>
          <p:cNvSpPr/>
          <p:nvPr/>
        </p:nvSpPr>
        <p:spPr>
          <a:xfrm>
            <a:off x="1517904" y="1839468"/>
            <a:ext cx="2955036" cy="405383"/>
          </a:xfrm>
          <a:custGeom>
            <a:avLst/>
            <a:gdLst/>
            <a:ahLst/>
            <a:cxnLst/>
            <a:rect l="l" t="t" r="r" b="b"/>
            <a:pathLst>
              <a:path w="2955036" h="405383">
                <a:moveTo>
                  <a:pt x="0" y="405384"/>
                </a:moveTo>
                <a:lnTo>
                  <a:pt x="0" y="0"/>
                </a:lnTo>
                <a:lnTo>
                  <a:pt x="2955036" y="0"/>
                </a:lnTo>
                <a:lnTo>
                  <a:pt x="2955036" y="405384"/>
                </a:lnTo>
                <a:lnTo>
                  <a:pt x="0" y="40538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7" name="object 2537"/>
          <p:cNvSpPr/>
          <p:nvPr/>
        </p:nvSpPr>
        <p:spPr>
          <a:xfrm>
            <a:off x="4474463" y="1839468"/>
            <a:ext cx="2229612" cy="405383"/>
          </a:xfrm>
          <a:custGeom>
            <a:avLst/>
            <a:gdLst/>
            <a:ahLst/>
            <a:cxnLst/>
            <a:rect l="l" t="t" r="r" b="b"/>
            <a:pathLst>
              <a:path w="2229612" h="405383">
                <a:moveTo>
                  <a:pt x="0" y="405384"/>
                </a:moveTo>
                <a:lnTo>
                  <a:pt x="0" y="0"/>
                </a:lnTo>
                <a:lnTo>
                  <a:pt x="2229613" y="0"/>
                </a:lnTo>
                <a:lnTo>
                  <a:pt x="2229613" y="405384"/>
                </a:lnTo>
                <a:lnTo>
                  <a:pt x="0" y="405384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8" name="object 2538"/>
          <p:cNvSpPr/>
          <p:nvPr/>
        </p:nvSpPr>
        <p:spPr>
          <a:xfrm>
            <a:off x="6705600" y="1839468"/>
            <a:ext cx="2665476" cy="2055875"/>
          </a:xfrm>
          <a:custGeom>
            <a:avLst/>
            <a:gdLst/>
            <a:ahLst/>
            <a:cxnLst/>
            <a:rect l="l" t="t" r="r" b="b"/>
            <a:pathLst>
              <a:path w="2665476" h="2055875">
                <a:moveTo>
                  <a:pt x="0" y="2055876"/>
                </a:moveTo>
                <a:lnTo>
                  <a:pt x="0" y="0"/>
                </a:lnTo>
                <a:lnTo>
                  <a:pt x="2665476" y="0"/>
                </a:lnTo>
                <a:lnTo>
                  <a:pt x="2665476" y="2055876"/>
                </a:lnTo>
                <a:lnTo>
                  <a:pt x="0" y="2055876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9" name="object 2539"/>
          <p:cNvSpPr/>
          <p:nvPr/>
        </p:nvSpPr>
        <p:spPr>
          <a:xfrm>
            <a:off x="647700" y="2246376"/>
            <a:ext cx="454151" cy="271272"/>
          </a:xfrm>
          <a:custGeom>
            <a:avLst/>
            <a:gdLst/>
            <a:ahLst/>
            <a:cxnLst/>
            <a:rect l="l" t="t" r="r" b="b"/>
            <a:pathLst>
              <a:path w="454151" h="271272">
                <a:moveTo>
                  <a:pt x="0" y="271272"/>
                </a:moveTo>
                <a:lnTo>
                  <a:pt x="0" y="0"/>
                </a:lnTo>
                <a:lnTo>
                  <a:pt x="454151" y="0"/>
                </a:lnTo>
                <a:lnTo>
                  <a:pt x="454151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0" name="object 2540"/>
          <p:cNvSpPr/>
          <p:nvPr/>
        </p:nvSpPr>
        <p:spPr>
          <a:xfrm>
            <a:off x="1103376" y="2246376"/>
            <a:ext cx="413003" cy="271272"/>
          </a:xfrm>
          <a:custGeom>
            <a:avLst/>
            <a:gdLst/>
            <a:ahLst/>
            <a:cxnLst/>
            <a:rect l="l" t="t" r="r" b="b"/>
            <a:pathLst>
              <a:path w="413003" h="271272">
                <a:moveTo>
                  <a:pt x="0" y="271272"/>
                </a:moveTo>
                <a:lnTo>
                  <a:pt x="0" y="0"/>
                </a:lnTo>
                <a:lnTo>
                  <a:pt x="413003" y="0"/>
                </a:lnTo>
                <a:lnTo>
                  <a:pt x="413003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1" name="object 2541"/>
          <p:cNvSpPr/>
          <p:nvPr/>
        </p:nvSpPr>
        <p:spPr>
          <a:xfrm>
            <a:off x="1517904" y="2246376"/>
            <a:ext cx="2955036" cy="271272"/>
          </a:xfrm>
          <a:custGeom>
            <a:avLst/>
            <a:gdLst/>
            <a:ahLst/>
            <a:cxnLst/>
            <a:rect l="l" t="t" r="r" b="b"/>
            <a:pathLst>
              <a:path w="2955036" h="271272">
                <a:moveTo>
                  <a:pt x="0" y="271272"/>
                </a:moveTo>
                <a:lnTo>
                  <a:pt x="0" y="0"/>
                </a:lnTo>
                <a:lnTo>
                  <a:pt x="2955036" y="0"/>
                </a:lnTo>
                <a:lnTo>
                  <a:pt x="2955036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2" name="object 2542"/>
          <p:cNvSpPr/>
          <p:nvPr/>
        </p:nvSpPr>
        <p:spPr>
          <a:xfrm>
            <a:off x="4474463" y="2246376"/>
            <a:ext cx="2229612" cy="271272"/>
          </a:xfrm>
          <a:custGeom>
            <a:avLst/>
            <a:gdLst/>
            <a:ahLst/>
            <a:cxnLst/>
            <a:rect l="l" t="t" r="r" b="b"/>
            <a:pathLst>
              <a:path w="2229612" h="271272">
                <a:moveTo>
                  <a:pt x="0" y="271272"/>
                </a:moveTo>
                <a:lnTo>
                  <a:pt x="0" y="0"/>
                </a:lnTo>
                <a:lnTo>
                  <a:pt x="2229613" y="0"/>
                </a:lnTo>
                <a:lnTo>
                  <a:pt x="2229613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3" name="object 2543"/>
          <p:cNvSpPr/>
          <p:nvPr/>
        </p:nvSpPr>
        <p:spPr>
          <a:xfrm>
            <a:off x="647700" y="2519172"/>
            <a:ext cx="454151" cy="338328"/>
          </a:xfrm>
          <a:custGeom>
            <a:avLst/>
            <a:gdLst/>
            <a:ahLst/>
            <a:cxnLst/>
            <a:rect l="l" t="t" r="r" b="b"/>
            <a:pathLst>
              <a:path w="454151" h="338328">
                <a:moveTo>
                  <a:pt x="0" y="338328"/>
                </a:moveTo>
                <a:lnTo>
                  <a:pt x="0" y="0"/>
                </a:lnTo>
                <a:lnTo>
                  <a:pt x="454151" y="0"/>
                </a:lnTo>
                <a:lnTo>
                  <a:pt x="454151" y="338328"/>
                </a:lnTo>
                <a:lnTo>
                  <a:pt x="0" y="3383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4" name="object 2544"/>
          <p:cNvSpPr/>
          <p:nvPr/>
        </p:nvSpPr>
        <p:spPr>
          <a:xfrm>
            <a:off x="1103376" y="2519172"/>
            <a:ext cx="413003" cy="338328"/>
          </a:xfrm>
          <a:custGeom>
            <a:avLst/>
            <a:gdLst/>
            <a:ahLst/>
            <a:cxnLst/>
            <a:rect l="l" t="t" r="r" b="b"/>
            <a:pathLst>
              <a:path w="413003" h="338328">
                <a:moveTo>
                  <a:pt x="0" y="338328"/>
                </a:moveTo>
                <a:lnTo>
                  <a:pt x="0" y="0"/>
                </a:lnTo>
                <a:lnTo>
                  <a:pt x="413003" y="0"/>
                </a:lnTo>
                <a:lnTo>
                  <a:pt x="413003" y="338328"/>
                </a:lnTo>
                <a:lnTo>
                  <a:pt x="0" y="3383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5" name="object 2545"/>
          <p:cNvSpPr/>
          <p:nvPr/>
        </p:nvSpPr>
        <p:spPr>
          <a:xfrm>
            <a:off x="1517904" y="2519172"/>
            <a:ext cx="2955036" cy="338328"/>
          </a:xfrm>
          <a:custGeom>
            <a:avLst/>
            <a:gdLst/>
            <a:ahLst/>
            <a:cxnLst/>
            <a:rect l="l" t="t" r="r" b="b"/>
            <a:pathLst>
              <a:path w="2955036" h="338328">
                <a:moveTo>
                  <a:pt x="0" y="338328"/>
                </a:moveTo>
                <a:lnTo>
                  <a:pt x="0" y="0"/>
                </a:lnTo>
                <a:lnTo>
                  <a:pt x="2955036" y="0"/>
                </a:lnTo>
                <a:lnTo>
                  <a:pt x="2955036" y="338328"/>
                </a:lnTo>
                <a:lnTo>
                  <a:pt x="0" y="3383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6" name="object 2546"/>
          <p:cNvSpPr/>
          <p:nvPr/>
        </p:nvSpPr>
        <p:spPr>
          <a:xfrm>
            <a:off x="4474463" y="2519172"/>
            <a:ext cx="2229612" cy="338328"/>
          </a:xfrm>
          <a:custGeom>
            <a:avLst/>
            <a:gdLst/>
            <a:ahLst/>
            <a:cxnLst/>
            <a:rect l="l" t="t" r="r" b="b"/>
            <a:pathLst>
              <a:path w="2229612" h="338328">
                <a:moveTo>
                  <a:pt x="0" y="338328"/>
                </a:moveTo>
                <a:lnTo>
                  <a:pt x="0" y="0"/>
                </a:lnTo>
                <a:lnTo>
                  <a:pt x="2229613" y="0"/>
                </a:lnTo>
                <a:lnTo>
                  <a:pt x="2229613" y="338328"/>
                </a:lnTo>
                <a:lnTo>
                  <a:pt x="0" y="3383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7" name="object 2547"/>
          <p:cNvSpPr/>
          <p:nvPr/>
        </p:nvSpPr>
        <p:spPr>
          <a:xfrm>
            <a:off x="647700" y="2859024"/>
            <a:ext cx="454151" cy="271272"/>
          </a:xfrm>
          <a:custGeom>
            <a:avLst/>
            <a:gdLst/>
            <a:ahLst/>
            <a:cxnLst/>
            <a:rect l="l" t="t" r="r" b="b"/>
            <a:pathLst>
              <a:path w="454151" h="271272">
                <a:moveTo>
                  <a:pt x="0" y="271272"/>
                </a:moveTo>
                <a:lnTo>
                  <a:pt x="0" y="0"/>
                </a:lnTo>
                <a:lnTo>
                  <a:pt x="454151" y="0"/>
                </a:lnTo>
                <a:lnTo>
                  <a:pt x="454151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8" name="object 2548"/>
          <p:cNvSpPr/>
          <p:nvPr/>
        </p:nvSpPr>
        <p:spPr>
          <a:xfrm>
            <a:off x="1103376" y="2859024"/>
            <a:ext cx="413003" cy="271272"/>
          </a:xfrm>
          <a:custGeom>
            <a:avLst/>
            <a:gdLst/>
            <a:ahLst/>
            <a:cxnLst/>
            <a:rect l="l" t="t" r="r" b="b"/>
            <a:pathLst>
              <a:path w="413003" h="271272">
                <a:moveTo>
                  <a:pt x="0" y="271272"/>
                </a:moveTo>
                <a:lnTo>
                  <a:pt x="0" y="0"/>
                </a:lnTo>
                <a:lnTo>
                  <a:pt x="413003" y="0"/>
                </a:lnTo>
                <a:lnTo>
                  <a:pt x="413003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9" name="object 2549"/>
          <p:cNvSpPr/>
          <p:nvPr/>
        </p:nvSpPr>
        <p:spPr>
          <a:xfrm>
            <a:off x="1517904" y="2859024"/>
            <a:ext cx="2955036" cy="271272"/>
          </a:xfrm>
          <a:custGeom>
            <a:avLst/>
            <a:gdLst/>
            <a:ahLst/>
            <a:cxnLst/>
            <a:rect l="l" t="t" r="r" b="b"/>
            <a:pathLst>
              <a:path w="2955036" h="271272">
                <a:moveTo>
                  <a:pt x="0" y="271272"/>
                </a:moveTo>
                <a:lnTo>
                  <a:pt x="0" y="0"/>
                </a:lnTo>
                <a:lnTo>
                  <a:pt x="2955036" y="0"/>
                </a:lnTo>
                <a:lnTo>
                  <a:pt x="2955036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0" name="object 2550"/>
          <p:cNvSpPr/>
          <p:nvPr/>
        </p:nvSpPr>
        <p:spPr>
          <a:xfrm>
            <a:off x="4474463" y="2859024"/>
            <a:ext cx="2229612" cy="271272"/>
          </a:xfrm>
          <a:custGeom>
            <a:avLst/>
            <a:gdLst/>
            <a:ahLst/>
            <a:cxnLst/>
            <a:rect l="l" t="t" r="r" b="b"/>
            <a:pathLst>
              <a:path w="2229612" h="271272">
                <a:moveTo>
                  <a:pt x="0" y="271272"/>
                </a:moveTo>
                <a:lnTo>
                  <a:pt x="0" y="0"/>
                </a:lnTo>
                <a:lnTo>
                  <a:pt x="2229613" y="0"/>
                </a:lnTo>
                <a:lnTo>
                  <a:pt x="2229613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1" name="object 2551"/>
          <p:cNvSpPr/>
          <p:nvPr/>
        </p:nvSpPr>
        <p:spPr>
          <a:xfrm>
            <a:off x="647700" y="3131819"/>
            <a:ext cx="454151" cy="271272"/>
          </a:xfrm>
          <a:custGeom>
            <a:avLst/>
            <a:gdLst/>
            <a:ahLst/>
            <a:cxnLst/>
            <a:rect l="l" t="t" r="r" b="b"/>
            <a:pathLst>
              <a:path w="454151" h="271272">
                <a:moveTo>
                  <a:pt x="0" y="271273"/>
                </a:moveTo>
                <a:lnTo>
                  <a:pt x="0" y="0"/>
                </a:lnTo>
                <a:lnTo>
                  <a:pt x="454151" y="0"/>
                </a:lnTo>
                <a:lnTo>
                  <a:pt x="454151" y="271273"/>
                </a:lnTo>
                <a:lnTo>
                  <a:pt x="0" y="271273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2" name="object 2552"/>
          <p:cNvSpPr/>
          <p:nvPr/>
        </p:nvSpPr>
        <p:spPr>
          <a:xfrm>
            <a:off x="1103376" y="3131819"/>
            <a:ext cx="413003" cy="271272"/>
          </a:xfrm>
          <a:custGeom>
            <a:avLst/>
            <a:gdLst/>
            <a:ahLst/>
            <a:cxnLst/>
            <a:rect l="l" t="t" r="r" b="b"/>
            <a:pathLst>
              <a:path w="413003" h="271272">
                <a:moveTo>
                  <a:pt x="0" y="271273"/>
                </a:moveTo>
                <a:lnTo>
                  <a:pt x="0" y="0"/>
                </a:lnTo>
                <a:lnTo>
                  <a:pt x="413003" y="0"/>
                </a:lnTo>
                <a:lnTo>
                  <a:pt x="413003" y="271273"/>
                </a:lnTo>
                <a:lnTo>
                  <a:pt x="0" y="271273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3" name="object 2553"/>
          <p:cNvSpPr/>
          <p:nvPr/>
        </p:nvSpPr>
        <p:spPr>
          <a:xfrm>
            <a:off x="1517904" y="3131819"/>
            <a:ext cx="2955036" cy="271272"/>
          </a:xfrm>
          <a:custGeom>
            <a:avLst/>
            <a:gdLst/>
            <a:ahLst/>
            <a:cxnLst/>
            <a:rect l="l" t="t" r="r" b="b"/>
            <a:pathLst>
              <a:path w="2955036" h="271272">
                <a:moveTo>
                  <a:pt x="0" y="271273"/>
                </a:moveTo>
                <a:lnTo>
                  <a:pt x="0" y="0"/>
                </a:lnTo>
                <a:lnTo>
                  <a:pt x="2955036" y="0"/>
                </a:lnTo>
                <a:lnTo>
                  <a:pt x="2955036" y="271273"/>
                </a:lnTo>
                <a:lnTo>
                  <a:pt x="0" y="271273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4" name="object 2554"/>
          <p:cNvSpPr/>
          <p:nvPr/>
        </p:nvSpPr>
        <p:spPr>
          <a:xfrm>
            <a:off x="4474463" y="3131819"/>
            <a:ext cx="2229612" cy="271272"/>
          </a:xfrm>
          <a:custGeom>
            <a:avLst/>
            <a:gdLst/>
            <a:ahLst/>
            <a:cxnLst/>
            <a:rect l="l" t="t" r="r" b="b"/>
            <a:pathLst>
              <a:path w="2229612" h="271272">
                <a:moveTo>
                  <a:pt x="0" y="271273"/>
                </a:moveTo>
                <a:lnTo>
                  <a:pt x="0" y="0"/>
                </a:lnTo>
                <a:lnTo>
                  <a:pt x="2229613" y="0"/>
                </a:lnTo>
                <a:lnTo>
                  <a:pt x="2229613" y="271273"/>
                </a:lnTo>
                <a:lnTo>
                  <a:pt x="0" y="271273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5" name="object 2555"/>
          <p:cNvSpPr/>
          <p:nvPr/>
        </p:nvSpPr>
        <p:spPr>
          <a:xfrm>
            <a:off x="647700" y="3404616"/>
            <a:ext cx="454151" cy="490728"/>
          </a:xfrm>
          <a:custGeom>
            <a:avLst/>
            <a:gdLst/>
            <a:ahLst/>
            <a:cxnLst/>
            <a:rect l="l" t="t" r="r" b="b"/>
            <a:pathLst>
              <a:path w="454151" h="490728">
                <a:moveTo>
                  <a:pt x="0" y="490728"/>
                </a:moveTo>
                <a:lnTo>
                  <a:pt x="0" y="0"/>
                </a:lnTo>
                <a:lnTo>
                  <a:pt x="454151" y="0"/>
                </a:lnTo>
                <a:lnTo>
                  <a:pt x="454151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6" name="object 2556"/>
          <p:cNvSpPr/>
          <p:nvPr/>
        </p:nvSpPr>
        <p:spPr>
          <a:xfrm>
            <a:off x="1103376" y="3404616"/>
            <a:ext cx="413003" cy="490728"/>
          </a:xfrm>
          <a:custGeom>
            <a:avLst/>
            <a:gdLst/>
            <a:ahLst/>
            <a:cxnLst/>
            <a:rect l="l" t="t" r="r" b="b"/>
            <a:pathLst>
              <a:path w="413003" h="490728">
                <a:moveTo>
                  <a:pt x="0" y="490728"/>
                </a:moveTo>
                <a:lnTo>
                  <a:pt x="0" y="0"/>
                </a:lnTo>
                <a:lnTo>
                  <a:pt x="413003" y="0"/>
                </a:lnTo>
                <a:lnTo>
                  <a:pt x="413003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7" name="object 2557"/>
          <p:cNvSpPr/>
          <p:nvPr/>
        </p:nvSpPr>
        <p:spPr>
          <a:xfrm>
            <a:off x="1517904" y="3404616"/>
            <a:ext cx="2955036" cy="490728"/>
          </a:xfrm>
          <a:custGeom>
            <a:avLst/>
            <a:gdLst/>
            <a:ahLst/>
            <a:cxnLst/>
            <a:rect l="l" t="t" r="r" b="b"/>
            <a:pathLst>
              <a:path w="2955036" h="490728">
                <a:moveTo>
                  <a:pt x="0" y="490728"/>
                </a:moveTo>
                <a:lnTo>
                  <a:pt x="0" y="0"/>
                </a:lnTo>
                <a:lnTo>
                  <a:pt x="2955036" y="0"/>
                </a:lnTo>
                <a:lnTo>
                  <a:pt x="295503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8" name="object 2558"/>
          <p:cNvSpPr/>
          <p:nvPr/>
        </p:nvSpPr>
        <p:spPr>
          <a:xfrm>
            <a:off x="4474463" y="3404616"/>
            <a:ext cx="2229612" cy="490728"/>
          </a:xfrm>
          <a:custGeom>
            <a:avLst/>
            <a:gdLst/>
            <a:ahLst/>
            <a:cxnLst/>
            <a:rect l="l" t="t" r="r" b="b"/>
            <a:pathLst>
              <a:path w="2229612" h="490728">
                <a:moveTo>
                  <a:pt x="0" y="490728"/>
                </a:moveTo>
                <a:lnTo>
                  <a:pt x="0" y="0"/>
                </a:lnTo>
                <a:lnTo>
                  <a:pt x="2229613" y="0"/>
                </a:lnTo>
                <a:lnTo>
                  <a:pt x="2229613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9" name="object 2559"/>
          <p:cNvSpPr/>
          <p:nvPr/>
        </p:nvSpPr>
        <p:spPr>
          <a:xfrm>
            <a:off x="1097279" y="1626107"/>
            <a:ext cx="12192" cy="2282952"/>
          </a:xfrm>
          <a:custGeom>
            <a:avLst/>
            <a:gdLst/>
            <a:ahLst/>
            <a:cxnLst/>
            <a:rect l="l" t="t" r="r" b="b"/>
            <a:pathLst>
              <a:path w="12192" h="2282952">
                <a:moveTo>
                  <a:pt x="6097" y="6097"/>
                </a:moveTo>
                <a:lnTo>
                  <a:pt x="6097" y="227685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0" name="object 2560"/>
          <p:cNvSpPr/>
          <p:nvPr/>
        </p:nvSpPr>
        <p:spPr>
          <a:xfrm>
            <a:off x="1097279" y="1359407"/>
            <a:ext cx="426720" cy="2549652"/>
          </a:xfrm>
          <a:custGeom>
            <a:avLst/>
            <a:gdLst/>
            <a:ahLst/>
            <a:cxnLst/>
            <a:rect l="l" t="t" r="r" b="b"/>
            <a:pathLst>
              <a:path w="426720" h="2549652">
                <a:moveTo>
                  <a:pt x="6097" y="2543557"/>
                </a:moveTo>
                <a:moveTo>
                  <a:pt x="420625" y="6097"/>
                </a:moveTo>
                <a:lnTo>
                  <a:pt x="420625" y="254355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1" name="object 2561"/>
          <p:cNvSpPr/>
          <p:nvPr/>
        </p:nvSpPr>
        <p:spPr>
          <a:xfrm>
            <a:off x="1511807" y="1359407"/>
            <a:ext cx="2968752" cy="2549652"/>
          </a:xfrm>
          <a:custGeom>
            <a:avLst/>
            <a:gdLst/>
            <a:ahLst/>
            <a:cxnLst/>
            <a:rect l="l" t="t" r="r" b="b"/>
            <a:pathLst>
              <a:path w="2968752" h="2549652">
                <a:moveTo>
                  <a:pt x="6097" y="2543557"/>
                </a:moveTo>
                <a:moveTo>
                  <a:pt x="2962656" y="6097"/>
                </a:moveTo>
                <a:lnTo>
                  <a:pt x="2962656" y="2865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2" name="object 2562"/>
          <p:cNvSpPr/>
          <p:nvPr/>
        </p:nvSpPr>
        <p:spPr>
          <a:xfrm>
            <a:off x="4468367" y="1639824"/>
            <a:ext cx="12192" cy="2269236"/>
          </a:xfrm>
          <a:custGeom>
            <a:avLst/>
            <a:gdLst/>
            <a:ahLst/>
            <a:cxnLst/>
            <a:rect l="l" t="t" r="r" b="b"/>
            <a:pathLst>
              <a:path w="12192" h="2269236">
                <a:moveTo>
                  <a:pt x="6096" y="6096"/>
                </a:moveTo>
                <a:moveTo>
                  <a:pt x="6096" y="193548"/>
                </a:moveTo>
                <a:lnTo>
                  <a:pt x="6096" y="22631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3" name="object 2563"/>
          <p:cNvSpPr/>
          <p:nvPr/>
        </p:nvSpPr>
        <p:spPr>
          <a:xfrm>
            <a:off x="4468367" y="1359407"/>
            <a:ext cx="2243328" cy="2549652"/>
          </a:xfrm>
          <a:custGeom>
            <a:avLst/>
            <a:gdLst/>
            <a:ahLst/>
            <a:cxnLst/>
            <a:rect l="l" t="t" r="r" b="b"/>
            <a:pathLst>
              <a:path w="2243328" h="2549652">
                <a:moveTo>
                  <a:pt x="6096" y="2543557"/>
                </a:moveTo>
                <a:moveTo>
                  <a:pt x="2237233" y="6097"/>
                </a:moveTo>
                <a:lnTo>
                  <a:pt x="2237233" y="2865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4" name="object 2564"/>
          <p:cNvSpPr/>
          <p:nvPr/>
        </p:nvSpPr>
        <p:spPr>
          <a:xfrm>
            <a:off x="6699504" y="1639824"/>
            <a:ext cx="12192" cy="2269236"/>
          </a:xfrm>
          <a:custGeom>
            <a:avLst/>
            <a:gdLst/>
            <a:ahLst/>
            <a:cxnLst/>
            <a:rect l="l" t="t" r="r" b="b"/>
            <a:pathLst>
              <a:path w="12192" h="2269236">
                <a:moveTo>
                  <a:pt x="6096" y="6096"/>
                </a:moveTo>
                <a:moveTo>
                  <a:pt x="6096" y="193548"/>
                </a:moveTo>
                <a:lnTo>
                  <a:pt x="6096" y="22631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5" name="object 2565"/>
          <p:cNvSpPr/>
          <p:nvPr/>
        </p:nvSpPr>
        <p:spPr>
          <a:xfrm>
            <a:off x="635508" y="1633728"/>
            <a:ext cx="8750807" cy="2275332"/>
          </a:xfrm>
          <a:custGeom>
            <a:avLst/>
            <a:gdLst/>
            <a:ahLst/>
            <a:cxnLst/>
            <a:rect l="l" t="t" r="r" b="b"/>
            <a:pathLst>
              <a:path w="8750807" h="2275332">
                <a:moveTo>
                  <a:pt x="6070092" y="2269236"/>
                </a:moveTo>
                <a:moveTo>
                  <a:pt x="6096" y="6096"/>
                </a:moveTo>
                <a:lnTo>
                  <a:pt x="87447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6" name="object 2566"/>
          <p:cNvSpPr/>
          <p:nvPr/>
        </p:nvSpPr>
        <p:spPr>
          <a:xfrm>
            <a:off x="635508" y="1633728"/>
            <a:ext cx="8750807" cy="211836"/>
          </a:xfrm>
          <a:custGeom>
            <a:avLst/>
            <a:gdLst/>
            <a:ahLst/>
            <a:cxnLst/>
            <a:rect l="l" t="t" r="r" b="b"/>
            <a:pathLst>
              <a:path w="8750807" h="211836">
                <a:moveTo>
                  <a:pt x="8744712" y="6096"/>
                </a:moveTo>
                <a:moveTo>
                  <a:pt x="6096" y="205740"/>
                </a:moveTo>
                <a:lnTo>
                  <a:pt x="8744712" y="2057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7" name="object 2567"/>
          <p:cNvSpPr/>
          <p:nvPr/>
        </p:nvSpPr>
        <p:spPr>
          <a:xfrm>
            <a:off x="635508" y="1833372"/>
            <a:ext cx="8750807" cy="419100"/>
          </a:xfrm>
          <a:custGeom>
            <a:avLst/>
            <a:gdLst/>
            <a:ahLst/>
            <a:cxnLst/>
            <a:rect l="l" t="t" r="r" b="b"/>
            <a:pathLst>
              <a:path w="8750807" h="419100">
                <a:moveTo>
                  <a:pt x="8744712" y="6096"/>
                </a:moveTo>
                <a:moveTo>
                  <a:pt x="6096" y="413004"/>
                </a:moveTo>
                <a:lnTo>
                  <a:pt x="6077711" y="41300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8" name="object 2568"/>
          <p:cNvSpPr/>
          <p:nvPr/>
        </p:nvSpPr>
        <p:spPr>
          <a:xfrm>
            <a:off x="635508" y="2240280"/>
            <a:ext cx="6083807" cy="284988"/>
          </a:xfrm>
          <a:custGeom>
            <a:avLst/>
            <a:gdLst/>
            <a:ahLst/>
            <a:cxnLst/>
            <a:rect l="l" t="t" r="r" b="b"/>
            <a:pathLst>
              <a:path w="6083807" h="284988">
                <a:moveTo>
                  <a:pt x="6077711" y="6096"/>
                </a:moveTo>
                <a:moveTo>
                  <a:pt x="6096" y="278892"/>
                </a:moveTo>
                <a:lnTo>
                  <a:pt x="6077711" y="27889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9" name="object 2569"/>
          <p:cNvSpPr/>
          <p:nvPr/>
        </p:nvSpPr>
        <p:spPr>
          <a:xfrm>
            <a:off x="635508" y="2513075"/>
            <a:ext cx="6083807" cy="352044"/>
          </a:xfrm>
          <a:custGeom>
            <a:avLst/>
            <a:gdLst/>
            <a:ahLst/>
            <a:cxnLst/>
            <a:rect l="l" t="t" r="r" b="b"/>
            <a:pathLst>
              <a:path w="6083807" h="352044">
                <a:moveTo>
                  <a:pt x="6077711" y="6097"/>
                </a:moveTo>
                <a:moveTo>
                  <a:pt x="6096" y="345949"/>
                </a:moveTo>
                <a:lnTo>
                  <a:pt x="6077711" y="34594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0" name="object 2570"/>
          <p:cNvSpPr/>
          <p:nvPr/>
        </p:nvSpPr>
        <p:spPr>
          <a:xfrm>
            <a:off x="635508" y="2852928"/>
            <a:ext cx="6083807" cy="284988"/>
          </a:xfrm>
          <a:custGeom>
            <a:avLst/>
            <a:gdLst/>
            <a:ahLst/>
            <a:cxnLst/>
            <a:rect l="l" t="t" r="r" b="b"/>
            <a:pathLst>
              <a:path w="6083807" h="284988">
                <a:moveTo>
                  <a:pt x="6077711" y="6096"/>
                </a:moveTo>
                <a:moveTo>
                  <a:pt x="6096" y="278892"/>
                </a:moveTo>
                <a:lnTo>
                  <a:pt x="6077711" y="27889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1" name="object 2571"/>
          <p:cNvSpPr/>
          <p:nvPr/>
        </p:nvSpPr>
        <p:spPr>
          <a:xfrm>
            <a:off x="635508" y="3125724"/>
            <a:ext cx="6083807" cy="284988"/>
          </a:xfrm>
          <a:custGeom>
            <a:avLst/>
            <a:gdLst/>
            <a:ahLst/>
            <a:cxnLst/>
            <a:rect l="l" t="t" r="r" b="b"/>
            <a:pathLst>
              <a:path w="6083807" h="284988">
                <a:moveTo>
                  <a:pt x="6077711" y="6096"/>
                </a:moveTo>
                <a:moveTo>
                  <a:pt x="6096" y="278892"/>
                </a:moveTo>
                <a:lnTo>
                  <a:pt x="6077711" y="27889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2" name="object 2572"/>
          <p:cNvSpPr/>
          <p:nvPr/>
        </p:nvSpPr>
        <p:spPr>
          <a:xfrm>
            <a:off x="641604" y="1359407"/>
            <a:ext cx="6077711" cy="2549652"/>
          </a:xfrm>
          <a:custGeom>
            <a:avLst/>
            <a:gdLst/>
            <a:ahLst/>
            <a:cxnLst/>
            <a:rect l="l" t="t" r="r" b="b"/>
            <a:pathLst>
              <a:path w="6077711" h="2549652">
                <a:moveTo>
                  <a:pt x="6071615" y="2045209"/>
                </a:moveTo>
                <a:moveTo>
                  <a:pt x="6096" y="6097"/>
                </a:moveTo>
                <a:lnTo>
                  <a:pt x="6096" y="254355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3" name="object 2573"/>
          <p:cNvSpPr/>
          <p:nvPr/>
        </p:nvSpPr>
        <p:spPr>
          <a:xfrm>
            <a:off x="641604" y="1359407"/>
            <a:ext cx="8737092" cy="2549652"/>
          </a:xfrm>
          <a:custGeom>
            <a:avLst/>
            <a:gdLst/>
            <a:ahLst/>
            <a:cxnLst/>
            <a:rect l="l" t="t" r="r" b="b"/>
            <a:pathLst>
              <a:path w="8737092" h="2549652">
                <a:moveTo>
                  <a:pt x="6096" y="2543557"/>
                </a:moveTo>
                <a:moveTo>
                  <a:pt x="8730996" y="6097"/>
                </a:moveTo>
                <a:lnTo>
                  <a:pt x="8730996" y="254355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4" name="object 2574"/>
          <p:cNvSpPr/>
          <p:nvPr/>
        </p:nvSpPr>
        <p:spPr>
          <a:xfrm>
            <a:off x="635508" y="1365504"/>
            <a:ext cx="8750807" cy="2543556"/>
          </a:xfrm>
          <a:custGeom>
            <a:avLst/>
            <a:gdLst/>
            <a:ahLst/>
            <a:cxnLst/>
            <a:rect l="l" t="t" r="r" b="b"/>
            <a:pathLst>
              <a:path w="8750807" h="2543556">
                <a:moveTo>
                  <a:pt x="8737092" y="2537460"/>
                </a:moveTo>
                <a:moveTo>
                  <a:pt x="6096" y="6096"/>
                </a:moveTo>
                <a:lnTo>
                  <a:pt x="87447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5" name="object 2575"/>
          <p:cNvSpPr/>
          <p:nvPr/>
        </p:nvSpPr>
        <p:spPr>
          <a:xfrm>
            <a:off x="635508" y="1365504"/>
            <a:ext cx="8750807" cy="2537460"/>
          </a:xfrm>
          <a:custGeom>
            <a:avLst/>
            <a:gdLst/>
            <a:ahLst/>
            <a:cxnLst/>
            <a:rect l="l" t="t" r="r" b="b"/>
            <a:pathLst>
              <a:path w="8750807" h="2537460">
                <a:moveTo>
                  <a:pt x="8744712" y="6096"/>
                </a:moveTo>
                <a:moveTo>
                  <a:pt x="6096" y="2531364"/>
                </a:moveTo>
                <a:lnTo>
                  <a:pt x="8744712" y="253136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57158" y="1384680"/>
            <a:ext cx="2957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522132" y="1384680"/>
            <a:ext cx="2173458" cy="4582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816840">
              <a:lnSpc>
                <a:spcPct val="100000"/>
              </a:lnSpc>
            </a:pPr>
            <a:r>
              <a:rPr sz="1299" b="1" spc="10" dirty="0">
                <a:solidFill>
                  <a:srgbClr val="FFFF00"/>
                </a:solidFill>
                <a:latin typeface="Arial"/>
                <a:cs typeface="Arial"/>
              </a:rPr>
              <a:t>NAMA JABATAN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BIDANG TENAGAKERJA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798178" y="1384680"/>
            <a:ext cx="162356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FFFF00"/>
                </a:solidFill>
                <a:latin typeface="Arial"/>
                <a:cs typeface="Arial"/>
              </a:rPr>
              <a:t>INSTANSI PEMBINA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472393" y="1384680"/>
            <a:ext cx="117763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FFFF00"/>
                </a:solidFill>
                <a:latin typeface="Arial"/>
                <a:cs typeface="Arial"/>
              </a:rPr>
              <a:t>JABATAN INTI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82659" y="1921694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94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263313" y="1921694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522132" y="1921694"/>
            <a:ext cx="239983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Mediator Hubungan Industrial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596677" y="1921694"/>
            <a:ext cx="152812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Tenaga Kerja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801730" y="2649327"/>
            <a:ext cx="241650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768203" y="2844399"/>
            <a:ext cx="54524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fungsi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312270" y="2844399"/>
            <a:ext cx="115514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ketenagakerja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82659" y="2261752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95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263313" y="2261752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522132" y="2261752"/>
            <a:ext cx="223662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Pengawas Ketenagakerjaan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4596677" y="2261752"/>
            <a:ext cx="152812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Tenaga Kerja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782659" y="2568037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96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263313" y="2568037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521659" y="2579992"/>
            <a:ext cx="82070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Instruktur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4596204" y="2567800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4957392" y="2567800"/>
            <a:ext cx="924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5048831" y="2567800"/>
            <a:ext cx="61760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Tenaga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5663004" y="2567800"/>
            <a:ext cx="4613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Kerja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782659" y="287432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97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263313" y="2874321"/>
            <a:ext cx="138641" cy="4991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522132" y="2874321"/>
            <a:ext cx="129349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Pengantar kerja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4596677" y="2874321"/>
            <a:ext cx="152812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Tenaga Kerja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782659" y="3164069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98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1522132" y="3147305"/>
            <a:ext cx="89711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Penggerak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2416720" y="3147305"/>
            <a:ext cx="75908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Swadaya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96" name="text 1"/>
          <p:cNvSpPr txBox="1"/>
          <p:nvPr/>
        </p:nvSpPr>
        <p:spPr>
          <a:xfrm>
            <a:off x="1521559" y="3147305"/>
            <a:ext cx="2942481" cy="7424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652587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Masyarakat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Penguji Keselamatan dan Kesehatan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Kerja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97" name="text 1"/>
          <p:cNvSpPr txBox="1"/>
          <p:nvPr/>
        </p:nvSpPr>
        <p:spPr>
          <a:xfrm>
            <a:off x="4596677" y="3147305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98" name="text 1"/>
          <p:cNvSpPr txBox="1"/>
          <p:nvPr/>
        </p:nvSpPr>
        <p:spPr>
          <a:xfrm>
            <a:off x="4957865" y="3147305"/>
            <a:ext cx="924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99" name="text 1"/>
          <p:cNvSpPr txBox="1"/>
          <p:nvPr/>
        </p:nvSpPr>
        <p:spPr>
          <a:xfrm>
            <a:off x="5049304" y="3147305"/>
            <a:ext cx="61760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Tenaga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00" name="text 1"/>
          <p:cNvSpPr txBox="1"/>
          <p:nvPr/>
        </p:nvSpPr>
        <p:spPr>
          <a:xfrm>
            <a:off x="5663477" y="3147305"/>
            <a:ext cx="4613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Kerja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01" name="text 1"/>
          <p:cNvSpPr txBox="1"/>
          <p:nvPr/>
        </p:nvSpPr>
        <p:spPr>
          <a:xfrm>
            <a:off x="782659" y="3546461"/>
            <a:ext cx="2314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99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02" name="text 1"/>
          <p:cNvSpPr txBox="1"/>
          <p:nvPr/>
        </p:nvSpPr>
        <p:spPr>
          <a:xfrm>
            <a:off x="1263313" y="354646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7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03" name="text 1"/>
          <p:cNvSpPr txBox="1"/>
          <p:nvPr/>
        </p:nvSpPr>
        <p:spPr>
          <a:xfrm>
            <a:off x="4596104" y="3529411"/>
            <a:ext cx="40700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04" name="text 1"/>
          <p:cNvSpPr txBox="1"/>
          <p:nvPr/>
        </p:nvSpPr>
        <p:spPr>
          <a:xfrm>
            <a:off x="4957293" y="3529411"/>
            <a:ext cx="924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05" name="text 1"/>
          <p:cNvSpPr txBox="1"/>
          <p:nvPr/>
        </p:nvSpPr>
        <p:spPr>
          <a:xfrm>
            <a:off x="5048733" y="3529411"/>
            <a:ext cx="61760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Tenaga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06" name="text 1"/>
          <p:cNvSpPr txBox="1"/>
          <p:nvPr/>
        </p:nvSpPr>
        <p:spPr>
          <a:xfrm>
            <a:off x="5662904" y="3529411"/>
            <a:ext cx="46132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Kerja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76" name="object 2576"/>
          <p:cNvSpPr/>
          <p:nvPr/>
        </p:nvSpPr>
        <p:spPr>
          <a:xfrm>
            <a:off x="629412" y="3992880"/>
            <a:ext cx="455675" cy="246888"/>
          </a:xfrm>
          <a:custGeom>
            <a:avLst/>
            <a:gdLst/>
            <a:ahLst/>
            <a:cxnLst/>
            <a:rect l="l" t="t" r="r" b="b"/>
            <a:pathLst>
              <a:path w="455675" h="246888">
                <a:moveTo>
                  <a:pt x="0" y="246888"/>
                </a:moveTo>
                <a:lnTo>
                  <a:pt x="0" y="0"/>
                </a:lnTo>
                <a:lnTo>
                  <a:pt x="455675" y="0"/>
                </a:lnTo>
                <a:lnTo>
                  <a:pt x="455675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7" name="object 2577"/>
          <p:cNvSpPr/>
          <p:nvPr/>
        </p:nvSpPr>
        <p:spPr>
          <a:xfrm>
            <a:off x="1086612" y="3992880"/>
            <a:ext cx="431292" cy="246888"/>
          </a:xfrm>
          <a:custGeom>
            <a:avLst/>
            <a:gdLst/>
            <a:ahLst/>
            <a:cxnLst/>
            <a:rect l="l" t="t" r="r" b="b"/>
            <a:pathLst>
              <a:path w="431292" h="246888">
                <a:moveTo>
                  <a:pt x="0" y="246888"/>
                </a:moveTo>
                <a:lnTo>
                  <a:pt x="0" y="0"/>
                </a:lnTo>
                <a:lnTo>
                  <a:pt x="431292" y="0"/>
                </a:lnTo>
                <a:lnTo>
                  <a:pt x="431292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8" name="object 2578"/>
          <p:cNvSpPr/>
          <p:nvPr/>
        </p:nvSpPr>
        <p:spPr>
          <a:xfrm>
            <a:off x="1519428" y="3992880"/>
            <a:ext cx="7927848" cy="246888"/>
          </a:xfrm>
          <a:custGeom>
            <a:avLst/>
            <a:gdLst/>
            <a:ahLst/>
            <a:cxnLst/>
            <a:rect l="l" t="t" r="r" b="b"/>
            <a:pathLst>
              <a:path w="7927848" h="246888">
                <a:moveTo>
                  <a:pt x="0" y="246888"/>
                </a:moveTo>
                <a:lnTo>
                  <a:pt x="0" y="0"/>
                </a:lnTo>
                <a:lnTo>
                  <a:pt x="7927848" y="0"/>
                </a:lnTo>
                <a:lnTo>
                  <a:pt x="7927848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9" name="object 2579"/>
          <p:cNvSpPr/>
          <p:nvPr/>
        </p:nvSpPr>
        <p:spPr>
          <a:xfrm>
            <a:off x="629412" y="4241292"/>
            <a:ext cx="455675" cy="306324"/>
          </a:xfrm>
          <a:custGeom>
            <a:avLst/>
            <a:gdLst/>
            <a:ahLst/>
            <a:cxnLst/>
            <a:rect l="l" t="t" r="r" b="b"/>
            <a:pathLst>
              <a:path w="455675" h="306324">
                <a:moveTo>
                  <a:pt x="0" y="306324"/>
                </a:moveTo>
                <a:lnTo>
                  <a:pt x="0" y="0"/>
                </a:lnTo>
                <a:lnTo>
                  <a:pt x="455675" y="0"/>
                </a:lnTo>
                <a:lnTo>
                  <a:pt x="455675" y="306324"/>
                </a:lnTo>
                <a:lnTo>
                  <a:pt x="0" y="30632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0" name="object 2580"/>
          <p:cNvSpPr/>
          <p:nvPr/>
        </p:nvSpPr>
        <p:spPr>
          <a:xfrm>
            <a:off x="1086612" y="4241292"/>
            <a:ext cx="431292" cy="306324"/>
          </a:xfrm>
          <a:custGeom>
            <a:avLst/>
            <a:gdLst/>
            <a:ahLst/>
            <a:cxnLst/>
            <a:rect l="l" t="t" r="r" b="b"/>
            <a:pathLst>
              <a:path w="431292" h="306324">
                <a:moveTo>
                  <a:pt x="0" y="306324"/>
                </a:moveTo>
                <a:lnTo>
                  <a:pt x="0" y="0"/>
                </a:lnTo>
                <a:lnTo>
                  <a:pt x="431292" y="0"/>
                </a:lnTo>
                <a:lnTo>
                  <a:pt x="431292" y="306324"/>
                </a:lnTo>
                <a:lnTo>
                  <a:pt x="0" y="30632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1" name="object 2581"/>
          <p:cNvSpPr/>
          <p:nvPr/>
        </p:nvSpPr>
        <p:spPr>
          <a:xfrm>
            <a:off x="1519428" y="4241292"/>
            <a:ext cx="2898648" cy="306324"/>
          </a:xfrm>
          <a:custGeom>
            <a:avLst/>
            <a:gdLst/>
            <a:ahLst/>
            <a:cxnLst/>
            <a:rect l="l" t="t" r="r" b="b"/>
            <a:pathLst>
              <a:path w="2898648" h="306324">
                <a:moveTo>
                  <a:pt x="0" y="306324"/>
                </a:moveTo>
                <a:lnTo>
                  <a:pt x="0" y="0"/>
                </a:lnTo>
                <a:lnTo>
                  <a:pt x="2898648" y="0"/>
                </a:lnTo>
                <a:lnTo>
                  <a:pt x="2898648" y="306324"/>
                </a:lnTo>
                <a:lnTo>
                  <a:pt x="0" y="30632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2" name="object 2582"/>
          <p:cNvSpPr/>
          <p:nvPr/>
        </p:nvSpPr>
        <p:spPr>
          <a:xfrm>
            <a:off x="4419600" y="4241292"/>
            <a:ext cx="2284476" cy="306324"/>
          </a:xfrm>
          <a:custGeom>
            <a:avLst/>
            <a:gdLst/>
            <a:ahLst/>
            <a:cxnLst/>
            <a:rect l="l" t="t" r="r" b="b"/>
            <a:pathLst>
              <a:path w="2284476" h="306324">
                <a:moveTo>
                  <a:pt x="0" y="306324"/>
                </a:moveTo>
                <a:lnTo>
                  <a:pt x="0" y="0"/>
                </a:lnTo>
                <a:lnTo>
                  <a:pt x="2284476" y="0"/>
                </a:lnTo>
                <a:lnTo>
                  <a:pt x="2284476" y="306324"/>
                </a:lnTo>
                <a:lnTo>
                  <a:pt x="0" y="30632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3" name="object 2583"/>
          <p:cNvSpPr/>
          <p:nvPr/>
        </p:nvSpPr>
        <p:spPr>
          <a:xfrm>
            <a:off x="6705600" y="4241292"/>
            <a:ext cx="2741676" cy="1257300"/>
          </a:xfrm>
          <a:custGeom>
            <a:avLst/>
            <a:gdLst/>
            <a:ahLst/>
            <a:cxnLst/>
            <a:rect l="l" t="t" r="r" b="b"/>
            <a:pathLst>
              <a:path w="2741676" h="1257300">
                <a:moveTo>
                  <a:pt x="0" y="1257300"/>
                </a:moveTo>
                <a:lnTo>
                  <a:pt x="0" y="0"/>
                </a:lnTo>
                <a:lnTo>
                  <a:pt x="2741676" y="0"/>
                </a:lnTo>
                <a:lnTo>
                  <a:pt x="2741676" y="1257300"/>
                </a:lnTo>
                <a:lnTo>
                  <a:pt x="0" y="125730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4" name="object 2584"/>
          <p:cNvSpPr/>
          <p:nvPr/>
        </p:nvSpPr>
        <p:spPr>
          <a:xfrm>
            <a:off x="629412" y="4549140"/>
            <a:ext cx="455675" cy="336804"/>
          </a:xfrm>
          <a:custGeom>
            <a:avLst/>
            <a:gdLst/>
            <a:ahLst/>
            <a:cxnLst/>
            <a:rect l="l" t="t" r="r" b="b"/>
            <a:pathLst>
              <a:path w="455675" h="336804">
                <a:moveTo>
                  <a:pt x="0" y="336804"/>
                </a:moveTo>
                <a:lnTo>
                  <a:pt x="0" y="0"/>
                </a:lnTo>
                <a:lnTo>
                  <a:pt x="455675" y="0"/>
                </a:lnTo>
                <a:lnTo>
                  <a:pt x="455675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5" name="object 2585"/>
          <p:cNvSpPr/>
          <p:nvPr/>
        </p:nvSpPr>
        <p:spPr>
          <a:xfrm>
            <a:off x="1086612" y="4549140"/>
            <a:ext cx="431292" cy="336804"/>
          </a:xfrm>
          <a:custGeom>
            <a:avLst/>
            <a:gdLst/>
            <a:ahLst/>
            <a:cxnLst/>
            <a:rect l="l" t="t" r="r" b="b"/>
            <a:pathLst>
              <a:path w="431292" h="336804">
                <a:moveTo>
                  <a:pt x="0" y="336804"/>
                </a:moveTo>
                <a:lnTo>
                  <a:pt x="0" y="0"/>
                </a:lnTo>
                <a:lnTo>
                  <a:pt x="431292" y="0"/>
                </a:lnTo>
                <a:lnTo>
                  <a:pt x="431292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6" name="object 2586"/>
          <p:cNvSpPr/>
          <p:nvPr/>
        </p:nvSpPr>
        <p:spPr>
          <a:xfrm>
            <a:off x="1519428" y="4549140"/>
            <a:ext cx="2898648" cy="336804"/>
          </a:xfrm>
          <a:custGeom>
            <a:avLst/>
            <a:gdLst/>
            <a:ahLst/>
            <a:cxnLst/>
            <a:rect l="l" t="t" r="r" b="b"/>
            <a:pathLst>
              <a:path w="2898648" h="336804">
                <a:moveTo>
                  <a:pt x="0" y="336804"/>
                </a:moveTo>
                <a:lnTo>
                  <a:pt x="0" y="0"/>
                </a:lnTo>
                <a:lnTo>
                  <a:pt x="2898648" y="0"/>
                </a:lnTo>
                <a:lnTo>
                  <a:pt x="2898648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7" name="object 2587"/>
          <p:cNvSpPr/>
          <p:nvPr/>
        </p:nvSpPr>
        <p:spPr>
          <a:xfrm>
            <a:off x="4419600" y="4549140"/>
            <a:ext cx="2284476" cy="336804"/>
          </a:xfrm>
          <a:custGeom>
            <a:avLst/>
            <a:gdLst/>
            <a:ahLst/>
            <a:cxnLst/>
            <a:rect l="l" t="t" r="r" b="b"/>
            <a:pathLst>
              <a:path w="2284476" h="336804">
                <a:moveTo>
                  <a:pt x="0" y="336804"/>
                </a:moveTo>
                <a:lnTo>
                  <a:pt x="0" y="0"/>
                </a:lnTo>
                <a:lnTo>
                  <a:pt x="2284476" y="0"/>
                </a:lnTo>
                <a:lnTo>
                  <a:pt x="2284476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8" name="object 2588"/>
          <p:cNvSpPr/>
          <p:nvPr/>
        </p:nvSpPr>
        <p:spPr>
          <a:xfrm>
            <a:off x="629412" y="4887468"/>
            <a:ext cx="455675" cy="271272"/>
          </a:xfrm>
          <a:custGeom>
            <a:avLst/>
            <a:gdLst/>
            <a:ahLst/>
            <a:cxnLst/>
            <a:rect l="l" t="t" r="r" b="b"/>
            <a:pathLst>
              <a:path w="455675" h="271272">
                <a:moveTo>
                  <a:pt x="0" y="271272"/>
                </a:moveTo>
                <a:lnTo>
                  <a:pt x="0" y="0"/>
                </a:lnTo>
                <a:lnTo>
                  <a:pt x="455675" y="0"/>
                </a:lnTo>
                <a:lnTo>
                  <a:pt x="455675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9" name="object 2589"/>
          <p:cNvSpPr/>
          <p:nvPr/>
        </p:nvSpPr>
        <p:spPr>
          <a:xfrm>
            <a:off x="1086612" y="4887468"/>
            <a:ext cx="431292" cy="271272"/>
          </a:xfrm>
          <a:custGeom>
            <a:avLst/>
            <a:gdLst/>
            <a:ahLst/>
            <a:cxnLst/>
            <a:rect l="l" t="t" r="r" b="b"/>
            <a:pathLst>
              <a:path w="431292" h="271272">
                <a:moveTo>
                  <a:pt x="0" y="271272"/>
                </a:moveTo>
                <a:lnTo>
                  <a:pt x="0" y="0"/>
                </a:lnTo>
                <a:lnTo>
                  <a:pt x="431292" y="0"/>
                </a:lnTo>
                <a:lnTo>
                  <a:pt x="431292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0" name="object 2590"/>
          <p:cNvSpPr/>
          <p:nvPr/>
        </p:nvSpPr>
        <p:spPr>
          <a:xfrm>
            <a:off x="1519428" y="4887468"/>
            <a:ext cx="2898648" cy="271272"/>
          </a:xfrm>
          <a:custGeom>
            <a:avLst/>
            <a:gdLst/>
            <a:ahLst/>
            <a:cxnLst/>
            <a:rect l="l" t="t" r="r" b="b"/>
            <a:pathLst>
              <a:path w="2898648" h="271272">
                <a:moveTo>
                  <a:pt x="0" y="271272"/>
                </a:moveTo>
                <a:lnTo>
                  <a:pt x="0" y="0"/>
                </a:lnTo>
                <a:lnTo>
                  <a:pt x="2898648" y="0"/>
                </a:lnTo>
                <a:lnTo>
                  <a:pt x="2898648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1" name="object 2591"/>
          <p:cNvSpPr/>
          <p:nvPr/>
        </p:nvSpPr>
        <p:spPr>
          <a:xfrm>
            <a:off x="4419600" y="4887468"/>
            <a:ext cx="2284476" cy="271272"/>
          </a:xfrm>
          <a:custGeom>
            <a:avLst/>
            <a:gdLst/>
            <a:ahLst/>
            <a:cxnLst/>
            <a:rect l="l" t="t" r="r" b="b"/>
            <a:pathLst>
              <a:path w="2284476" h="271272">
                <a:moveTo>
                  <a:pt x="0" y="271272"/>
                </a:moveTo>
                <a:lnTo>
                  <a:pt x="0" y="0"/>
                </a:lnTo>
                <a:lnTo>
                  <a:pt x="2284476" y="0"/>
                </a:lnTo>
                <a:lnTo>
                  <a:pt x="2284476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2" name="object 2592"/>
          <p:cNvSpPr/>
          <p:nvPr/>
        </p:nvSpPr>
        <p:spPr>
          <a:xfrm>
            <a:off x="629412" y="5160264"/>
            <a:ext cx="455675" cy="338328"/>
          </a:xfrm>
          <a:custGeom>
            <a:avLst/>
            <a:gdLst/>
            <a:ahLst/>
            <a:cxnLst/>
            <a:rect l="l" t="t" r="r" b="b"/>
            <a:pathLst>
              <a:path w="455675" h="338328">
                <a:moveTo>
                  <a:pt x="0" y="338328"/>
                </a:moveTo>
                <a:lnTo>
                  <a:pt x="0" y="0"/>
                </a:lnTo>
                <a:lnTo>
                  <a:pt x="455675" y="0"/>
                </a:lnTo>
                <a:lnTo>
                  <a:pt x="455675" y="338328"/>
                </a:lnTo>
                <a:lnTo>
                  <a:pt x="0" y="33832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3" name="object 2593"/>
          <p:cNvSpPr/>
          <p:nvPr/>
        </p:nvSpPr>
        <p:spPr>
          <a:xfrm>
            <a:off x="1086612" y="5160264"/>
            <a:ext cx="431292" cy="338328"/>
          </a:xfrm>
          <a:custGeom>
            <a:avLst/>
            <a:gdLst/>
            <a:ahLst/>
            <a:cxnLst/>
            <a:rect l="l" t="t" r="r" b="b"/>
            <a:pathLst>
              <a:path w="431292" h="338328">
                <a:moveTo>
                  <a:pt x="0" y="338328"/>
                </a:moveTo>
                <a:lnTo>
                  <a:pt x="0" y="0"/>
                </a:lnTo>
                <a:lnTo>
                  <a:pt x="431292" y="0"/>
                </a:lnTo>
                <a:lnTo>
                  <a:pt x="431292" y="338328"/>
                </a:lnTo>
                <a:lnTo>
                  <a:pt x="0" y="33832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4" name="object 2594"/>
          <p:cNvSpPr/>
          <p:nvPr/>
        </p:nvSpPr>
        <p:spPr>
          <a:xfrm>
            <a:off x="1519428" y="5160264"/>
            <a:ext cx="2898648" cy="338328"/>
          </a:xfrm>
          <a:custGeom>
            <a:avLst/>
            <a:gdLst/>
            <a:ahLst/>
            <a:cxnLst/>
            <a:rect l="l" t="t" r="r" b="b"/>
            <a:pathLst>
              <a:path w="2898648" h="338328">
                <a:moveTo>
                  <a:pt x="0" y="338328"/>
                </a:moveTo>
                <a:lnTo>
                  <a:pt x="0" y="0"/>
                </a:lnTo>
                <a:lnTo>
                  <a:pt x="2898648" y="0"/>
                </a:lnTo>
                <a:lnTo>
                  <a:pt x="2898648" y="338328"/>
                </a:lnTo>
                <a:lnTo>
                  <a:pt x="0" y="33832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5" name="object 2595"/>
          <p:cNvSpPr/>
          <p:nvPr/>
        </p:nvSpPr>
        <p:spPr>
          <a:xfrm>
            <a:off x="4419600" y="5160264"/>
            <a:ext cx="2284476" cy="338328"/>
          </a:xfrm>
          <a:custGeom>
            <a:avLst/>
            <a:gdLst/>
            <a:ahLst/>
            <a:cxnLst/>
            <a:rect l="l" t="t" r="r" b="b"/>
            <a:pathLst>
              <a:path w="2284476" h="338328">
                <a:moveTo>
                  <a:pt x="0" y="338328"/>
                </a:moveTo>
                <a:lnTo>
                  <a:pt x="0" y="0"/>
                </a:lnTo>
                <a:lnTo>
                  <a:pt x="2284476" y="0"/>
                </a:lnTo>
                <a:lnTo>
                  <a:pt x="2284476" y="338328"/>
                </a:lnTo>
                <a:lnTo>
                  <a:pt x="0" y="33832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6" name="object 2596"/>
          <p:cNvSpPr/>
          <p:nvPr/>
        </p:nvSpPr>
        <p:spPr>
          <a:xfrm>
            <a:off x="1080515" y="3890771"/>
            <a:ext cx="8305799" cy="1621536"/>
          </a:xfrm>
          <a:custGeom>
            <a:avLst/>
            <a:gdLst/>
            <a:ahLst/>
            <a:cxnLst/>
            <a:rect l="l" t="t" r="r" b="b"/>
            <a:pathLst>
              <a:path w="8305799" h="1621536">
                <a:moveTo>
                  <a:pt x="8299705" y="6097"/>
                </a:moveTo>
                <a:moveTo>
                  <a:pt x="6097" y="96012"/>
                </a:moveTo>
                <a:lnTo>
                  <a:pt x="6097" y="161544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7" name="object 2597"/>
          <p:cNvSpPr/>
          <p:nvPr/>
        </p:nvSpPr>
        <p:spPr>
          <a:xfrm>
            <a:off x="1080515" y="3980687"/>
            <a:ext cx="445008" cy="1531620"/>
          </a:xfrm>
          <a:custGeom>
            <a:avLst/>
            <a:gdLst/>
            <a:ahLst/>
            <a:cxnLst/>
            <a:rect l="l" t="t" r="r" b="b"/>
            <a:pathLst>
              <a:path w="445008" h="1531620">
                <a:moveTo>
                  <a:pt x="6097" y="1525525"/>
                </a:moveTo>
                <a:moveTo>
                  <a:pt x="438913" y="6096"/>
                </a:moveTo>
                <a:lnTo>
                  <a:pt x="438913" y="152552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8" name="object 2598"/>
          <p:cNvSpPr/>
          <p:nvPr/>
        </p:nvSpPr>
        <p:spPr>
          <a:xfrm>
            <a:off x="1513332" y="4229099"/>
            <a:ext cx="2912364" cy="1283208"/>
          </a:xfrm>
          <a:custGeom>
            <a:avLst/>
            <a:gdLst/>
            <a:ahLst/>
            <a:cxnLst/>
            <a:rect l="l" t="t" r="r" b="b"/>
            <a:pathLst>
              <a:path w="2912364" h="1283208">
                <a:moveTo>
                  <a:pt x="6096" y="1277113"/>
                </a:moveTo>
                <a:moveTo>
                  <a:pt x="2906268" y="6097"/>
                </a:moveTo>
                <a:lnTo>
                  <a:pt x="2906268" y="12771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9" name="object 2599"/>
          <p:cNvSpPr/>
          <p:nvPr/>
        </p:nvSpPr>
        <p:spPr>
          <a:xfrm>
            <a:off x="4413504" y="4229099"/>
            <a:ext cx="2298192" cy="1283208"/>
          </a:xfrm>
          <a:custGeom>
            <a:avLst/>
            <a:gdLst/>
            <a:ahLst/>
            <a:cxnLst/>
            <a:rect l="l" t="t" r="r" b="b"/>
            <a:pathLst>
              <a:path w="2298192" h="1283208">
                <a:moveTo>
                  <a:pt x="6096" y="1277113"/>
                </a:moveTo>
                <a:moveTo>
                  <a:pt x="2292096" y="6097"/>
                </a:moveTo>
                <a:lnTo>
                  <a:pt x="2292096" y="12771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0" name="object 2600"/>
          <p:cNvSpPr/>
          <p:nvPr/>
        </p:nvSpPr>
        <p:spPr>
          <a:xfrm>
            <a:off x="617220" y="4235196"/>
            <a:ext cx="8845295" cy="1277112"/>
          </a:xfrm>
          <a:custGeom>
            <a:avLst/>
            <a:gdLst/>
            <a:ahLst/>
            <a:cxnLst/>
            <a:rect l="l" t="t" r="r" b="b"/>
            <a:pathLst>
              <a:path w="8845295" h="1277112">
                <a:moveTo>
                  <a:pt x="6088380" y="1271016"/>
                </a:moveTo>
                <a:moveTo>
                  <a:pt x="6096" y="6096"/>
                </a:moveTo>
                <a:lnTo>
                  <a:pt x="883920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1" name="object 2601"/>
          <p:cNvSpPr/>
          <p:nvPr/>
        </p:nvSpPr>
        <p:spPr>
          <a:xfrm>
            <a:off x="617220" y="4235196"/>
            <a:ext cx="8845295" cy="320040"/>
          </a:xfrm>
          <a:custGeom>
            <a:avLst/>
            <a:gdLst/>
            <a:ahLst/>
            <a:cxnLst/>
            <a:rect l="l" t="t" r="r" b="b"/>
            <a:pathLst>
              <a:path w="8845295" h="320040">
                <a:moveTo>
                  <a:pt x="8839200" y="6096"/>
                </a:moveTo>
                <a:moveTo>
                  <a:pt x="6096" y="313944"/>
                </a:moveTo>
                <a:lnTo>
                  <a:pt x="6095999" y="31394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2" name="object 2602"/>
          <p:cNvSpPr/>
          <p:nvPr/>
        </p:nvSpPr>
        <p:spPr>
          <a:xfrm>
            <a:off x="617220" y="4543044"/>
            <a:ext cx="6102095" cy="350520"/>
          </a:xfrm>
          <a:custGeom>
            <a:avLst/>
            <a:gdLst/>
            <a:ahLst/>
            <a:cxnLst/>
            <a:rect l="l" t="t" r="r" b="b"/>
            <a:pathLst>
              <a:path w="6102095" h="350520">
                <a:moveTo>
                  <a:pt x="6095999" y="6096"/>
                </a:moveTo>
                <a:moveTo>
                  <a:pt x="6096" y="344424"/>
                </a:moveTo>
                <a:lnTo>
                  <a:pt x="6095999" y="34442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3" name="object 2603"/>
          <p:cNvSpPr/>
          <p:nvPr/>
        </p:nvSpPr>
        <p:spPr>
          <a:xfrm>
            <a:off x="617220" y="4881372"/>
            <a:ext cx="6102095" cy="284988"/>
          </a:xfrm>
          <a:custGeom>
            <a:avLst/>
            <a:gdLst/>
            <a:ahLst/>
            <a:cxnLst/>
            <a:rect l="l" t="t" r="r" b="b"/>
            <a:pathLst>
              <a:path w="6102095" h="284988">
                <a:moveTo>
                  <a:pt x="6095999" y="6096"/>
                </a:moveTo>
                <a:moveTo>
                  <a:pt x="6096" y="278892"/>
                </a:moveTo>
                <a:lnTo>
                  <a:pt x="6095999" y="27889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4" name="object 2604"/>
          <p:cNvSpPr/>
          <p:nvPr/>
        </p:nvSpPr>
        <p:spPr>
          <a:xfrm>
            <a:off x="623316" y="3980687"/>
            <a:ext cx="6095999" cy="1531620"/>
          </a:xfrm>
          <a:custGeom>
            <a:avLst/>
            <a:gdLst/>
            <a:ahLst/>
            <a:cxnLst/>
            <a:rect l="l" t="t" r="r" b="b"/>
            <a:pathLst>
              <a:path w="6095999" h="1531620">
                <a:moveTo>
                  <a:pt x="6089903" y="1179577"/>
                </a:moveTo>
                <a:moveTo>
                  <a:pt x="6096" y="6096"/>
                </a:moveTo>
                <a:lnTo>
                  <a:pt x="6096" y="152552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5" name="object 2605"/>
          <p:cNvSpPr/>
          <p:nvPr/>
        </p:nvSpPr>
        <p:spPr>
          <a:xfrm>
            <a:off x="623316" y="3980687"/>
            <a:ext cx="8831580" cy="1531620"/>
          </a:xfrm>
          <a:custGeom>
            <a:avLst/>
            <a:gdLst/>
            <a:ahLst/>
            <a:cxnLst/>
            <a:rect l="l" t="t" r="r" b="b"/>
            <a:pathLst>
              <a:path w="8831580" h="1531620">
                <a:moveTo>
                  <a:pt x="6096" y="1525525"/>
                </a:moveTo>
                <a:moveTo>
                  <a:pt x="8825484" y="6096"/>
                </a:moveTo>
                <a:lnTo>
                  <a:pt x="8825484" y="152552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6" name="object 2606"/>
          <p:cNvSpPr/>
          <p:nvPr/>
        </p:nvSpPr>
        <p:spPr>
          <a:xfrm>
            <a:off x="617220" y="3986783"/>
            <a:ext cx="8845295" cy="1525524"/>
          </a:xfrm>
          <a:custGeom>
            <a:avLst/>
            <a:gdLst/>
            <a:ahLst/>
            <a:cxnLst/>
            <a:rect l="l" t="t" r="r" b="b"/>
            <a:pathLst>
              <a:path w="8845295" h="1525524">
                <a:moveTo>
                  <a:pt x="8831580" y="1519429"/>
                </a:moveTo>
                <a:moveTo>
                  <a:pt x="6096" y="6097"/>
                </a:moveTo>
                <a:lnTo>
                  <a:pt x="8839200" y="60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7" name="object 2607"/>
          <p:cNvSpPr/>
          <p:nvPr/>
        </p:nvSpPr>
        <p:spPr>
          <a:xfrm>
            <a:off x="617220" y="3986783"/>
            <a:ext cx="8845295" cy="1519428"/>
          </a:xfrm>
          <a:custGeom>
            <a:avLst/>
            <a:gdLst/>
            <a:ahLst/>
            <a:cxnLst/>
            <a:rect l="l" t="t" r="r" b="b"/>
            <a:pathLst>
              <a:path w="8845295" h="1519428">
                <a:moveTo>
                  <a:pt x="8839200" y="6097"/>
                </a:moveTo>
                <a:moveTo>
                  <a:pt x="6096" y="1513333"/>
                </a:moveTo>
                <a:lnTo>
                  <a:pt x="8839200" y="151333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7" name="text 1"/>
          <p:cNvSpPr txBox="1"/>
          <p:nvPr/>
        </p:nvSpPr>
        <p:spPr>
          <a:xfrm>
            <a:off x="1522205" y="4000717"/>
            <a:ext cx="2237517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PERHUBUNGAN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508" name="text 1"/>
          <p:cNvSpPr txBox="1"/>
          <p:nvPr/>
        </p:nvSpPr>
        <p:spPr>
          <a:xfrm>
            <a:off x="717034" y="4285893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09" name="text 1"/>
          <p:cNvSpPr txBox="1"/>
          <p:nvPr/>
        </p:nvSpPr>
        <p:spPr>
          <a:xfrm>
            <a:off x="1254462" y="4285893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10" name="text 1"/>
          <p:cNvSpPr txBox="1"/>
          <p:nvPr/>
        </p:nvSpPr>
        <p:spPr>
          <a:xfrm>
            <a:off x="1522777" y="4273987"/>
            <a:ext cx="86083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Pengawas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11" name="text 1"/>
          <p:cNvSpPr txBox="1"/>
          <p:nvPr/>
        </p:nvSpPr>
        <p:spPr>
          <a:xfrm>
            <a:off x="2382313" y="4273987"/>
            <a:ext cx="107305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Keselamatan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12" name="text 1"/>
          <p:cNvSpPr txBox="1"/>
          <p:nvPr/>
        </p:nvSpPr>
        <p:spPr>
          <a:xfrm>
            <a:off x="3455208" y="4273987"/>
            <a:ext cx="82982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Pelayaran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13" name="text 1"/>
          <p:cNvSpPr txBox="1"/>
          <p:nvPr/>
        </p:nvSpPr>
        <p:spPr>
          <a:xfrm>
            <a:off x="4543163" y="4273987"/>
            <a:ext cx="105298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Kementerian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14" name="text 1"/>
          <p:cNvSpPr txBox="1"/>
          <p:nvPr/>
        </p:nvSpPr>
        <p:spPr>
          <a:xfrm>
            <a:off x="5596247" y="4273987"/>
            <a:ext cx="111845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Perhubungan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15" name="text 1"/>
          <p:cNvSpPr txBox="1"/>
          <p:nvPr/>
        </p:nvSpPr>
        <p:spPr>
          <a:xfrm>
            <a:off x="4542590" y="4609230"/>
            <a:ext cx="4675648" cy="2691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Kementerian Perhubungan  Unit kerja di bidang tugas dan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16" name="text 1"/>
          <p:cNvSpPr txBox="1"/>
          <p:nvPr/>
        </p:nvSpPr>
        <p:spPr>
          <a:xfrm>
            <a:off x="6710291" y="4847220"/>
            <a:ext cx="165340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fungsi perhubungan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17" name="text 1"/>
          <p:cNvSpPr txBox="1"/>
          <p:nvPr/>
        </p:nvSpPr>
        <p:spPr>
          <a:xfrm>
            <a:off x="717034" y="4609230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70" b="1" spc="10" dirty="0">
                <a:solidFill>
                  <a:srgbClr val="232526"/>
                </a:solidFill>
                <a:latin typeface="Arial"/>
                <a:cs typeface="Arial"/>
              </a:rPr>
              <a:t>101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18" name="text 1"/>
          <p:cNvSpPr txBox="1"/>
          <p:nvPr/>
        </p:nvSpPr>
        <p:spPr>
          <a:xfrm>
            <a:off x="1254462" y="4609230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19" name="text 1"/>
          <p:cNvSpPr txBox="1"/>
          <p:nvPr/>
        </p:nvSpPr>
        <p:spPr>
          <a:xfrm>
            <a:off x="1522205" y="4609230"/>
            <a:ext cx="234497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Penguji Kendaraan Bermotor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20" name="text 1"/>
          <p:cNvSpPr txBox="1"/>
          <p:nvPr/>
        </p:nvSpPr>
        <p:spPr>
          <a:xfrm>
            <a:off x="717034" y="4915478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102</a:t>
            </a:r>
            <a:endParaRPr sz="1400">
              <a:latin typeface="Arial"/>
              <a:cs typeface="Arial"/>
            </a:endParaRPr>
          </a:p>
        </p:txBody>
      </p:sp>
      <p:sp>
        <p:nvSpPr>
          <p:cNvPr id="544" name="text 1"/>
          <p:cNvSpPr txBox="1"/>
          <p:nvPr/>
        </p:nvSpPr>
        <p:spPr>
          <a:xfrm>
            <a:off x="1254462" y="4915478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545" name="text 1"/>
          <p:cNvSpPr txBox="1"/>
          <p:nvPr/>
        </p:nvSpPr>
        <p:spPr>
          <a:xfrm>
            <a:off x="1522777" y="4903571"/>
            <a:ext cx="93461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Pengendali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6" name="text 1"/>
          <p:cNvSpPr txBox="1"/>
          <p:nvPr/>
        </p:nvSpPr>
        <p:spPr>
          <a:xfrm>
            <a:off x="2453941" y="4903571"/>
            <a:ext cx="83286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Frekuensi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7" name="text 1"/>
          <p:cNvSpPr txBox="1"/>
          <p:nvPr/>
        </p:nvSpPr>
        <p:spPr>
          <a:xfrm>
            <a:off x="3284520" y="4903571"/>
            <a:ext cx="50814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Radio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8" name="text 1"/>
          <p:cNvSpPr txBox="1"/>
          <p:nvPr/>
        </p:nvSpPr>
        <p:spPr>
          <a:xfrm>
            <a:off x="4543163" y="4903571"/>
            <a:ext cx="105298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Kementerian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9" name="text 1"/>
          <p:cNvSpPr txBox="1"/>
          <p:nvPr/>
        </p:nvSpPr>
        <p:spPr>
          <a:xfrm>
            <a:off x="5596247" y="4903571"/>
            <a:ext cx="111845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Perhubungan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0" name="text 1"/>
          <p:cNvSpPr txBox="1"/>
          <p:nvPr/>
        </p:nvSpPr>
        <p:spPr>
          <a:xfrm>
            <a:off x="717034" y="5221425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103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1" name="text 1"/>
          <p:cNvSpPr txBox="1"/>
          <p:nvPr/>
        </p:nvSpPr>
        <p:spPr>
          <a:xfrm>
            <a:off x="1254462" y="5221425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2" name="text 1"/>
          <p:cNvSpPr txBox="1"/>
          <p:nvPr/>
        </p:nvSpPr>
        <p:spPr>
          <a:xfrm>
            <a:off x="1521603" y="5221124"/>
            <a:ext cx="60827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Teknisi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3" name="text 1"/>
          <p:cNvSpPr txBox="1"/>
          <p:nvPr/>
        </p:nvSpPr>
        <p:spPr>
          <a:xfrm>
            <a:off x="2126632" y="5221124"/>
            <a:ext cx="110061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Penerbangan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4" name="text 1"/>
          <p:cNvSpPr txBox="1"/>
          <p:nvPr/>
        </p:nvSpPr>
        <p:spPr>
          <a:xfrm>
            <a:off x="4541990" y="5221124"/>
            <a:ext cx="105298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Kementerian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555" name="text 1"/>
          <p:cNvSpPr txBox="1"/>
          <p:nvPr/>
        </p:nvSpPr>
        <p:spPr>
          <a:xfrm>
            <a:off x="5595074" y="5221124"/>
            <a:ext cx="111845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Perhubungan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08" name="object 2608"/>
          <p:cNvSpPr/>
          <p:nvPr/>
        </p:nvSpPr>
        <p:spPr>
          <a:xfrm>
            <a:off x="609600" y="5605272"/>
            <a:ext cx="464820" cy="220980"/>
          </a:xfrm>
          <a:custGeom>
            <a:avLst/>
            <a:gdLst/>
            <a:ahLst/>
            <a:cxnLst/>
            <a:rect l="l" t="t" r="r" b="b"/>
            <a:pathLst>
              <a:path w="464820" h="220980">
                <a:moveTo>
                  <a:pt x="0" y="220980"/>
                </a:moveTo>
                <a:lnTo>
                  <a:pt x="0" y="0"/>
                </a:lnTo>
                <a:lnTo>
                  <a:pt x="464820" y="0"/>
                </a:lnTo>
                <a:lnTo>
                  <a:pt x="464820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9" name="object 2609"/>
          <p:cNvSpPr/>
          <p:nvPr/>
        </p:nvSpPr>
        <p:spPr>
          <a:xfrm>
            <a:off x="1075944" y="5605272"/>
            <a:ext cx="426720" cy="220980"/>
          </a:xfrm>
          <a:custGeom>
            <a:avLst/>
            <a:gdLst/>
            <a:ahLst/>
            <a:cxnLst/>
            <a:rect l="l" t="t" r="r" b="b"/>
            <a:pathLst>
              <a:path w="426720" h="220980">
                <a:moveTo>
                  <a:pt x="0" y="220980"/>
                </a:moveTo>
                <a:lnTo>
                  <a:pt x="0" y="0"/>
                </a:lnTo>
                <a:lnTo>
                  <a:pt x="426720" y="0"/>
                </a:lnTo>
                <a:lnTo>
                  <a:pt x="426720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0" name="object 2610"/>
          <p:cNvSpPr/>
          <p:nvPr/>
        </p:nvSpPr>
        <p:spPr>
          <a:xfrm>
            <a:off x="1504187" y="5605272"/>
            <a:ext cx="7943088" cy="220980"/>
          </a:xfrm>
          <a:custGeom>
            <a:avLst/>
            <a:gdLst/>
            <a:ahLst/>
            <a:cxnLst/>
            <a:rect l="l" t="t" r="r" b="b"/>
            <a:pathLst>
              <a:path w="7943088" h="220980">
                <a:moveTo>
                  <a:pt x="0" y="220980"/>
                </a:moveTo>
                <a:lnTo>
                  <a:pt x="0" y="0"/>
                </a:lnTo>
                <a:lnTo>
                  <a:pt x="7943089" y="0"/>
                </a:lnTo>
                <a:lnTo>
                  <a:pt x="7943089" y="220980"/>
                </a:lnTo>
                <a:lnTo>
                  <a:pt x="0" y="22098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1" name="object 2611"/>
          <p:cNvSpPr/>
          <p:nvPr/>
        </p:nvSpPr>
        <p:spPr>
          <a:xfrm>
            <a:off x="609600" y="5827776"/>
            <a:ext cx="464820" cy="441960"/>
          </a:xfrm>
          <a:custGeom>
            <a:avLst/>
            <a:gdLst/>
            <a:ahLst/>
            <a:cxnLst/>
            <a:rect l="l" t="t" r="r" b="b"/>
            <a:pathLst>
              <a:path w="464820" h="441960">
                <a:moveTo>
                  <a:pt x="0" y="441960"/>
                </a:moveTo>
                <a:lnTo>
                  <a:pt x="0" y="0"/>
                </a:lnTo>
                <a:lnTo>
                  <a:pt x="464820" y="0"/>
                </a:lnTo>
                <a:lnTo>
                  <a:pt x="464820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2" name="object 2612"/>
          <p:cNvSpPr/>
          <p:nvPr/>
        </p:nvSpPr>
        <p:spPr>
          <a:xfrm>
            <a:off x="1075944" y="5827776"/>
            <a:ext cx="426720" cy="441960"/>
          </a:xfrm>
          <a:custGeom>
            <a:avLst/>
            <a:gdLst/>
            <a:ahLst/>
            <a:cxnLst/>
            <a:rect l="l" t="t" r="r" b="b"/>
            <a:pathLst>
              <a:path w="426720" h="441960">
                <a:moveTo>
                  <a:pt x="0" y="441960"/>
                </a:moveTo>
                <a:lnTo>
                  <a:pt x="0" y="0"/>
                </a:lnTo>
                <a:lnTo>
                  <a:pt x="426720" y="0"/>
                </a:lnTo>
                <a:lnTo>
                  <a:pt x="426720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3" name="object 2613"/>
          <p:cNvSpPr/>
          <p:nvPr/>
        </p:nvSpPr>
        <p:spPr>
          <a:xfrm>
            <a:off x="1504187" y="5827776"/>
            <a:ext cx="3012948" cy="441960"/>
          </a:xfrm>
          <a:custGeom>
            <a:avLst/>
            <a:gdLst/>
            <a:ahLst/>
            <a:cxnLst/>
            <a:rect l="l" t="t" r="r" b="b"/>
            <a:pathLst>
              <a:path w="3012948" h="441960">
                <a:moveTo>
                  <a:pt x="0" y="441960"/>
                </a:moveTo>
                <a:lnTo>
                  <a:pt x="0" y="0"/>
                </a:lnTo>
                <a:lnTo>
                  <a:pt x="3012949" y="0"/>
                </a:lnTo>
                <a:lnTo>
                  <a:pt x="3012949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4" name="object 2614"/>
          <p:cNvSpPr/>
          <p:nvPr/>
        </p:nvSpPr>
        <p:spPr>
          <a:xfrm>
            <a:off x="4518660" y="5827776"/>
            <a:ext cx="2261616" cy="441960"/>
          </a:xfrm>
          <a:custGeom>
            <a:avLst/>
            <a:gdLst/>
            <a:ahLst/>
            <a:cxnLst/>
            <a:rect l="l" t="t" r="r" b="b"/>
            <a:pathLst>
              <a:path w="2261616" h="441960">
                <a:moveTo>
                  <a:pt x="0" y="441960"/>
                </a:moveTo>
                <a:lnTo>
                  <a:pt x="0" y="0"/>
                </a:lnTo>
                <a:lnTo>
                  <a:pt x="2261616" y="0"/>
                </a:lnTo>
                <a:lnTo>
                  <a:pt x="2261616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5" name="object 2615"/>
          <p:cNvSpPr/>
          <p:nvPr/>
        </p:nvSpPr>
        <p:spPr>
          <a:xfrm>
            <a:off x="6781800" y="5827776"/>
            <a:ext cx="2665476" cy="1327404"/>
          </a:xfrm>
          <a:custGeom>
            <a:avLst/>
            <a:gdLst/>
            <a:ahLst/>
            <a:cxnLst/>
            <a:rect l="l" t="t" r="r" b="b"/>
            <a:pathLst>
              <a:path w="2665476" h="1327404">
                <a:moveTo>
                  <a:pt x="0" y="1327404"/>
                </a:moveTo>
                <a:lnTo>
                  <a:pt x="0" y="0"/>
                </a:lnTo>
                <a:lnTo>
                  <a:pt x="2665476" y="0"/>
                </a:lnTo>
                <a:lnTo>
                  <a:pt x="2665476" y="1327404"/>
                </a:lnTo>
                <a:lnTo>
                  <a:pt x="0" y="1327404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6" name="object 2616"/>
          <p:cNvSpPr/>
          <p:nvPr/>
        </p:nvSpPr>
        <p:spPr>
          <a:xfrm>
            <a:off x="609600" y="6271260"/>
            <a:ext cx="464820" cy="441960"/>
          </a:xfrm>
          <a:custGeom>
            <a:avLst/>
            <a:gdLst/>
            <a:ahLst/>
            <a:cxnLst/>
            <a:rect l="l" t="t" r="r" b="b"/>
            <a:pathLst>
              <a:path w="464820" h="441960">
                <a:moveTo>
                  <a:pt x="0" y="441960"/>
                </a:moveTo>
                <a:lnTo>
                  <a:pt x="0" y="0"/>
                </a:lnTo>
                <a:lnTo>
                  <a:pt x="464820" y="0"/>
                </a:lnTo>
                <a:lnTo>
                  <a:pt x="464820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7" name="object 2617"/>
          <p:cNvSpPr/>
          <p:nvPr/>
        </p:nvSpPr>
        <p:spPr>
          <a:xfrm>
            <a:off x="1075944" y="6271260"/>
            <a:ext cx="426720" cy="441960"/>
          </a:xfrm>
          <a:custGeom>
            <a:avLst/>
            <a:gdLst/>
            <a:ahLst/>
            <a:cxnLst/>
            <a:rect l="l" t="t" r="r" b="b"/>
            <a:pathLst>
              <a:path w="426720" h="441960">
                <a:moveTo>
                  <a:pt x="0" y="441960"/>
                </a:moveTo>
                <a:lnTo>
                  <a:pt x="0" y="0"/>
                </a:lnTo>
                <a:lnTo>
                  <a:pt x="426720" y="0"/>
                </a:lnTo>
                <a:lnTo>
                  <a:pt x="426720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8" name="object 2618"/>
          <p:cNvSpPr/>
          <p:nvPr/>
        </p:nvSpPr>
        <p:spPr>
          <a:xfrm>
            <a:off x="1504187" y="6271260"/>
            <a:ext cx="3012948" cy="441960"/>
          </a:xfrm>
          <a:custGeom>
            <a:avLst/>
            <a:gdLst/>
            <a:ahLst/>
            <a:cxnLst/>
            <a:rect l="l" t="t" r="r" b="b"/>
            <a:pathLst>
              <a:path w="3012948" h="441960">
                <a:moveTo>
                  <a:pt x="0" y="441960"/>
                </a:moveTo>
                <a:lnTo>
                  <a:pt x="0" y="0"/>
                </a:lnTo>
                <a:lnTo>
                  <a:pt x="3012949" y="0"/>
                </a:lnTo>
                <a:lnTo>
                  <a:pt x="3012949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9" name="object 2619"/>
          <p:cNvSpPr/>
          <p:nvPr/>
        </p:nvSpPr>
        <p:spPr>
          <a:xfrm>
            <a:off x="4518660" y="6271260"/>
            <a:ext cx="2261616" cy="441960"/>
          </a:xfrm>
          <a:custGeom>
            <a:avLst/>
            <a:gdLst/>
            <a:ahLst/>
            <a:cxnLst/>
            <a:rect l="l" t="t" r="r" b="b"/>
            <a:pathLst>
              <a:path w="2261616" h="441960">
                <a:moveTo>
                  <a:pt x="0" y="441960"/>
                </a:moveTo>
                <a:lnTo>
                  <a:pt x="0" y="0"/>
                </a:lnTo>
                <a:lnTo>
                  <a:pt x="2261616" y="0"/>
                </a:lnTo>
                <a:lnTo>
                  <a:pt x="2261616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0" name="object 2620"/>
          <p:cNvSpPr/>
          <p:nvPr/>
        </p:nvSpPr>
        <p:spPr>
          <a:xfrm>
            <a:off x="609600" y="6714744"/>
            <a:ext cx="464820" cy="440436"/>
          </a:xfrm>
          <a:custGeom>
            <a:avLst/>
            <a:gdLst/>
            <a:ahLst/>
            <a:cxnLst/>
            <a:rect l="l" t="t" r="r" b="b"/>
            <a:pathLst>
              <a:path w="464820" h="440436">
                <a:moveTo>
                  <a:pt x="0" y="440436"/>
                </a:moveTo>
                <a:lnTo>
                  <a:pt x="0" y="0"/>
                </a:lnTo>
                <a:lnTo>
                  <a:pt x="464820" y="0"/>
                </a:lnTo>
                <a:lnTo>
                  <a:pt x="464820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1" name="object 2621"/>
          <p:cNvSpPr/>
          <p:nvPr/>
        </p:nvSpPr>
        <p:spPr>
          <a:xfrm>
            <a:off x="1075944" y="6714744"/>
            <a:ext cx="426720" cy="440436"/>
          </a:xfrm>
          <a:custGeom>
            <a:avLst/>
            <a:gdLst/>
            <a:ahLst/>
            <a:cxnLst/>
            <a:rect l="l" t="t" r="r" b="b"/>
            <a:pathLst>
              <a:path w="426720" h="440436">
                <a:moveTo>
                  <a:pt x="0" y="440436"/>
                </a:moveTo>
                <a:lnTo>
                  <a:pt x="0" y="0"/>
                </a:lnTo>
                <a:lnTo>
                  <a:pt x="426720" y="0"/>
                </a:lnTo>
                <a:lnTo>
                  <a:pt x="426720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2" name="object 2622"/>
          <p:cNvSpPr/>
          <p:nvPr/>
        </p:nvSpPr>
        <p:spPr>
          <a:xfrm>
            <a:off x="1504187" y="6714744"/>
            <a:ext cx="3012948" cy="440436"/>
          </a:xfrm>
          <a:custGeom>
            <a:avLst/>
            <a:gdLst/>
            <a:ahLst/>
            <a:cxnLst/>
            <a:rect l="l" t="t" r="r" b="b"/>
            <a:pathLst>
              <a:path w="3012948" h="440436">
                <a:moveTo>
                  <a:pt x="0" y="440436"/>
                </a:moveTo>
                <a:lnTo>
                  <a:pt x="0" y="0"/>
                </a:lnTo>
                <a:lnTo>
                  <a:pt x="3012949" y="0"/>
                </a:lnTo>
                <a:lnTo>
                  <a:pt x="3012949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3" name="object 2623"/>
          <p:cNvSpPr/>
          <p:nvPr/>
        </p:nvSpPr>
        <p:spPr>
          <a:xfrm>
            <a:off x="4518660" y="6714744"/>
            <a:ext cx="2261616" cy="440436"/>
          </a:xfrm>
          <a:custGeom>
            <a:avLst/>
            <a:gdLst/>
            <a:ahLst/>
            <a:cxnLst/>
            <a:rect l="l" t="t" r="r" b="b"/>
            <a:pathLst>
              <a:path w="2261616" h="440436">
                <a:moveTo>
                  <a:pt x="0" y="440436"/>
                </a:moveTo>
                <a:lnTo>
                  <a:pt x="0" y="0"/>
                </a:lnTo>
                <a:lnTo>
                  <a:pt x="2261616" y="0"/>
                </a:lnTo>
                <a:lnTo>
                  <a:pt x="2261616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4" name="object 2624"/>
          <p:cNvSpPr/>
          <p:nvPr/>
        </p:nvSpPr>
        <p:spPr>
          <a:xfrm>
            <a:off x="1069848" y="5494020"/>
            <a:ext cx="8392667" cy="1674876"/>
          </a:xfrm>
          <a:custGeom>
            <a:avLst/>
            <a:gdLst/>
            <a:ahLst/>
            <a:cxnLst/>
            <a:rect l="l" t="t" r="r" b="b"/>
            <a:pathLst>
              <a:path w="8392667" h="1674876">
                <a:moveTo>
                  <a:pt x="8386572" y="6096"/>
                </a:moveTo>
                <a:moveTo>
                  <a:pt x="6096" y="103632"/>
                </a:moveTo>
                <a:lnTo>
                  <a:pt x="6096" y="16687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5" name="object 2625"/>
          <p:cNvSpPr/>
          <p:nvPr/>
        </p:nvSpPr>
        <p:spPr>
          <a:xfrm>
            <a:off x="1069848" y="5591556"/>
            <a:ext cx="440436" cy="1577340"/>
          </a:xfrm>
          <a:custGeom>
            <a:avLst/>
            <a:gdLst/>
            <a:ahLst/>
            <a:cxnLst/>
            <a:rect l="l" t="t" r="r" b="b"/>
            <a:pathLst>
              <a:path w="440436" h="1577340">
                <a:moveTo>
                  <a:pt x="6096" y="1571244"/>
                </a:moveTo>
                <a:moveTo>
                  <a:pt x="434339" y="6096"/>
                </a:moveTo>
                <a:lnTo>
                  <a:pt x="434339" y="157124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6" name="object 2626"/>
          <p:cNvSpPr/>
          <p:nvPr/>
        </p:nvSpPr>
        <p:spPr>
          <a:xfrm>
            <a:off x="1498091" y="5815584"/>
            <a:ext cx="3026664" cy="1353312"/>
          </a:xfrm>
          <a:custGeom>
            <a:avLst/>
            <a:gdLst/>
            <a:ahLst/>
            <a:cxnLst/>
            <a:rect l="l" t="t" r="r" b="b"/>
            <a:pathLst>
              <a:path w="3026664" h="1353312">
                <a:moveTo>
                  <a:pt x="6096" y="1347216"/>
                </a:moveTo>
                <a:moveTo>
                  <a:pt x="3020569" y="6096"/>
                </a:moveTo>
                <a:lnTo>
                  <a:pt x="3020569" y="134721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7" name="object 2627"/>
          <p:cNvSpPr/>
          <p:nvPr/>
        </p:nvSpPr>
        <p:spPr>
          <a:xfrm>
            <a:off x="4512563" y="5815584"/>
            <a:ext cx="2275332" cy="1353312"/>
          </a:xfrm>
          <a:custGeom>
            <a:avLst/>
            <a:gdLst/>
            <a:ahLst/>
            <a:cxnLst/>
            <a:rect l="l" t="t" r="r" b="b"/>
            <a:pathLst>
              <a:path w="2275332" h="1353312">
                <a:moveTo>
                  <a:pt x="6097" y="1347216"/>
                </a:moveTo>
                <a:moveTo>
                  <a:pt x="2269237" y="6096"/>
                </a:moveTo>
                <a:lnTo>
                  <a:pt x="2269237" y="134721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8" name="object 2628"/>
          <p:cNvSpPr/>
          <p:nvPr/>
        </p:nvSpPr>
        <p:spPr>
          <a:xfrm>
            <a:off x="597408" y="5821680"/>
            <a:ext cx="8865107" cy="1347216"/>
          </a:xfrm>
          <a:custGeom>
            <a:avLst/>
            <a:gdLst/>
            <a:ahLst/>
            <a:cxnLst/>
            <a:rect l="l" t="t" r="r" b="b"/>
            <a:pathLst>
              <a:path w="8865107" h="1347216">
                <a:moveTo>
                  <a:pt x="6184392" y="1341120"/>
                </a:moveTo>
                <a:moveTo>
                  <a:pt x="6096" y="6096"/>
                </a:moveTo>
                <a:lnTo>
                  <a:pt x="88590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9" name="object 2629"/>
          <p:cNvSpPr/>
          <p:nvPr/>
        </p:nvSpPr>
        <p:spPr>
          <a:xfrm>
            <a:off x="597408" y="5821680"/>
            <a:ext cx="8865107" cy="455676"/>
          </a:xfrm>
          <a:custGeom>
            <a:avLst/>
            <a:gdLst/>
            <a:ahLst/>
            <a:cxnLst/>
            <a:rect l="l" t="t" r="r" b="b"/>
            <a:pathLst>
              <a:path w="8865107" h="455676">
                <a:moveTo>
                  <a:pt x="8859012" y="6096"/>
                </a:moveTo>
                <a:moveTo>
                  <a:pt x="6096" y="449580"/>
                </a:moveTo>
                <a:lnTo>
                  <a:pt x="6192011" y="4495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0" name="object 2630"/>
          <p:cNvSpPr/>
          <p:nvPr/>
        </p:nvSpPr>
        <p:spPr>
          <a:xfrm>
            <a:off x="597408" y="6265164"/>
            <a:ext cx="6198107" cy="455676"/>
          </a:xfrm>
          <a:custGeom>
            <a:avLst/>
            <a:gdLst/>
            <a:ahLst/>
            <a:cxnLst/>
            <a:rect l="l" t="t" r="r" b="b"/>
            <a:pathLst>
              <a:path w="6198107" h="455676">
                <a:moveTo>
                  <a:pt x="6192011" y="6096"/>
                </a:moveTo>
                <a:moveTo>
                  <a:pt x="6096" y="449580"/>
                </a:moveTo>
                <a:lnTo>
                  <a:pt x="6192011" y="4495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1" name="object 2631"/>
          <p:cNvSpPr/>
          <p:nvPr/>
        </p:nvSpPr>
        <p:spPr>
          <a:xfrm>
            <a:off x="603504" y="5591556"/>
            <a:ext cx="6192011" cy="1577340"/>
          </a:xfrm>
          <a:custGeom>
            <a:avLst/>
            <a:gdLst/>
            <a:ahLst/>
            <a:cxnLst/>
            <a:rect l="l" t="t" r="r" b="b"/>
            <a:pathLst>
              <a:path w="6192011" h="1577340">
                <a:moveTo>
                  <a:pt x="6185915" y="1123188"/>
                </a:moveTo>
                <a:moveTo>
                  <a:pt x="6096" y="6096"/>
                </a:moveTo>
                <a:lnTo>
                  <a:pt x="6096" y="157124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2" name="object 2632"/>
          <p:cNvSpPr/>
          <p:nvPr/>
        </p:nvSpPr>
        <p:spPr>
          <a:xfrm>
            <a:off x="603504" y="5591556"/>
            <a:ext cx="8851392" cy="1577340"/>
          </a:xfrm>
          <a:custGeom>
            <a:avLst/>
            <a:gdLst/>
            <a:ahLst/>
            <a:cxnLst/>
            <a:rect l="l" t="t" r="r" b="b"/>
            <a:pathLst>
              <a:path w="8851392" h="1577340">
                <a:moveTo>
                  <a:pt x="6096" y="1571244"/>
                </a:moveTo>
                <a:moveTo>
                  <a:pt x="8845296" y="6096"/>
                </a:moveTo>
                <a:lnTo>
                  <a:pt x="8845296" y="157124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3" name="object 2633"/>
          <p:cNvSpPr/>
          <p:nvPr/>
        </p:nvSpPr>
        <p:spPr>
          <a:xfrm>
            <a:off x="597408" y="5599176"/>
            <a:ext cx="8865107" cy="1569720"/>
          </a:xfrm>
          <a:custGeom>
            <a:avLst/>
            <a:gdLst/>
            <a:ahLst/>
            <a:cxnLst/>
            <a:rect l="l" t="t" r="r" b="b"/>
            <a:pathLst>
              <a:path w="8865107" h="1569720">
                <a:moveTo>
                  <a:pt x="8851392" y="1563624"/>
                </a:moveTo>
                <a:moveTo>
                  <a:pt x="6096" y="6096"/>
                </a:moveTo>
                <a:lnTo>
                  <a:pt x="88590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4" name="object 2634"/>
          <p:cNvSpPr/>
          <p:nvPr/>
        </p:nvSpPr>
        <p:spPr>
          <a:xfrm>
            <a:off x="597408" y="5599176"/>
            <a:ext cx="8865107" cy="1563624"/>
          </a:xfrm>
          <a:custGeom>
            <a:avLst/>
            <a:gdLst/>
            <a:ahLst/>
            <a:cxnLst/>
            <a:rect l="l" t="t" r="r" b="b"/>
            <a:pathLst>
              <a:path w="8865107" h="1563624">
                <a:moveTo>
                  <a:pt x="8859012" y="6096"/>
                </a:moveTo>
                <a:moveTo>
                  <a:pt x="6096" y="1557528"/>
                </a:moveTo>
                <a:lnTo>
                  <a:pt x="8859012" y="155752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6" name="text 1"/>
          <p:cNvSpPr txBox="1"/>
          <p:nvPr/>
        </p:nvSpPr>
        <p:spPr>
          <a:xfrm>
            <a:off x="1506375" y="5593175"/>
            <a:ext cx="1913615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PENELITIAN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57" name="text 1"/>
          <p:cNvSpPr txBox="1"/>
          <p:nvPr/>
        </p:nvSpPr>
        <p:spPr>
          <a:xfrm>
            <a:off x="702001" y="5933891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104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8" name="text 1"/>
          <p:cNvSpPr txBox="1"/>
          <p:nvPr/>
        </p:nvSpPr>
        <p:spPr>
          <a:xfrm>
            <a:off x="1241594" y="593389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9" name="text 1"/>
          <p:cNvSpPr txBox="1"/>
          <p:nvPr/>
        </p:nvSpPr>
        <p:spPr>
          <a:xfrm>
            <a:off x="1506375" y="5933891"/>
            <a:ext cx="63706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Peneliti</a:t>
            </a:r>
            <a:endParaRPr sz="1300">
              <a:latin typeface="Arial"/>
              <a:cs typeface="Arial"/>
            </a:endParaRPr>
          </a:p>
        </p:txBody>
      </p:sp>
      <p:sp>
        <p:nvSpPr>
          <p:cNvPr id="560" name="text 1"/>
          <p:cNvSpPr txBox="1"/>
          <p:nvPr/>
        </p:nvSpPr>
        <p:spPr>
          <a:xfrm>
            <a:off x="4640447" y="5824464"/>
            <a:ext cx="1913204" cy="13320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Lembaga Ilmu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Pengetahuan Indonesia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Badan Pengkajian dan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Penerapan Teknologi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Badan Pengkajian dan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Penerapan Teknologi</a:t>
            </a:r>
            <a:endParaRPr sz="1400">
              <a:latin typeface="Arial"/>
              <a:cs typeface="Arial"/>
            </a:endParaRPr>
          </a:p>
        </p:txBody>
      </p:sp>
      <p:sp>
        <p:nvSpPr>
          <p:cNvPr id="561" name="text 1"/>
          <p:cNvSpPr txBox="1"/>
          <p:nvPr/>
        </p:nvSpPr>
        <p:spPr>
          <a:xfrm>
            <a:off x="6785918" y="6267640"/>
            <a:ext cx="2462432" cy="445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2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 litbang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2" name="text 1"/>
          <p:cNvSpPr txBox="1"/>
          <p:nvPr/>
        </p:nvSpPr>
        <p:spPr>
          <a:xfrm>
            <a:off x="702001" y="6377067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563" name="text 1"/>
          <p:cNvSpPr txBox="1"/>
          <p:nvPr/>
        </p:nvSpPr>
        <p:spPr>
          <a:xfrm>
            <a:off x="1241594" y="6377067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4" name="text 1"/>
          <p:cNvSpPr txBox="1"/>
          <p:nvPr/>
        </p:nvSpPr>
        <p:spPr>
          <a:xfrm>
            <a:off x="1506375" y="6377067"/>
            <a:ext cx="293233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Teknisi Penelitian dan Perekayasaan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5" name="text 1"/>
          <p:cNvSpPr txBox="1"/>
          <p:nvPr/>
        </p:nvSpPr>
        <p:spPr>
          <a:xfrm>
            <a:off x="702001" y="6820243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106</a:t>
            </a:r>
            <a:endParaRPr sz="1400">
              <a:latin typeface="Arial"/>
              <a:cs typeface="Arial"/>
            </a:endParaRPr>
          </a:p>
        </p:txBody>
      </p:sp>
      <p:sp>
        <p:nvSpPr>
          <p:cNvPr id="566" name="text 1"/>
          <p:cNvSpPr txBox="1"/>
          <p:nvPr/>
        </p:nvSpPr>
        <p:spPr>
          <a:xfrm>
            <a:off x="1241594" y="6820243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7" name="text 1"/>
          <p:cNvSpPr txBox="1"/>
          <p:nvPr/>
        </p:nvSpPr>
        <p:spPr>
          <a:xfrm>
            <a:off x="1506375" y="6820243"/>
            <a:ext cx="96319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Perekayasa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57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7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7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7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2635" name="object 2635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6" name="object 263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7" name="object 2637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8" name="object 263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9" name="object 263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0" name="object 264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59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41" name="object 2641"/>
          <p:cNvSpPr/>
          <p:nvPr/>
        </p:nvSpPr>
        <p:spPr>
          <a:xfrm>
            <a:off x="685800" y="1143000"/>
            <a:ext cx="858012" cy="303276"/>
          </a:xfrm>
          <a:custGeom>
            <a:avLst/>
            <a:gdLst/>
            <a:ahLst/>
            <a:cxnLst/>
            <a:rect l="l" t="t" r="r" b="b"/>
            <a:pathLst>
              <a:path w="858012" h="303276">
                <a:moveTo>
                  <a:pt x="0" y="303276"/>
                </a:moveTo>
                <a:lnTo>
                  <a:pt x="0" y="0"/>
                </a:lnTo>
                <a:lnTo>
                  <a:pt x="858012" y="0"/>
                </a:lnTo>
                <a:lnTo>
                  <a:pt x="858012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2" name="object 2642"/>
          <p:cNvSpPr/>
          <p:nvPr/>
        </p:nvSpPr>
        <p:spPr>
          <a:xfrm>
            <a:off x="1545336" y="1143000"/>
            <a:ext cx="2720340" cy="303276"/>
          </a:xfrm>
          <a:custGeom>
            <a:avLst/>
            <a:gdLst/>
            <a:ahLst/>
            <a:cxnLst/>
            <a:rect l="l" t="t" r="r" b="b"/>
            <a:pathLst>
              <a:path w="2720340" h="303276">
                <a:moveTo>
                  <a:pt x="0" y="303276"/>
                </a:moveTo>
                <a:lnTo>
                  <a:pt x="0" y="0"/>
                </a:lnTo>
                <a:lnTo>
                  <a:pt x="2720340" y="0"/>
                </a:lnTo>
                <a:lnTo>
                  <a:pt x="2720340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3" name="object 2643"/>
          <p:cNvSpPr/>
          <p:nvPr/>
        </p:nvSpPr>
        <p:spPr>
          <a:xfrm>
            <a:off x="4267200" y="1143000"/>
            <a:ext cx="3060191" cy="303276"/>
          </a:xfrm>
          <a:custGeom>
            <a:avLst/>
            <a:gdLst/>
            <a:ahLst/>
            <a:cxnLst/>
            <a:rect l="l" t="t" r="r" b="b"/>
            <a:pathLst>
              <a:path w="3060191" h="303276">
                <a:moveTo>
                  <a:pt x="0" y="303276"/>
                </a:moveTo>
                <a:lnTo>
                  <a:pt x="0" y="0"/>
                </a:lnTo>
                <a:lnTo>
                  <a:pt x="3060191" y="0"/>
                </a:lnTo>
                <a:lnTo>
                  <a:pt x="3060191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4" name="object 2644"/>
          <p:cNvSpPr/>
          <p:nvPr/>
        </p:nvSpPr>
        <p:spPr>
          <a:xfrm>
            <a:off x="7328916" y="1143000"/>
            <a:ext cx="2042160" cy="303276"/>
          </a:xfrm>
          <a:custGeom>
            <a:avLst/>
            <a:gdLst/>
            <a:ahLst/>
            <a:cxnLst/>
            <a:rect l="l" t="t" r="r" b="b"/>
            <a:pathLst>
              <a:path w="2042160" h="303276">
                <a:moveTo>
                  <a:pt x="0" y="303276"/>
                </a:moveTo>
                <a:lnTo>
                  <a:pt x="0" y="0"/>
                </a:lnTo>
                <a:lnTo>
                  <a:pt x="2042160" y="0"/>
                </a:lnTo>
                <a:lnTo>
                  <a:pt x="2042160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5" name="object 2645"/>
          <p:cNvSpPr/>
          <p:nvPr/>
        </p:nvSpPr>
        <p:spPr>
          <a:xfrm>
            <a:off x="685800" y="1447800"/>
            <a:ext cx="419100" cy="254508"/>
          </a:xfrm>
          <a:custGeom>
            <a:avLst/>
            <a:gdLst/>
            <a:ahLst/>
            <a:cxnLst/>
            <a:rect l="l" t="t" r="r" b="b"/>
            <a:pathLst>
              <a:path w="419100" h="254508">
                <a:moveTo>
                  <a:pt x="0" y="254508"/>
                </a:moveTo>
                <a:lnTo>
                  <a:pt x="0" y="0"/>
                </a:lnTo>
                <a:lnTo>
                  <a:pt x="419100" y="0"/>
                </a:lnTo>
                <a:lnTo>
                  <a:pt x="419100" y="254508"/>
                </a:lnTo>
                <a:lnTo>
                  <a:pt x="0" y="25450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6" name="object 2646"/>
          <p:cNvSpPr/>
          <p:nvPr/>
        </p:nvSpPr>
        <p:spPr>
          <a:xfrm>
            <a:off x="1106424" y="1447800"/>
            <a:ext cx="437388" cy="254508"/>
          </a:xfrm>
          <a:custGeom>
            <a:avLst/>
            <a:gdLst/>
            <a:ahLst/>
            <a:cxnLst/>
            <a:rect l="l" t="t" r="r" b="b"/>
            <a:pathLst>
              <a:path w="437388" h="254508">
                <a:moveTo>
                  <a:pt x="0" y="254508"/>
                </a:moveTo>
                <a:lnTo>
                  <a:pt x="0" y="0"/>
                </a:lnTo>
                <a:lnTo>
                  <a:pt x="437388" y="0"/>
                </a:lnTo>
                <a:lnTo>
                  <a:pt x="437388" y="254508"/>
                </a:lnTo>
                <a:lnTo>
                  <a:pt x="0" y="25450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7" name="object 2647"/>
          <p:cNvSpPr/>
          <p:nvPr/>
        </p:nvSpPr>
        <p:spPr>
          <a:xfrm>
            <a:off x="1545336" y="1447800"/>
            <a:ext cx="7825740" cy="254508"/>
          </a:xfrm>
          <a:custGeom>
            <a:avLst/>
            <a:gdLst/>
            <a:ahLst/>
            <a:cxnLst/>
            <a:rect l="l" t="t" r="r" b="b"/>
            <a:pathLst>
              <a:path w="7825740" h="254508">
                <a:moveTo>
                  <a:pt x="0" y="254508"/>
                </a:moveTo>
                <a:lnTo>
                  <a:pt x="0" y="0"/>
                </a:lnTo>
                <a:lnTo>
                  <a:pt x="7825740" y="0"/>
                </a:lnTo>
                <a:lnTo>
                  <a:pt x="7825740" y="254508"/>
                </a:lnTo>
                <a:lnTo>
                  <a:pt x="0" y="25450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8" name="object 2648"/>
          <p:cNvSpPr/>
          <p:nvPr/>
        </p:nvSpPr>
        <p:spPr>
          <a:xfrm>
            <a:off x="685800" y="1703832"/>
            <a:ext cx="419100" cy="440436"/>
          </a:xfrm>
          <a:custGeom>
            <a:avLst/>
            <a:gdLst/>
            <a:ahLst/>
            <a:cxnLst/>
            <a:rect l="l" t="t" r="r" b="b"/>
            <a:pathLst>
              <a:path w="419100" h="440436">
                <a:moveTo>
                  <a:pt x="0" y="440436"/>
                </a:moveTo>
                <a:lnTo>
                  <a:pt x="0" y="0"/>
                </a:lnTo>
                <a:lnTo>
                  <a:pt x="419100" y="0"/>
                </a:lnTo>
                <a:lnTo>
                  <a:pt x="419100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9" name="object 2649"/>
          <p:cNvSpPr/>
          <p:nvPr/>
        </p:nvSpPr>
        <p:spPr>
          <a:xfrm>
            <a:off x="1106424" y="1703832"/>
            <a:ext cx="437388" cy="440436"/>
          </a:xfrm>
          <a:custGeom>
            <a:avLst/>
            <a:gdLst/>
            <a:ahLst/>
            <a:cxnLst/>
            <a:rect l="l" t="t" r="r" b="b"/>
            <a:pathLst>
              <a:path w="437388" h="440436">
                <a:moveTo>
                  <a:pt x="0" y="440436"/>
                </a:moveTo>
                <a:lnTo>
                  <a:pt x="0" y="0"/>
                </a:lnTo>
                <a:lnTo>
                  <a:pt x="437388" y="0"/>
                </a:lnTo>
                <a:lnTo>
                  <a:pt x="437388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0" name="object 2650"/>
          <p:cNvSpPr/>
          <p:nvPr/>
        </p:nvSpPr>
        <p:spPr>
          <a:xfrm>
            <a:off x="1545336" y="1703832"/>
            <a:ext cx="2720340" cy="440436"/>
          </a:xfrm>
          <a:custGeom>
            <a:avLst/>
            <a:gdLst/>
            <a:ahLst/>
            <a:cxnLst/>
            <a:rect l="l" t="t" r="r" b="b"/>
            <a:pathLst>
              <a:path w="2720340" h="440436">
                <a:moveTo>
                  <a:pt x="0" y="440436"/>
                </a:moveTo>
                <a:lnTo>
                  <a:pt x="0" y="0"/>
                </a:lnTo>
                <a:lnTo>
                  <a:pt x="2720340" y="0"/>
                </a:lnTo>
                <a:lnTo>
                  <a:pt x="2720340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1" name="object 2651"/>
          <p:cNvSpPr/>
          <p:nvPr/>
        </p:nvSpPr>
        <p:spPr>
          <a:xfrm>
            <a:off x="4267200" y="1703832"/>
            <a:ext cx="2741676" cy="440436"/>
          </a:xfrm>
          <a:custGeom>
            <a:avLst/>
            <a:gdLst/>
            <a:ahLst/>
            <a:cxnLst/>
            <a:rect l="l" t="t" r="r" b="b"/>
            <a:pathLst>
              <a:path w="2741676" h="440436">
                <a:moveTo>
                  <a:pt x="0" y="440436"/>
                </a:moveTo>
                <a:lnTo>
                  <a:pt x="0" y="0"/>
                </a:lnTo>
                <a:lnTo>
                  <a:pt x="2741676" y="0"/>
                </a:lnTo>
                <a:lnTo>
                  <a:pt x="2741676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2" name="object 2652"/>
          <p:cNvSpPr/>
          <p:nvPr/>
        </p:nvSpPr>
        <p:spPr>
          <a:xfrm>
            <a:off x="7010400" y="1703832"/>
            <a:ext cx="2360676" cy="2212848"/>
          </a:xfrm>
          <a:custGeom>
            <a:avLst/>
            <a:gdLst/>
            <a:ahLst/>
            <a:cxnLst/>
            <a:rect l="l" t="t" r="r" b="b"/>
            <a:pathLst>
              <a:path w="2360676" h="2212848">
                <a:moveTo>
                  <a:pt x="0" y="2212848"/>
                </a:moveTo>
                <a:lnTo>
                  <a:pt x="0" y="0"/>
                </a:lnTo>
                <a:lnTo>
                  <a:pt x="2360676" y="0"/>
                </a:lnTo>
                <a:lnTo>
                  <a:pt x="2360676" y="2212848"/>
                </a:lnTo>
                <a:lnTo>
                  <a:pt x="0" y="2212848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3" name="object 2653"/>
          <p:cNvSpPr/>
          <p:nvPr/>
        </p:nvSpPr>
        <p:spPr>
          <a:xfrm>
            <a:off x="685800" y="2145792"/>
            <a:ext cx="419100" cy="441959"/>
          </a:xfrm>
          <a:custGeom>
            <a:avLst/>
            <a:gdLst/>
            <a:ahLst/>
            <a:cxnLst/>
            <a:rect l="l" t="t" r="r" b="b"/>
            <a:pathLst>
              <a:path w="419100" h="441959">
                <a:moveTo>
                  <a:pt x="0" y="441960"/>
                </a:moveTo>
                <a:lnTo>
                  <a:pt x="0" y="0"/>
                </a:lnTo>
                <a:lnTo>
                  <a:pt x="419100" y="0"/>
                </a:lnTo>
                <a:lnTo>
                  <a:pt x="419100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4" name="object 2654"/>
          <p:cNvSpPr/>
          <p:nvPr/>
        </p:nvSpPr>
        <p:spPr>
          <a:xfrm>
            <a:off x="1106424" y="2145792"/>
            <a:ext cx="437388" cy="441959"/>
          </a:xfrm>
          <a:custGeom>
            <a:avLst/>
            <a:gdLst/>
            <a:ahLst/>
            <a:cxnLst/>
            <a:rect l="l" t="t" r="r" b="b"/>
            <a:pathLst>
              <a:path w="437388" h="441959">
                <a:moveTo>
                  <a:pt x="0" y="441960"/>
                </a:moveTo>
                <a:lnTo>
                  <a:pt x="0" y="0"/>
                </a:lnTo>
                <a:lnTo>
                  <a:pt x="437388" y="0"/>
                </a:lnTo>
                <a:lnTo>
                  <a:pt x="437388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5" name="object 2655"/>
          <p:cNvSpPr/>
          <p:nvPr/>
        </p:nvSpPr>
        <p:spPr>
          <a:xfrm>
            <a:off x="1545336" y="2145792"/>
            <a:ext cx="2720340" cy="441959"/>
          </a:xfrm>
          <a:custGeom>
            <a:avLst/>
            <a:gdLst/>
            <a:ahLst/>
            <a:cxnLst/>
            <a:rect l="l" t="t" r="r" b="b"/>
            <a:pathLst>
              <a:path w="2720340" h="441959">
                <a:moveTo>
                  <a:pt x="0" y="441960"/>
                </a:moveTo>
                <a:lnTo>
                  <a:pt x="0" y="0"/>
                </a:lnTo>
                <a:lnTo>
                  <a:pt x="2720340" y="0"/>
                </a:lnTo>
                <a:lnTo>
                  <a:pt x="2720340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6" name="object 2656"/>
          <p:cNvSpPr/>
          <p:nvPr/>
        </p:nvSpPr>
        <p:spPr>
          <a:xfrm>
            <a:off x="4267200" y="2145792"/>
            <a:ext cx="2741676" cy="441959"/>
          </a:xfrm>
          <a:custGeom>
            <a:avLst/>
            <a:gdLst/>
            <a:ahLst/>
            <a:cxnLst/>
            <a:rect l="l" t="t" r="r" b="b"/>
            <a:pathLst>
              <a:path w="2741676" h="441959">
                <a:moveTo>
                  <a:pt x="0" y="441960"/>
                </a:moveTo>
                <a:lnTo>
                  <a:pt x="0" y="0"/>
                </a:lnTo>
                <a:lnTo>
                  <a:pt x="2741676" y="0"/>
                </a:lnTo>
                <a:lnTo>
                  <a:pt x="2741676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7" name="object 2657"/>
          <p:cNvSpPr/>
          <p:nvPr/>
        </p:nvSpPr>
        <p:spPr>
          <a:xfrm>
            <a:off x="685800" y="2589276"/>
            <a:ext cx="419100" cy="441960"/>
          </a:xfrm>
          <a:custGeom>
            <a:avLst/>
            <a:gdLst/>
            <a:ahLst/>
            <a:cxnLst/>
            <a:rect l="l" t="t" r="r" b="b"/>
            <a:pathLst>
              <a:path w="419100" h="441960">
                <a:moveTo>
                  <a:pt x="0" y="441960"/>
                </a:moveTo>
                <a:lnTo>
                  <a:pt x="0" y="0"/>
                </a:lnTo>
                <a:lnTo>
                  <a:pt x="419100" y="0"/>
                </a:lnTo>
                <a:lnTo>
                  <a:pt x="419100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8" name="object 2658"/>
          <p:cNvSpPr/>
          <p:nvPr/>
        </p:nvSpPr>
        <p:spPr>
          <a:xfrm>
            <a:off x="1106424" y="2589276"/>
            <a:ext cx="437388" cy="441960"/>
          </a:xfrm>
          <a:custGeom>
            <a:avLst/>
            <a:gdLst/>
            <a:ahLst/>
            <a:cxnLst/>
            <a:rect l="l" t="t" r="r" b="b"/>
            <a:pathLst>
              <a:path w="437388" h="441960">
                <a:moveTo>
                  <a:pt x="0" y="441960"/>
                </a:moveTo>
                <a:lnTo>
                  <a:pt x="0" y="0"/>
                </a:lnTo>
                <a:lnTo>
                  <a:pt x="437388" y="0"/>
                </a:lnTo>
                <a:lnTo>
                  <a:pt x="437388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9" name="object 2659"/>
          <p:cNvSpPr/>
          <p:nvPr/>
        </p:nvSpPr>
        <p:spPr>
          <a:xfrm>
            <a:off x="1545336" y="2589276"/>
            <a:ext cx="2720340" cy="441960"/>
          </a:xfrm>
          <a:custGeom>
            <a:avLst/>
            <a:gdLst/>
            <a:ahLst/>
            <a:cxnLst/>
            <a:rect l="l" t="t" r="r" b="b"/>
            <a:pathLst>
              <a:path w="2720340" h="441960">
                <a:moveTo>
                  <a:pt x="0" y="441960"/>
                </a:moveTo>
                <a:lnTo>
                  <a:pt x="0" y="0"/>
                </a:lnTo>
                <a:lnTo>
                  <a:pt x="2720340" y="0"/>
                </a:lnTo>
                <a:lnTo>
                  <a:pt x="2720340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0" name="object 2660"/>
          <p:cNvSpPr/>
          <p:nvPr/>
        </p:nvSpPr>
        <p:spPr>
          <a:xfrm>
            <a:off x="4267200" y="2589276"/>
            <a:ext cx="2741676" cy="441960"/>
          </a:xfrm>
          <a:custGeom>
            <a:avLst/>
            <a:gdLst/>
            <a:ahLst/>
            <a:cxnLst/>
            <a:rect l="l" t="t" r="r" b="b"/>
            <a:pathLst>
              <a:path w="2741676" h="441960">
                <a:moveTo>
                  <a:pt x="0" y="441960"/>
                </a:moveTo>
                <a:lnTo>
                  <a:pt x="0" y="0"/>
                </a:lnTo>
                <a:lnTo>
                  <a:pt x="2741676" y="0"/>
                </a:lnTo>
                <a:lnTo>
                  <a:pt x="2741676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1" name="object 2661"/>
          <p:cNvSpPr/>
          <p:nvPr/>
        </p:nvSpPr>
        <p:spPr>
          <a:xfrm>
            <a:off x="685800" y="3032760"/>
            <a:ext cx="419100" cy="441960"/>
          </a:xfrm>
          <a:custGeom>
            <a:avLst/>
            <a:gdLst/>
            <a:ahLst/>
            <a:cxnLst/>
            <a:rect l="l" t="t" r="r" b="b"/>
            <a:pathLst>
              <a:path w="419100" h="441960">
                <a:moveTo>
                  <a:pt x="0" y="441960"/>
                </a:moveTo>
                <a:lnTo>
                  <a:pt x="0" y="0"/>
                </a:lnTo>
                <a:lnTo>
                  <a:pt x="419100" y="0"/>
                </a:lnTo>
                <a:lnTo>
                  <a:pt x="419100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2" name="object 2662"/>
          <p:cNvSpPr/>
          <p:nvPr/>
        </p:nvSpPr>
        <p:spPr>
          <a:xfrm>
            <a:off x="1106424" y="3032760"/>
            <a:ext cx="437388" cy="441960"/>
          </a:xfrm>
          <a:custGeom>
            <a:avLst/>
            <a:gdLst/>
            <a:ahLst/>
            <a:cxnLst/>
            <a:rect l="l" t="t" r="r" b="b"/>
            <a:pathLst>
              <a:path w="437388" h="441960">
                <a:moveTo>
                  <a:pt x="0" y="441960"/>
                </a:moveTo>
                <a:lnTo>
                  <a:pt x="0" y="0"/>
                </a:lnTo>
                <a:lnTo>
                  <a:pt x="437388" y="0"/>
                </a:lnTo>
                <a:lnTo>
                  <a:pt x="437388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3" name="object 2663"/>
          <p:cNvSpPr/>
          <p:nvPr/>
        </p:nvSpPr>
        <p:spPr>
          <a:xfrm>
            <a:off x="1545336" y="3032760"/>
            <a:ext cx="2720340" cy="441960"/>
          </a:xfrm>
          <a:custGeom>
            <a:avLst/>
            <a:gdLst/>
            <a:ahLst/>
            <a:cxnLst/>
            <a:rect l="l" t="t" r="r" b="b"/>
            <a:pathLst>
              <a:path w="2720340" h="441960">
                <a:moveTo>
                  <a:pt x="0" y="441960"/>
                </a:moveTo>
                <a:lnTo>
                  <a:pt x="0" y="0"/>
                </a:lnTo>
                <a:lnTo>
                  <a:pt x="2720340" y="0"/>
                </a:lnTo>
                <a:lnTo>
                  <a:pt x="2720340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4" name="object 2664"/>
          <p:cNvSpPr/>
          <p:nvPr/>
        </p:nvSpPr>
        <p:spPr>
          <a:xfrm>
            <a:off x="4267200" y="3032760"/>
            <a:ext cx="2741676" cy="441960"/>
          </a:xfrm>
          <a:custGeom>
            <a:avLst/>
            <a:gdLst/>
            <a:ahLst/>
            <a:cxnLst/>
            <a:rect l="l" t="t" r="r" b="b"/>
            <a:pathLst>
              <a:path w="2741676" h="441960">
                <a:moveTo>
                  <a:pt x="0" y="441960"/>
                </a:moveTo>
                <a:lnTo>
                  <a:pt x="0" y="0"/>
                </a:lnTo>
                <a:lnTo>
                  <a:pt x="2741676" y="0"/>
                </a:lnTo>
                <a:lnTo>
                  <a:pt x="2741676" y="441960"/>
                </a:lnTo>
                <a:lnTo>
                  <a:pt x="0" y="44196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5" name="object 2665"/>
          <p:cNvSpPr/>
          <p:nvPr/>
        </p:nvSpPr>
        <p:spPr>
          <a:xfrm>
            <a:off x="685800" y="3476244"/>
            <a:ext cx="419100" cy="440436"/>
          </a:xfrm>
          <a:custGeom>
            <a:avLst/>
            <a:gdLst/>
            <a:ahLst/>
            <a:cxnLst/>
            <a:rect l="l" t="t" r="r" b="b"/>
            <a:pathLst>
              <a:path w="419100" h="440436">
                <a:moveTo>
                  <a:pt x="0" y="440436"/>
                </a:moveTo>
                <a:lnTo>
                  <a:pt x="0" y="0"/>
                </a:lnTo>
                <a:lnTo>
                  <a:pt x="419100" y="0"/>
                </a:lnTo>
                <a:lnTo>
                  <a:pt x="419100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6" name="object 2666"/>
          <p:cNvSpPr/>
          <p:nvPr/>
        </p:nvSpPr>
        <p:spPr>
          <a:xfrm>
            <a:off x="1106424" y="3476244"/>
            <a:ext cx="437388" cy="440436"/>
          </a:xfrm>
          <a:custGeom>
            <a:avLst/>
            <a:gdLst/>
            <a:ahLst/>
            <a:cxnLst/>
            <a:rect l="l" t="t" r="r" b="b"/>
            <a:pathLst>
              <a:path w="437388" h="440436">
                <a:moveTo>
                  <a:pt x="0" y="440436"/>
                </a:moveTo>
                <a:lnTo>
                  <a:pt x="0" y="0"/>
                </a:lnTo>
                <a:lnTo>
                  <a:pt x="437388" y="0"/>
                </a:lnTo>
                <a:lnTo>
                  <a:pt x="437388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7" name="object 2667"/>
          <p:cNvSpPr/>
          <p:nvPr/>
        </p:nvSpPr>
        <p:spPr>
          <a:xfrm>
            <a:off x="1545336" y="3476244"/>
            <a:ext cx="2720340" cy="440436"/>
          </a:xfrm>
          <a:custGeom>
            <a:avLst/>
            <a:gdLst/>
            <a:ahLst/>
            <a:cxnLst/>
            <a:rect l="l" t="t" r="r" b="b"/>
            <a:pathLst>
              <a:path w="2720340" h="440436">
                <a:moveTo>
                  <a:pt x="0" y="440436"/>
                </a:moveTo>
                <a:lnTo>
                  <a:pt x="0" y="0"/>
                </a:lnTo>
                <a:lnTo>
                  <a:pt x="2720340" y="0"/>
                </a:lnTo>
                <a:lnTo>
                  <a:pt x="2720340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8" name="object 2668"/>
          <p:cNvSpPr/>
          <p:nvPr/>
        </p:nvSpPr>
        <p:spPr>
          <a:xfrm>
            <a:off x="4267200" y="3476244"/>
            <a:ext cx="2741676" cy="440436"/>
          </a:xfrm>
          <a:custGeom>
            <a:avLst/>
            <a:gdLst/>
            <a:ahLst/>
            <a:cxnLst/>
            <a:rect l="l" t="t" r="r" b="b"/>
            <a:pathLst>
              <a:path w="2741676" h="440436">
                <a:moveTo>
                  <a:pt x="0" y="440436"/>
                </a:moveTo>
                <a:lnTo>
                  <a:pt x="0" y="0"/>
                </a:lnTo>
                <a:lnTo>
                  <a:pt x="2741676" y="0"/>
                </a:lnTo>
                <a:lnTo>
                  <a:pt x="2741676" y="440436"/>
                </a:lnTo>
                <a:lnTo>
                  <a:pt x="0" y="44043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9" name="object 2669"/>
          <p:cNvSpPr/>
          <p:nvPr/>
        </p:nvSpPr>
        <p:spPr>
          <a:xfrm>
            <a:off x="1100327" y="1435607"/>
            <a:ext cx="12192" cy="2494788"/>
          </a:xfrm>
          <a:custGeom>
            <a:avLst/>
            <a:gdLst/>
            <a:ahLst/>
            <a:cxnLst/>
            <a:rect l="l" t="t" r="r" b="b"/>
            <a:pathLst>
              <a:path w="12192" h="2494788">
                <a:moveTo>
                  <a:pt x="6097" y="6097"/>
                </a:moveTo>
                <a:lnTo>
                  <a:pt x="6097" y="248869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0" name="object 2670"/>
          <p:cNvSpPr/>
          <p:nvPr/>
        </p:nvSpPr>
        <p:spPr>
          <a:xfrm>
            <a:off x="1100327" y="1130808"/>
            <a:ext cx="451104" cy="2799587"/>
          </a:xfrm>
          <a:custGeom>
            <a:avLst/>
            <a:gdLst/>
            <a:ahLst/>
            <a:cxnLst/>
            <a:rect l="l" t="t" r="r" b="b"/>
            <a:pathLst>
              <a:path w="451104" h="2799587">
                <a:moveTo>
                  <a:pt x="6097" y="2793492"/>
                </a:moveTo>
                <a:moveTo>
                  <a:pt x="445009" y="6096"/>
                </a:moveTo>
                <a:lnTo>
                  <a:pt x="445009" y="279349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1" name="object 2671"/>
          <p:cNvSpPr/>
          <p:nvPr/>
        </p:nvSpPr>
        <p:spPr>
          <a:xfrm>
            <a:off x="1539240" y="1130808"/>
            <a:ext cx="2734056" cy="2799587"/>
          </a:xfrm>
          <a:custGeom>
            <a:avLst/>
            <a:gdLst/>
            <a:ahLst/>
            <a:cxnLst/>
            <a:rect l="l" t="t" r="r" b="b"/>
            <a:pathLst>
              <a:path w="2734056" h="2799587">
                <a:moveTo>
                  <a:pt x="6096" y="2793492"/>
                </a:moveTo>
                <a:moveTo>
                  <a:pt x="2727960" y="6096"/>
                </a:moveTo>
                <a:lnTo>
                  <a:pt x="2727960" y="32461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2" name="object 2672"/>
          <p:cNvSpPr/>
          <p:nvPr/>
        </p:nvSpPr>
        <p:spPr>
          <a:xfrm>
            <a:off x="4261104" y="1449324"/>
            <a:ext cx="12192" cy="2481072"/>
          </a:xfrm>
          <a:custGeom>
            <a:avLst/>
            <a:gdLst/>
            <a:ahLst/>
            <a:cxnLst/>
            <a:rect l="l" t="t" r="r" b="b"/>
            <a:pathLst>
              <a:path w="12192" h="2481072">
                <a:moveTo>
                  <a:pt x="6096" y="6096"/>
                </a:moveTo>
                <a:moveTo>
                  <a:pt x="6096" y="248412"/>
                </a:moveTo>
                <a:lnTo>
                  <a:pt x="6096" y="247497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3" name="object 2673"/>
          <p:cNvSpPr/>
          <p:nvPr/>
        </p:nvSpPr>
        <p:spPr>
          <a:xfrm>
            <a:off x="4261104" y="1691640"/>
            <a:ext cx="2755392" cy="2238756"/>
          </a:xfrm>
          <a:custGeom>
            <a:avLst/>
            <a:gdLst/>
            <a:ahLst/>
            <a:cxnLst/>
            <a:rect l="l" t="t" r="r" b="b"/>
            <a:pathLst>
              <a:path w="2755392" h="2238756">
                <a:moveTo>
                  <a:pt x="6096" y="2232660"/>
                </a:moveTo>
                <a:moveTo>
                  <a:pt x="2749296" y="6096"/>
                </a:moveTo>
                <a:lnTo>
                  <a:pt x="2749296" y="22326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4" name="object 2674"/>
          <p:cNvSpPr/>
          <p:nvPr/>
        </p:nvSpPr>
        <p:spPr>
          <a:xfrm>
            <a:off x="7004304" y="1130808"/>
            <a:ext cx="330708" cy="2799587"/>
          </a:xfrm>
          <a:custGeom>
            <a:avLst/>
            <a:gdLst/>
            <a:ahLst/>
            <a:cxnLst/>
            <a:rect l="l" t="t" r="r" b="b"/>
            <a:pathLst>
              <a:path w="330708" h="2799587">
                <a:moveTo>
                  <a:pt x="6096" y="2793492"/>
                </a:moveTo>
                <a:moveTo>
                  <a:pt x="324612" y="6096"/>
                </a:moveTo>
                <a:lnTo>
                  <a:pt x="324612" y="32461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5" name="object 2675"/>
          <p:cNvSpPr/>
          <p:nvPr/>
        </p:nvSpPr>
        <p:spPr>
          <a:xfrm>
            <a:off x="673608" y="1441704"/>
            <a:ext cx="8712707" cy="19812"/>
          </a:xfrm>
          <a:custGeom>
            <a:avLst/>
            <a:gdLst/>
            <a:ahLst/>
            <a:cxnLst/>
            <a:rect l="l" t="t" r="r" b="b"/>
            <a:pathLst>
              <a:path w="8712707" h="19812">
                <a:moveTo>
                  <a:pt x="6655308" y="13716"/>
                </a:moveTo>
                <a:moveTo>
                  <a:pt x="6096" y="6096"/>
                </a:moveTo>
                <a:lnTo>
                  <a:pt x="87066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6" name="object 2676"/>
          <p:cNvSpPr/>
          <p:nvPr/>
        </p:nvSpPr>
        <p:spPr>
          <a:xfrm>
            <a:off x="673608" y="1441704"/>
            <a:ext cx="8712707" cy="268224"/>
          </a:xfrm>
          <a:custGeom>
            <a:avLst/>
            <a:gdLst/>
            <a:ahLst/>
            <a:cxnLst/>
            <a:rect l="l" t="t" r="r" b="b"/>
            <a:pathLst>
              <a:path w="8712707" h="268224">
                <a:moveTo>
                  <a:pt x="8706612" y="6096"/>
                </a:moveTo>
                <a:moveTo>
                  <a:pt x="6096" y="262128"/>
                </a:moveTo>
                <a:lnTo>
                  <a:pt x="8706612" y="26212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7" name="object 2677"/>
          <p:cNvSpPr/>
          <p:nvPr/>
        </p:nvSpPr>
        <p:spPr>
          <a:xfrm>
            <a:off x="673608" y="1697736"/>
            <a:ext cx="8712707" cy="454152"/>
          </a:xfrm>
          <a:custGeom>
            <a:avLst/>
            <a:gdLst/>
            <a:ahLst/>
            <a:cxnLst/>
            <a:rect l="l" t="t" r="r" b="b"/>
            <a:pathLst>
              <a:path w="8712707" h="454152">
                <a:moveTo>
                  <a:pt x="8706612" y="6096"/>
                </a:moveTo>
                <a:moveTo>
                  <a:pt x="6096" y="448056"/>
                </a:moveTo>
                <a:lnTo>
                  <a:pt x="6344411" y="44805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8" name="object 2678"/>
          <p:cNvSpPr/>
          <p:nvPr/>
        </p:nvSpPr>
        <p:spPr>
          <a:xfrm>
            <a:off x="673608" y="2139696"/>
            <a:ext cx="6350507" cy="455676"/>
          </a:xfrm>
          <a:custGeom>
            <a:avLst/>
            <a:gdLst/>
            <a:ahLst/>
            <a:cxnLst/>
            <a:rect l="l" t="t" r="r" b="b"/>
            <a:pathLst>
              <a:path w="6350507" h="455676">
                <a:moveTo>
                  <a:pt x="6344411" y="6096"/>
                </a:moveTo>
                <a:moveTo>
                  <a:pt x="6096" y="449580"/>
                </a:moveTo>
                <a:lnTo>
                  <a:pt x="6344411" y="4495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9" name="object 2679"/>
          <p:cNvSpPr/>
          <p:nvPr/>
        </p:nvSpPr>
        <p:spPr>
          <a:xfrm>
            <a:off x="673608" y="2583180"/>
            <a:ext cx="6350507" cy="455676"/>
          </a:xfrm>
          <a:custGeom>
            <a:avLst/>
            <a:gdLst/>
            <a:ahLst/>
            <a:cxnLst/>
            <a:rect l="l" t="t" r="r" b="b"/>
            <a:pathLst>
              <a:path w="6350507" h="455676">
                <a:moveTo>
                  <a:pt x="6344411" y="6096"/>
                </a:moveTo>
                <a:moveTo>
                  <a:pt x="6096" y="449580"/>
                </a:moveTo>
                <a:lnTo>
                  <a:pt x="6344411" y="4495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0" name="object 2680"/>
          <p:cNvSpPr/>
          <p:nvPr/>
        </p:nvSpPr>
        <p:spPr>
          <a:xfrm>
            <a:off x="673608" y="3026663"/>
            <a:ext cx="6350507" cy="455676"/>
          </a:xfrm>
          <a:custGeom>
            <a:avLst/>
            <a:gdLst/>
            <a:ahLst/>
            <a:cxnLst/>
            <a:rect l="l" t="t" r="r" b="b"/>
            <a:pathLst>
              <a:path w="6350507" h="455676">
                <a:moveTo>
                  <a:pt x="6344411" y="6097"/>
                </a:moveTo>
                <a:moveTo>
                  <a:pt x="6096" y="449581"/>
                </a:moveTo>
                <a:lnTo>
                  <a:pt x="6344411" y="44958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1" name="object 2681"/>
          <p:cNvSpPr/>
          <p:nvPr/>
        </p:nvSpPr>
        <p:spPr>
          <a:xfrm>
            <a:off x="679704" y="1130808"/>
            <a:ext cx="6344411" cy="2799587"/>
          </a:xfrm>
          <a:custGeom>
            <a:avLst/>
            <a:gdLst/>
            <a:ahLst/>
            <a:cxnLst/>
            <a:rect l="l" t="t" r="r" b="b"/>
            <a:pathLst>
              <a:path w="6344411" h="2799587">
                <a:moveTo>
                  <a:pt x="6338315" y="2345436"/>
                </a:moveTo>
                <a:moveTo>
                  <a:pt x="6096" y="6096"/>
                </a:moveTo>
                <a:lnTo>
                  <a:pt x="6096" y="279349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2" name="object 2682"/>
          <p:cNvSpPr/>
          <p:nvPr/>
        </p:nvSpPr>
        <p:spPr>
          <a:xfrm>
            <a:off x="679704" y="1130808"/>
            <a:ext cx="8698992" cy="2799587"/>
          </a:xfrm>
          <a:custGeom>
            <a:avLst/>
            <a:gdLst/>
            <a:ahLst/>
            <a:cxnLst/>
            <a:rect l="l" t="t" r="r" b="b"/>
            <a:pathLst>
              <a:path w="8698992" h="2799587">
                <a:moveTo>
                  <a:pt x="6096" y="2793492"/>
                </a:moveTo>
                <a:moveTo>
                  <a:pt x="8692896" y="6096"/>
                </a:moveTo>
                <a:lnTo>
                  <a:pt x="8692896" y="279349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3" name="object 2683"/>
          <p:cNvSpPr/>
          <p:nvPr/>
        </p:nvSpPr>
        <p:spPr>
          <a:xfrm>
            <a:off x="673608" y="1136904"/>
            <a:ext cx="8712707" cy="2793492"/>
          </a:xfrm>
          <a:custGeom>
            <a:avLst/>
            <a:gdLst/>
            <a:ahLst/>
            <a:cxnLst/>
            <a:rect l="l" t="t" r="r" b="b"/>
            <a:pathLst>
              <a:path w="8712707" h="2793492">
                <a:moveTo>
                  <a:pt x="8698992" y="2787396"/>
                </a:moveTo>
                <a:moveTo>
                  <a:pt x="6096" y="6096"/>
                </a:moveTo>
                <a:lnTo>
                  <a:pt x="87066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4" name="object 2684"/>
          <p:cNvSpPr/>
          <p:nvPr/>
        </p:nvSpPr>
        <p:spPr>
          <a:xfrm>
            <a:off x="673608" y="1136904"/>
            <a:ext cx="8712707" cy="2787396"/>
          </a:xfrm>
          <a:custGeom>
            <a:avLst/>
            <a:gdLst/>
            <a:ahLst/>
            <a:cxnLst/>
            <a:rect l="l" t="t" r="r" b="b"/>
            <a:pathLst>
              <a:path w="8712707" h="2787396">
                <a:moveTo>
                  <a:pt x="8706612" y="6096"/>
                </a:moveTo>
                <a:moveTo>
                  <a:pt x="6096" y="2781299"/>
                </a:moveTo>
                <a:lnTo>
                  <a:pt x="8706612" y="278129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90333" y="1175045"/>
            <a:ext cx="2957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249253" y="1175045"/>
            <a:ext cx="135661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NAMA JABATAN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006398" y="1175045"/>
            <a:ext cx="162356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INSTANSI PEMBINA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783634" y="1175045"/>
            <a:ext cx="117764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JABATAN INTI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548830" y="1466708"/>
            <a:ext cx="160025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7030A0"/>
                </a:solidFill>
                <a:latin typeface="Arial"/>
                <a:cs typeface="Arial"/>
              </a:rPr>
              <a:t>DI BIDANG ENERGI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55672" y="1809555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107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278709" y="1809555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548830" y="1809555"/>
            <a:ext cx="183227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Pengamat Gunung Api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390190" y="1700127"/>
            <a:ext cx="2466850" cy="2217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Energi dan Sumber Daya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Mineral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Energi dan Sumber Daya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Mineral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Energi dan Sumber Daya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Mineral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Energi dan Sumber Daya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Mineral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Energi dan Sumber Daya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Mineral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014518" y="2586248"/>
            <a:ext cx="2121706" cy="4456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2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fungsi energi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55672" y="2252616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108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278709" y="2252616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548830" y="2252616"/>
            <a:ext cx="132929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Penyelidik Bumi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55672" y="2695677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109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278709" y="2695677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549431" y="2695977"/>
            <a:ext cx="222582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Inspektur Ketenagalistrikan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760244" y="3138738"/>
            <a:ext cx="3153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110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278709" y="3138738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1549431" y="3139038"/>
            <a:ext cx="156828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Inspektur Tambang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764816" y="3581798"/>
            <a:ext cx="30647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70" b="1" spc="10" dirty="0">
                <a:solidFill>
                  <a:srgbClr val="232526"/>
                </a:solidFill>
                <a:latin typeface="Arial"/>
                <a:cs typeface="Arial"/>
              </a:rPr>
              <a:t>111</a:t>
            </a:r>
            <a:endParaRPr sz="15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278709" y="3581798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1549431" y="3582098"/>
            <a:ext cx="256525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Inspektur Minyak dan Gas Bumi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85" name="object 2685"/>
          <p:cNvSpPr/>
          <p:nvPr/>
        </p:nvSpPr>
        <p:spPr>
          <a:xfrm>
            <a:off x="662940" y="3951731"/>
            <a:ext cx="480060" cy="198120"/>
          </a:xfrm>
          <a:custGeom>
            <a:avLst/>
            <a:gdLst/>
            <a:ahLst/>
            <a:cxnLst/>
            <a:rect l="l" t="t" r="r" b="b"/>
            <a:pathLst>
              <a:path w="480060" h="198120">
                <a:moveTo>
                  <a:pt x="0" y="198120"/>
                </a:moveTo>
                <a:lnTo>
                  <a:pt x="0" y="0"/>
                </a:lnTo>
                <a:lnTo>
                  <a:pt x="480060" y="0"/>
                </a:lnTo>
                <a:lnTo>
                  <a:pt x="480060" y="198120"/>
                </a:lnTo>
                <a:lnTo>
                  <a:pt x="0" y="198120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6" name="object 2686"/>
          <p:cNvSpPr/>
          <p:nvPr/>
        </p:nvSpPr>
        <p:spPr>
          <a:xfrm>
            <a:off x="1144524" y="3951731"/>
            <a:ext cx="382523" cy="198120"/>
          </a:xfrm>
          <a:custGeom>
            <a:avLst/>
            <a:gdLst/>
            <a:ahLst/>
            <a:cxnLst/>
            <a:rect l="l" t="t" r="r" b="b"/>
            <a:pathLst>
              <a:path w="382523" h="198120">
                <a:moveTo>
                  <a:pt x="0" y="198120"/>
                </a:moveTo>
                <a:lnTo>
                  <a:pt x="0" y="0"/>
                </a:lnTo>
                <a:lnTo>
                  <a:pt x="382523" y="0"/>
                </a:lnTo>
                <a:lnTo>
                  <a:pt x="382523" y="198120"/>
                </a:lnTo>
                <a:lnTo>
                  <a:pt x="0" y="198120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7" name="object 2687"/>
          <p:cNvSpPr/>
          <p:nvPr/>
        </p:nvSpPr>
        <p:spPr>
          <a:xfrm>
            <a:off x="1528572" y="3951731"/>
            <a:ext cx="7842503" cy="198120"/>
          </a:xfrm>
          <a:custGeom>
            <a:avLst/>
            <a:gdLst/>
            <a:ahLst/>
            <a:cxnLst/>
            <a:rect l="l" t="t" r="r" b="b"/>
            <a:pathLst>
              <a:path w="7842503" h="198120">
                <a:moveTo>
                  <a:pt x="0" y="198120"/>
                </a:moveTo>
                <a:lnTo>
                  <a:pt x="0" y="0"/>
                </a:lnTo>
                <a:lnTo>
                  <a:pt x="7842503" y="0"/>
                </a:lnTo>
                <a:lnTo>
                  <a:pt x="7842503" y="198120"/>
                </a:lnTo>
                <a:lnTo>
                  <a:pt x="0" y="198120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8" name="object 2688"/>
          <p:cNvSpPr/>
          <p:nvPr/>
        </p:nvSpPr>
        <p:spPr>
          <a:xfrm>
            <a:off x="662940" y="4151376"/>
            <a:ext cx="480060" cy="394716"/>
          </a:xfrm>
          <a:custGeom>
            <a:avLst/>
            <a:gdLst/>
            <a:ahLst/>
            <a:cxnLst/>
            <a:rect l="l" t="t" r="r" b="b"/>
            <a:pathLst>
              <a:path w="480060" h="394716">
                <a:moveTo>
                  <a:pt x="0" y="394716"/>
                </a:moveTo>
                <a:lnTo>
                  <a:pt x="0" y="0"/>
                </a:lnTo>
                <a:lnTo>
                  <a:pt x="480060" y="0"/>
                </a:lnTo>
                <a:lnTo>
                  <a:pt x="480060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9" name="object 2689"/>
          <p:cNvSpPr/>
          <p:nvPr/>
        </p:nvSpPr>
        <p:spPr>
          <a:xfrm>
            <a:off x="1144524" y="4151376"/>
            <a:ext cx="382523" cy="394716"/>
          </a:xfrm>
          <a:custGeom>
            <a:avLst/>
            <a:gdLst/>
            <a:ahLst/>
            <a:cxnLst/>
            <a:rect l="l" t="t" r="r" b="b"/>
            <a:pathLst>
              <a:path w="382523" h="394716">
                <a:moveTo>
                  <a:pt x="0" y="394716"/>
                </a:moveTo>
                <a:lnTo>
                  <a:pt x="0" y="0"/>
                </a:lnTo>
                <a:lnTo>
                  <a:pt x="382523" y="0"/>
                </a:lnTo>
                <a:lnTo>
                  <a:pt x="382523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0" name="object 2690"/>
          <p:cNvSpPr/>
          <p:nvPr/>
        </p:nvSpPr>
        <p:spPr>
          <a:xfrm>
            <a:off x="1528572" y="4151376"/>
            <a:ext cx="2694432" cy="394716"/>
          </a:xfrm>
          <a:custGeom>
            <a:avLst/>
            <a:gdLst/>
            <a:ahLst/>
            <a:cxnLst/>
            <a:rect l="l" t="t" r="r" b="b"/>
            <a:pathLst>
              <a:path w="2694432" h="394716">
                <a:moveTo>
                  <a:pt x="0" y="394716"/>
                </a:moveTo>
                <a:lnTo>
                  <a:pt x="0" y="0"/>
                </a:lnTo>
                <a:lnTo>
                  <a:pt x="2694432" y="0"/>
                </a:lnTo>
                <a:lnTo>
                  <a:pt x="2694432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1" name="object 2691"/>
          <p:cNvSpPr/>
          <p:nvPr/>
        </p:nvSpPr>
        <p:spPr>
          <a:xfrm>
            <a:off x="4224528" y="4151376"/>
            <a:ext cx="2784348" cy="394716"/>
          </a:xfrm>
          <a:custGeom>
            <a:avLst/>
            <a:gdLst/>
            <a:ahLst/>
            <a:cxnLst/>
            <a:rect l="l" t="t" r="r" b="b"/>
            <a:pathLst>
              <a:path w="2784348" h="394716">
                <a:moveTo>
                  <a:pt x="0" y="394716"/>
                </a:moveTo>
                <a:lnTo>
                  <a:pt x="0" y="0"/>
                </a:lnTo>
                <a:lnTo>
                  <a:pt x="2784348" y="0"/>
                </a:lnTo>
                <a:lnTo>
                  <a:pt x="2784348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2" name="object 2692"/>
          <p:cNvSpPr/>
          <p:nvPr/>
        </p:nvSpPr>
        <p:spPr>
          <a:xfrm>
            <a:off x="7010400" y="4151376"/>
            <a:ext cx="2360676" cy="394716"/>
          </a:xfrm>
          <a:custGeom>
            <a:avLst/>
            <a:gdLst/>
            <a:ahLst/>
            <a:cxnLst/>
            <a:rect l="l" t="t" r="r" b="b"/>
            <a:pathLst>
              <a:path w="2360676" h="394716">
                <a:moveTo>
                  <a:pt x="0" y="394716"/>
                </a:moveTo>
                <a:lnTo>
                  <a:pt x="0" y="0"/>
                </a:lnTo>
                <a:lnTo>
                  <a:pt x="2360676" y="0"/>
                </a:lnTo>
                <a:lnTo>
                  <a:pt x="2360676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3" name="object 2693"/>
          <p:cNvSpPr/>
          <p:nvPr/>
        </p:nvSpPr>
        <p:spPr>
          <a:xfrm>
            <a:off x="1138427" y="3912107"/>
            <a:ext cx="8247887" cy="647700"/>
          </a:xfrm>
          <a:custGeom>
            <a:avLst/>
            <a:gdLst/>
            <a:ahLst/>
            <a:cxnLst/>
            <a:rect l="l" t="t" r="r" b="b"/>
            <a:pathLst>
              <a:path w="8247887" h="647700">
                <a:moveTo>
                  <a:pt x="8241793" y="6096"/>
                </a:moveTo>
                <a:moveTo>
                  <a:pt x="6097" y="33529"/>
                </a:moveTo>
                <a:lnTo>
                  <a:pt x="6097" y="64160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4" name="object 2694"/>
          <p:cNvSpPr/>
          <p:nvPr/>
        </p:nvSpPr>
        <p:spPr>
          <a:xfrm>
            <a:off x="1138427" y="3939539"/>
            <a:ext cx="396240" cy="620268"/>
          </a:xfrm>
          <a:custGeom>
            <a:avLst/>
            <a:gdLst/>
            <a:ahLst/>
            <a:cxnLst/>
            <a:rect l="l" t="t" r="r" b="b"/>
            <a:pathLst>
              <a:path w="396240" h="620268">
                <a:moveTo>
                  <a:pt x="6097" y="614173"/>
                </a:moveTo>
                <a:moveTo>
                  <a:pt x="390145" y="6097"/>
                </a:moveTo>
                <a:lnTo>
                  <a:pt x="390145" y="61417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5" name="object 2695"/>
          <p:cNvSpPr/>
          <p:nvPr/>
        </p:nvSpPr>
        <p:spPr>
          <a:xfrm>
            <a:off x="1522476" y="4139183"/>
            <a:ext cx="2708148" cy="420624"/>
          </a:xfrm>
          <a:custGeom>
            <a:avLst/>
            <a:gdLst/>
            <a:ahLst/>
            <a:cxnLst/>
            <a:rect l="l" t="t" r="r" b="b"/>
            <a:pathLst>
              <a:path w="2708148" h="420624">
                <a:moveTo>
                  <a:pt x="6096" y="414529"/>
                </a:moveTo>
                <a:moveTo>
                  <a:pt x="2702052" y="6097"/>
                </a:moveTo>
                <a:lnTo>
                  <a:pt x="2702052" y="41452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6" name="object 2696"/>
          <p:cNvSpPr/>
          <p:nvPr/>
        </p:nvSpPr>
        <p:spPr>
          <a:xfrm>
            <a:off x="4218431" y="4139183"/>
            <a:ext cx="2798064" cy="420624"/>
          </a:xfrm>
          <a:custGeom>
            <a:avLst/>
            <a:gdLst/>
            <a:ahLst/>
            <a:cxnLst/>
            <a:rect l="l" t="t" r="r" b="b"/>
            <a:pathLst>
              <a:path w="2798064" h="420624">
                <a:moveTo>
                  <a:pt x="6097" y="414529"/>
                </a:moveTo>
                <a:moveTo>
                  <a:pt x="2791969" y="6097"/>
                </a:moveTo>
                <a:lnTo>
                  <a:pt x="2791969" y="41452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7" name="object 2697"/>
          <p:cNvSpPr/>
          <p:nvPr/>
        </p:nvSpPr>
        <p:spPr>
          <a:xfrm>
            <a:off x="650748" y="4145280"/>
            <a:ext cx="8735567" cy="414528"/>
          </a:xfrm>
          <a:custGeom>
            <a:avLst/>
            <a:gdLst/>
            <a:ahLst/>
            <a:cxnLst/>
            <a:rect l="l" t="t" r="r" b="b"/>
            <a:pathLst>
              <a:path w="8735567" h="414528">
                <a:moveTo>
                  <a:pt x="6359652" y="408432"/>
                </a:moveTo>
                <a:moveTo>
                  <a:pt x="6095" y="6096"/>
                </a:moveTo>
                <a:lnTo>
                  <a:pt x="872947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8" name="object 2698"/>
          <p:cNvSpPr/>
          <p:nvPr/>
        </p:nvSpPr>
        <p:spPr>
          <a:xfrm>
            <a:off x="656844" y="3939539"/>
            <a:ext cx="8729471" cy="620268"/>
          </a:xfrm>
          <a:custGeom>
            <a:avLst/>
            <a:gdLst/>
            <a:ahLst/>
            <a:cxnLst/>
            <a:rect l="l" t="t" r="r" b="b"/>
            <a:pathLst>
              <a:path w="8729471" h="620268">
                <a:moveTo>
                  <a:pt x="8723376" y="211837"/>
                </a:moveTo>
                <a:moveTo>
                  <a:pt x="6096" y="6097"/>
                </a:moveTo>
                <a:lnTo>
                  <a:pt x="6096" y="61417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9" name="object 2699"/>
          <p:cNvSpPr/>
          <p:nvPr/>
        </p:nvSpPr>
        <p:spPr>
          <a:xfrm>
            <a:off x="656844" y="3939539"/>
            <a:ext cx="8721852" cy="620268"/>
          </a:xfrm>
          <a:custGeom>
            <a:avLst/>
            <a:gdLst/>
            <a:ahLst/>
            <a:cxnLst/>
            <a:rect l="l" t="t" r="r" b="b"/>
            <a:pathLst>
              <a:path w="8721852" h="620268">
                <a:moveTo>
                  <a:pt x="6096" y="614173"/>
                </a:moveTo>
                <a:moveTo>
                  <a:pt x="8715756" y="6097"/>
                </a:moveTo>
                <a:lnTo>
                  <a:pt x="8715756" y="61417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0" name="object 2700"/>
          <p:cNvSpPr/>
          <p:nvPr/>
        </p:nvSpPr>
        <p:spPr>
          <a:xfrm>
            <a:off x="650748" y="3945636"/>
            <a:ext cx="8735567" cy="614172"/>
          </a:xfrm>
          <a:custGeom>
            <a:avLst/>
            <a:gdLst/>
            <a:ahLst/>
            <a:cxnLst/>
            <a:rect l="l" t="t" r="r" b="b"/>
            <a:pathLst>
              <a:path w="8735567" h="614172">
                <a:moveTo>
                  <a:pt x="8721852" y="608076"/>
                </a:moveTo>
                <a:moveTo>
                  <a:pt x="6095" y="6096"/>
                </a:moveTo>
                <a:lnTo>
                  <a:pt x="872947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1" name="object 2701"/>
          <p:cNvSpPr/>
          <p:nvPr/>
        </p:nvSpPr>
        <p:spPr>
          <a:xfrm>
            <a:off x="650748" y="3945636"/>
            <a:ext cx="8735567" cy="608076"/>
          </a:xfrm>
          <a:custGeom>
            <a:avLst/>
            <a:gdLst/>
            <a:ahLst/>
            <a:cxnLst/>
            <a:rect l="l" t="t" r="r" b="b"/>
            <a:pathLst>
              <a:path w="8735567" h="608076">
                <a:moveTo>
                  <a:pt x="8729472" y="6096"/>
                </a:moveTo>
                <a:moveTo>
                  <a:pt x="6095" y="601980"/>
                </a:moveTo>
                <a:lnTo>
                  <a:pt x="8729472" y="6019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text 1"/>
          <p:cNvSpPr txBox="1"/>
          <p:nvPr/>
        </p:nvSpPr>
        <p:spPr>
          <a:xfrm>
            <a:off x="1533246" y="3923558"/>
            <a:ext cx="1876928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KEAMANAN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813292" y="4228819"/>
            <a:ext cx="22255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288867" y="4228819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533246" y="4228819"/>
            <a:ext cx="164224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Polisi Pamong Praja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4348108" y="4228819"/>
            <a:ext cx="216104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Kementerian Dalam Negeri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7015091" y="4131283"/>
            <a:ext cx="2167224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1439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dan fungsi Pengamanan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02" name="object 2702"/>
          <p:cNvSpPr/>
          <p:nvPr/>
        </p:nvSpPr>
        <p:spPr>
          <a:xfrm>
            <a:off x="647700" y="5753100"/>
            <a:ext cx="515112" cy="210312"/>
          </a:xfrm>
          <a:custGeom>
            <a:avLst/>
            <a:gdLst/>
            <a:ahLst/>
            <a:cxnLst/>
            <a:rect l="l" t="t" r="r" b="b"/>
            <a:pathLst>
              <a:path w="515112" h="210312">
                <a:moveTo>
                  <a:pt x="0" y="210312"/>
                </a:moveTo>
                <a:lnTo>
                  <a:pt x="0" y="0"/>
                </a:lnTo>
                <a:lnTo>
                  <a:pt x="515112" y="0"/>
                </a:lnTo>
                <a:lnTo>
                  <a:pt x="515112" y="210312"/>
                </a:lnTo>
                <a:lnTo>
                  <a:pt x="0" y="21031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3" name="object 2703"/>
          <p:cNvSpPr/>
          <p:nvPr/>
        </p:nvSpPr>
        <p:spPr>
          <a:xfrm>
            <a:off x="1164336" y="5753100"/>
            <a:ext cx="396240" cy="210312"/>
          </a:xfrm>
          <a:custGeom>
            <a:avLst/>
            <a:gdLst/>
            <a:ahLst/>
            <a:cxnLst/>
            <a:rect l="l" t="t" r="r" b="b"/>
            <a:pathLst>
              <a:path w="396240" h="210312">
                <a:moveTo>
                  <a:pt x="0" y="210312"/>
                </a:moveTo>
                <a:lnTo>
                  <a:pt x="0" y="0"/>
                </a:lnTo>
                <a:lnTo>
                  <a:pt x="396240" y="0"/>
                </a:lnTo>
                <a:lnTo>
                  <a:pt x="396240" y="210312"/>
                </a:lnTo>
                <a:lnTo>
                  <a:pt x="0" y="21031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4" name="object 2704"/>
          <p:cNvSpPr/>
          <p:nvPr/>
        </p:nvSpPr>
        <p:spPr>
          <a:xfrm>
            <a:off x="1562100" y="5753100"/>
            <a:ext cx="7808976" cy="210312"/>
          </a:xfrm>
          <a:custGeom>
            <a:avLst/>
            <a:gdLst/>
            <a:ahLst/>
            <a:cxnLst/>
            <a:rect l="l" t="t" r="r" b="b"/>
            <a:pathLst>
              <a:path w="7808976" h="210312">
                <a:moveTo>
                  <a:pt x="0" y="210312"/>
                </a:moveTo>
                <a:lnTo>
                  <a:pt x="0" y="0"/>
                </a:lnTo>
                <a:lnTo>
                  <a:pt x="7808976" y="0"/>
                </a:lnTo>
                <a:lnTo>
                  <a:pt x="7808976" y="210312"/>
                </a:lnTo>
                <a:lnTo>
                  <a:pt x="0" y="21031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5" name="object 2705"/>
          <p:cNvSpPr/>
          <p:nvPr/>
        </p:nvSpPr>
        <p:spPr>
          <a:xfrm>
            <a:off x="647700" y="5964936"/>
            <a:ext cx="515112" cy="405384"/>
          </a:xfrm>
          <a:custGeom>
            <a:avLst/>
            <a:gdLst/>
            <a:ahLst/>
            <a:cxnLst/>
            <a:rect l="l" t="t" r="r" b="b"/>
            <a:pathLst>
              <a:path w="515112" h="405384">
                <a:moveTo>
                  <a:pt x="0" y="405384"/>
                </a:moveTo>
                <a:lnTo>
                  <a:pt x="0" y="0"/>
                </a:lnTo>
                <a:lnTo>
                  <a:pt x="515112" y="0"/>
                </a:lnTo>
                <a:lnTo>
                  <a:pt x="515112" y="405384"/>
                </a:lnTo>
                <a:lnTo>
                  <a:pt x="0" y="40538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6" name="object 2706"/>
          <p:cNvSpPr/>
          <p:nvPr/>
        </p:nvSpPr>
        <p:spPr>
          <a:xfrm>
            <a:off x="1164336" y="5964936"/>
            <a:ext cx="396240" cy="405384"/>
          </a:xfrm>
          <a:custGeom>
            <a:avLst/>
            <a:gdLst/>
            <a:ahLst/>
            <a:cxnLst/>
            <a:rect l="l" t="t" r="r" b="b"/>
            <a:pathLst>
              <a:path w="396240" h="405384">
                <a:moveTo>
                  <a:pt x="0" y="405384"/>
                </a:moveTo>
                <a:lnTo>
                  <a:pt x="0" y="0"/>
                </a:lnTo>
                <a:lnTo>
                  <a:pt x="396240" y="0"/>
                </a:lnTo>
                <a:lnTo>
                  <a:pt x="396240" y="405384"/>
                </a:lnTo>
                <a:lnTo>
                  <a:pt x="0" y="40538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7" name="object 2707"/>
          <p:cNvSpPr/>
          <p:nvPr/>
        </p:nvSpPr>
        <p:spPr>
          <a:xfrm>
            <a:off x="1562100" y="5964936"/>
            <a:ext cx="2627376" cy="405384"/>
          </a:xfrm>
          <a:custGeom>
            <a:avLst/>
            <a:gdLst/>
            <a:ahLst/>
            <a:cxnLst/>
            <a:rect l="l" t="t" r="r" b="b"/>
            <a:pathLst>
              <a:path w="2627376" h="405384">
                <a:moveTo>
                  <a:pt x="0" y="405384"/>
                </a:moveTo>
                <a:lnTo>
                  <a:pt x="0" y="0"/>
                </a:lnTo>
                <a:lnTo>
                  <a:pt x="2627376" y="0"/>
                </a:lnTo>
                <a:lnTo>
                  <a:pt x="2627376" y="405384"/>
                </a:lnTo>
                <a:lnTo>
                  <a:pt x="0" y="40538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8" name="object 2708"/>
          <p:cNvSpPr/>
          <p:nvPr/>
        </p:nvSpPr>
        <p:spPr>
          <a:xfrm>
            <a:off x="4191000" y="5964936"/>
            <a:ext cx="2894076" cy="405384"/>
          </a:xfrm>
          <a:custGeom>
            <a:avLst/>
            <a:gdLst/>
            <a:ahLst/>
            <a:cxnLst/>
            <a:rect l="l" t="t" r="r" b="b"/>
            <a:pathLst>
              <a:path w="2894076" h="405384">
                <a:moveTo>
                  <a:pt x="0" y="405384"/>
                </a:moveTo>
                <a:lnTo>
                  <a:pt x="0" y="0"/>
                </a:lnTo>
                <a:lnTo>
                  <a:pt x="2894076" y="0"/>
                </a:lnTo>
                <a:lnTo>
                  <a:pt x="2894076" y="405384"/>
                </a:lnTo>
                <a:lnTo>
                  <a:pt x="0" y="40538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9" name="object 2709"/>
          <p:cNvSpPr/>
          <p:nvPr/>
        </p:nvSpPr>
        <p:spPr>
          <a:xfrm>
            <a:off x="7086600" y="5964936"/>
            <a:ext cx="2284476" cy="405384"/>
          </a:xfrm>
          <a:custGeom>
            <a:avLst/>
            <a:gdLst/>
            <a:ahLst/>
            <a:cxnLst/>
            <a:rect l="l" t="t" r="r" b="b"/>
            <a:pathLst>
              <a:path w="2284476" h="405384">
                <a:moveTo>
                  <a:pt x="0" y="405384"/>
                </a:moveTo>
                <a:lnTo>
                  <a:pt x="0" y="0"/>
                </a:lnTo>
                <a:lnTo>
                  <a:pt x="2284476" y="0"/>
                </a:lnTo>
                <a:lnTo>
                  <a:pt x="2284476" y="405384"/>
                </a:lnTo>
                <a:lnTo>
                  <a:pt x="0" y="40538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0" name="object 2710"/>
          <p:cNvSpPr/>
          <p:nvPr/>
        </p:nvSpPr>
        <p:spPr>
          <a:xfrm>
            <a:off x="1158240" y="4541520"/>
            <a:ext cx="8228075" cy="1842516"/>
          </a:xfrm>
          <a:custGeom>
            <a:avLst/>
            <a:gdLst/>
            <a:ahLst/>
            <a:cxnLst/>
            <a:rect l="l" t="t" r="r" b="b"/>
            <a:pathLst>
              <a:path w="8228075" h="1842516">
                <a:moveTo>
                  <a:pt x="8221980" y="6096"/>
                </a:moveTo>
                <a:moveTo>
                  <a:pt x="6096" y="1205484"/>
                </a:moveTo>
                <a:lnTo>
                  <a:pt x="6096" y="18364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1" name="object 2711"/>
          <p:cNvSpPr/>
          <p:nvPr/>
        </p:nvSpPr>
        <p:spPr>
          <a:xfrm>
            <a:off x="1158240" y="5740908"/>
            <a:ext cx="409956" cy="643128"/>
          </a:xfrm>
          <a:custGeom>
            <a:avLst/>
            <a:gdLst/>
            <a:ahLst/>
            <a:cxnLst/>
            <a:rect l="l" t="t" r="r" b="b"/>
            <a:pathLst>
              <a:path w="409956" h="643128">
                <a:moveTo>
                  <a:pt x="6096" y="637032"/>
                </a:moveTo>
                <a:moveTo>
                  <a:pt x="403860" y="6096"/>
                </a:moveTo>
                <a:lnTo>
                  <a:pt x="403860" y="63703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2" name="object 2712"/>
          <p:cNvSpPr/>
          <p:nvPr/>
        </p:nvSpPr>
        <p:spPr>
          <a:xfrm>
            <a:off x="1556004" y="5952744"/>
            <a:ext cx="2641092" cy="431292"/>
          </a:xfrm>
          <a:custGeom>
            <a:avLst/>
            <a:gdLst/>
            <a:ahLst/>
            <a:cxnLst/>
            <a:rect l="l" t="t" r="r" b="b"/>
            <a:pathLst>
              <a:path w="2641092" h="431292">
                <a:moveTo>
                  <a:pt x="6096" y="425196"/>
                </a:moveTo>
                <a:moveTo>
                  <a:pt x="2634996" y="6096"/>
                </a:moveTo>
                <a:lnTo>
                  <a:pt x="2634996" y="4251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3" name="object 2713"/>
          <p:cNvSpPr/>
          <p:nvPr/>
        </p:nvSpPr>
        <p:spPr>
          <a:xfrm>
            <a:off x="4184903" y="5952744"/>
            <a:ext cx="2907792" cy="431292"/>
          </a:xfrm>
          <a:custGeom>
            <a:avLst/>
            <a:gdLst/>
            <a:ahLst/>
            <a:cxnLst/>
            <a:rect l="l" t="t" r="r" b="b"/>
            <a:pathLst>
              <a:path w="2907792" h="431292">
                <a:moveTo>
                  <a:pt x="6097" y="425196"/>
                </a:moveTo>
                <a:moveTo>
                  <a:pt x="2901697" y="6096"/>
                </a:moveTo>
                <a:lnTo>
                  <a:pt x="2901697" y="4251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4" name="object 2714"/>
          <p:cNvSpPr/>
          <p:nvPr/>
        </p:nvSpPr>
        <p:spPr>
          <a:xfrm>
            <a:off x="635508" y="5958840"/>
            <a:ext cx="8750807" cy="425196"/>
          </a:xfrm>
          <a:custGeom>
            <a:avLst/>
            <a:gdLst/>
            <a:ahLst/>
            <a:cxnLst/>
            <a:rect l="l" t="t" r="r" b="b"/>
            <a:pathLst>
              <a:path w="8750807" h="425196">
                <a:moveTo>
                  <a:pt x="6451092" y="419100"/>
                </a:moveTo>
                <a:moveTo>
                  <a:pt x="6096" y="6096"/>
                </a:moveTo>
                <a:lnTo>
                  <a:pt x="87447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5" name="object 2715"/>
          <p:cNvSpPr/>
          <p:nvPr/>
        </p:nvSpPr>
        <p:spPr>
          <a:xfrm>
            <a:off x="641604" y="5740908"/>
            <a:ext cx="8744711" cy="643128"/>
          </a:xfrm>
          <a:custGeom>
            <a:avLst/>
            <a:gdLst/>
            <a:ahLst/>
            <a:cxnLst/>
            <a:rect l="l" t="t" r="r" b="b"/>
            <a:pathLst>
              <a:path w="8744711" h="643128">
                <a:moveTo>
                  <a:pt x="8738616" y="224028"/>
                </a:moveTo>
                <a:moveTo>
                  <a:pt x="6096" y="6096"/>
                </a:moveTo>
                <a:lnTo>
                  <a:pt x="6096" y="63703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6" name="object 2716"/>
          <p:cNvSpPr/>
          <p:nvPr/>
        </p:nvSpPr>
        <p:spPr>
          <a:xfrm>
            <a:off x="641604" y="5740908"/>
            <a:ext cx="8737092" cy="643128"/>
          </a:xfrm>
          <a:custGeom>
            <a:avLst/>
            <a:gdLst/>
            <a:ahLst/>
            <a:cxnLst/>
            <a:rect l="l" t="t" r="r" b="b"/>
            <a:pathLst>
              <a:path w="8737092" h="643128">
                <a:moveTo>
                  <a:pt x="6096" y="637032"/>
                </a:moveTo>
                <a:moveTo>
                  <a:pt x="8730996" y="6096"/>
                </a:moveTo>
                <a:lnTo>
                  <a:pt x="8730996" y="63703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7" name="object 2717"/>
          <p:cNvSpPr/>
          <p:nvPr/>
        </p:nvSpPr>
        <p:spPr>
          <a:xfrm>
            <a:off x="635508" y="5747004"/>
            <a:ext cx="8750807" cy="637032"/>
          </a:xfrm>
          <a:custGeom>
            <a:avLst/>
            <a:gdLst/>
            <a:ahLst/>
            <a:cxnLst/>
            <a:rect l="l" t="t" r="r" b="b"/>
            <a:pathLst>
              <a:path w="8750807" h="637032">
                <a:moveTo>
                  <a:pt x="8737092" y="630936"/>
                </a:moveTo>
                <a:moveTo>
                  <a:pt x="6096" y="6096"/>
                </a:moveTo>
                <a:lnTo>
                  <a:pt x="874471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8" name="object 2718"/>
          <p:cNvSpPr/>
          <p:nvPr/>
        </p:nvSpPr>
        <p:spPr>
          <a:xfrm>
            <a:off x="635508" y="5747004"/>
            <a:ext cx="8750807" cy="630936"/>
          </a:xfrm>
          <a:custGeom>
            <a:avLst/>
            <a:gdLst/>
            <a:ahLst/>
            <a:cxnLst/>
            <a:rect l="l" t="t" r="r" b="b"/>
            <a:pathLst>
              <a:path w="8750807" h="630936">
                <a:moveTo>
                  <a:pt x="8744712" y="6096"/>
                </a:moveTo>
                <a:moveTo>
                  <a:pt x="6096" y="624840"/>
                </a:moveTo>
                <a:lnTo>
                  <a:pt x="8744712" y="6248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text 1"/>
          <p:cNvSpPr txBox="1"/>
          <p:nvPr/>
        </p:nvSpPr>
        <p:spPr>
          <a:xfrm>
            <a:off x="1565760" y="5730679"/>
            <a:ext cx="1608969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RADIASI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759" name="text 1"/>
          <p:cNvSpPr txBox="1"/>
          <p:nvPr/>
        </p:nvSpPr>
        <p:spPr>
          <a:xfrm>
            <a:off x="770136" y="6047052"/>
            <a:ext cx="3153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60" name="text 1"/>
          <p:cNvSpPr txBox="1"/>
          <p:nvPr/>
        </p:nvSpPr>
        <p:spPr>
          <a:xfrm>
            <a:off x="1315275" y="6047052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61" name="text 1"/>
          <p:cNvSpPr txBox="1"/>
          <p:nvPr/>
        </p:nvSpPr>
        <p:spPr>
          <a:xfrm>
            <a:off x="1565760" y="6047052"/>
            <a:ext cx="149821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Pengawas Radiasi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62" name="text 1"/>
          <p:cNvSpPr txBox="1"/>
          <p:nvPr/>
        </p:nvSpPr>
        <p:spPr>
          <a:xfrm>
            <a:off x="4314563" y="6047052"/>
            <a:ext cx="254550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Badan Pengawas Tenaga Nuklir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63" name="text 1"/>
          <p:cNvSpPr txBox="1"/>
          <p:nvPr/>
        </p:nvSpPr>
        <p:spPr>
          <a:xfrm>
            <a:off x="7091291" y="5949516"/>
            <a:ext cx="2075987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fungsi nuklir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19" name="object 2719"/>
          <p:cNvSpPr/>
          <p:nvPr/>
        </p:nvSpPr>
        <p:spPr>
          <a:xfrm>
            <a:off x="658368" y="4658868"/>
            <a:ext cx="505968" cy="251460"/>
          </a:xfrm>
          <a:custGeom>
            <a:avLst/>
            <a:gdLst/>
            <a:ahLst/>
            <a:cxnLst/>
            <a:rect l="l" t="t" r="r" b="b"/>
            <a:pathLst>
              <a:path w="505968" h="251460">
                <a:moveTo>
                  <a:pt x="0" y="251460"/>
                </a:moveTo>
                <a:lnTo>
                  <a:pt x="0" y="0"/>
                </a:lnTo>
                <a:lnTo>
                  <a:pt x="505968" y="0"/>
                </a:lnTo>
                <a:lnTo>
                  <a:pt x="505968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0" name="object 2720"/>
          <p:cNvSpPr/>
          <p:nvPr/>
        </p:nvSpPr>
        <p:spPr>
          <a:xfrm>
            <a:off x="1165860" y="4658868"/>
            <a:ext cx="359664" cy="251460"/>
          </a:xfrm>
          <a:custGeom>
            <a:avLst/>
            <a:gdLst/>
            <a:ahLst/>
            <a:cxnLst/>
            <a:rect l="l" t="t" r="r" b="b"/>
            <a:pathLst>
              <a:path w="359664" h="251460">
                <a:moveTo>
                  <a:pt x="0" y="251460"/>
                </a:moveTo>
                <a:lnTo>
                  <a:pt x="0" y="0"/>
                </a:lnTo>
                <a:lnTo>
                  <a:pt x="359664" y="0"/>
                </a:lnTo>
                <a:lnTo>
                  <a:pt x="359664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1" name="object 2721"/>
          <p:cNvSpPr/>
          <p:nvPr/>
        </p:nvSpPr>
        <p:spPr>
          <a:xfrm>
            <a:off x="1527048" y="4658868"/>
            <a:ext cx="7844028" cy="251460"/>
          </a:xfrm>
          <a:custGeom>
            <a:avLst/>
            <a:gdLst/>
            <a:ahLst/>
            <a:cxnLst/>
            <a:rect l="l" t="t" r="r" b="b"/>
            <a:pathLst>
              <a:path w="7844028" h="251460">
                <a:moveTo>
                  <a:pt x="0" y="251460"/>
                </a:moveTo>
                <a:lnTo>
                  <a:pt x="0" y="0"/>
                </a:lnTo>
                <a:lnTo>
                  <a:pt x="7844028" y="0"/>
                </a:lnTo>
                <a:lnTo>
                  <a:pt x="7844028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2" name="object 2722"/>
          <p:cNvSpPr/>
          <p:nvPr/>
        </p:nvSpPr>
        <p:spPr>
          <a:xfrm>
            <a:off x="658368" y="4911852"/>
            <a:ext cx="505968" cy="359664"/>
          </a:xfrm>
          <a:custGeom>
            <a:avLst/>
            <a:gdLst/>
            <a:ahLst/>
            <a:cxnLst/>
            <a:rect l="l" t="t" r="r" b="b"/>
            <a:pathLst>
              <a:path w="505968" h="359664">
                <a:moveTo>
                  <a:pt x="0" y="359664"/>
                </a:moveTo>
                <a:lnTo>
                  <a:pt x="0" y="0"/>
                </a:lnTo>
                <a:lnTo>
                  <a:pt x="505968" y="0"/>
                </a:lnTo>
                <a:lnTo>
                  <a:pt x="505968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3" name="object 2723"/>
          <p:cNvSpPr/>
          <p:nvPr/>
        </p:nvSpPr>
        <p:spPr>
          <a:xfrm>
            <a:off x="1165860" y="4911852"/>
            <a:ext cx="359664" cy="359664"/>
          </a:xfrm>
          <a:custGeom>
            <a:avLst/>
            <a:gdLst/>
            <a:ahLst/>
            <a:cxnLst/>
            <a:rect l="l" t="t" r="r" b="b"/>
            <a:pathLst>
              <a:path w="359664" h="359664">
                <a:moveTo>
                  <a:pt x="0" y="359664"/>
                </a:moveTo>
                <a:lnTo>
                  <a:pt x="0" y="0"/>
                </a:lnTo>
                <a:lnTo>
                  <a:pt x="359664" y="0"/>
                </a:lnTo>
                <a:lnTo>
                  <a:pt x="359664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4" name="object 2724"/>
          <p:cNvSpPr/>
          <p:nvPr/>
        </p:nvSpPr>
        <p:spPr>
          <a:xfrm>
            <a:off x="1527048" y="4911852"/>
            <a:ext cx="2662428" cy="359664"/>
          </a:xfrm>
          <a:custGeom>
            <a:avLst/>
            <a:gdLst/>
            <a:ahLst/>
            <a:cxnLst/>
            <a:rect l="l" t="t" r="r" b="b"/>
            <a:pathLst>
              <a:path w="2662428" h="359664">
                <a:moveTo>
                  <a:pt x="0" y="359664"/>
                </a:moveTo>
                <a:lnTo>
                  <a:pt x="0" y="0"/>
                </a:lnTo>
                <a:lnTo>
                  <a:pt x="2662428" y="0"/>
                </a:lnTo>
                <a:lnTo>
                  <a:pt x="2662428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5" name="object 2725"/>
          <p:cNvSpPr/>
          <p:nvPr/>
        </p:nvSpPr>
        <p:spPr>
          <a:xfrm>
            <a:off x="4191000" y="4911852"/>
            <a:ext cx="2875788" cy="359664"/>
          </a:xfrm>
          <a:custGeom>
            <a:avLst/>
            <a:gdLst/>
            <a:ahLst/>
            <a:cxnLst/>
            <a:rect l="l" t="t" r="r" b="b"/>
            <a:pathLst>
              <a:path w="2875788" h="359664">
                <a:moveTo>
                  <a:pt x="0" y="359664"/>
                </a:moveTo>
                <a:lnTo>
                  <a:pt x="0" y="0"/>
                </a:lnTo>
                <a:lnTo>
                  <a:pt x="2875788" y="0"/>
                </a:lnTo>
                <a:lnTo>
                  <a:pt x="2875788" y="359664"/>
                </a:lnTo>
                <a:lnTo>
                  <a:pt x="0" y="359664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6" name="object 2726"/>
          <p:cNvSpPr/>
          <p:nvPr/>
        </p:nvSpPr>
        <p:spPr>
          <a:xfrm>
            <a:off x="7068312" y="4911852"/>
            <a:ext cx="2302764" cy="740664"/>
          </a:xfrm>
          <a:custGeom>
            <a:avLst/>
            <a:gdLst/>
            <a:ahLst/>
            <a:cxnLst/>
            <a:rect l="l" t="t" r="r" b="b"/>
            <a:pathLst>
              <a:path w="2302764" h="740664">
                <a:moveTo>
                  <a:pt x="0" y="740664"/>
                </a:moveTo>
                <a:lnTo>
                  <a:pt x="0" y="0"/>
                </a:lnTo>
                <a:lnTo>
                  <a:pt x="2302764" y="0"/>
                </a:lnTo>
                <a:lnTo>
                  <a:pt x="2302764" y="740664"/>
                </a:lnTo>
                <a:lnTo>
                  <a:pt x="0" y="740664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7" name="object 2727"/>
          <p:cNvSpPr/>
          <p:nvPr/>
        </p:nvSpPr>
        <p:spPr>
          <a:xfrm>
            <a:off x="658368" y="5273040"/>
            <a:ext cx="505968" cy="379476"/>
          </a:xfrm>
          <a:custGeom>
            <a:avLst/>
            <a:gdLst/>
            <a:ahLst/>
            <a:cxnLst/>
            <a:rect l="l" t="t" r="r" b="b"/>
            <a:pathLst>
              <a:path w="505968" h="379476">
                <a:moveTo>
                  <a:pt x="0" y="379476"/>
                </a:moveTo>
                <a:lnTo>
                  <a:pt x="0" y="0"/>
                </a:lnTo>
                <a:lnTo>
                  <a:pt x="505968" y="0"/>
                </a:lnTo>
                <a:lnTo>
                  <a:pt x="505968" y="379476"/>
                </a:lnTo>
                <a:lnTo>
                  <a:pt x="0" y="379476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8" name="object 2728"/>
          <p:cNvSpPr/>
          <p:nvPr/>
        </p:nvSpPr>
        <p:spPr>
          <a:xfrm>
            <a:off x="1165860" y="5273040"/>
            <a:ext cx="359664" cy="379476"/>
          </a:xfrm>
          <a:custGeom>
            <a:avLst/>
            <a:gdLst/>
            <a:ahLst/>
            <a:cxnLst/>
            <a:rect l="l" t="t" r="r" b="b"/>
            <a:pathLst>
              <a:path w="359664" h="379476">
                <a:moveTo>
                  <a:pt x="0" y="379476"/>
                </a:moveTo>
                <a:lnTo>
                  <a:pt x="0" y="0"/>
                </a:lnTo>
                <a:lnTo>
                  <a:pt x="359664" y="0"/>
                </a:lnTo>
                <a:lnTo>
                  <a:pt x="359664" y="379476"/>
                </a:lnTo>
                <a:lnTo>
                  <a:pt x="0" y="379476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9" name="object 2729"/>
          <p:cNvSpPr/>
          <p:nvPr/>
        </p:nvSpPr>
        <p:spPr>
          <a:xfrm>
            <a:off x="1527048" y="5273040"/>
            <a:ext cx="2662428" cy="379476"/>
          </a:xfrm>
          <a:custGeom>
            <a:avLst/>
            <a:gdLst/>
            <a:ahLst/>
            <a:cxnLst/>
            <a:rect l="l" t="t" r="r" b="b"/>
            <a:pathLst>
              <a:path w="2662428" h="379476">
                <a:moveTo>
                  <a:pt x="0" y="379476"/>
                </a:moveTo>
                <a:lnTo>
                  <a:pt x="0" y="0"/>
                </a:lnTo>
                <a:lnTo>
                  <a:pt x="2662428" y="0"/>
                </a:lnTo>
                <a:lnTo>
                  <a:pt x="2662428" y="379476"/>
                </a:lnTo>
                <a:lnTo>
                  <a:pt x="0" y="379476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0" name="object 2730"/>
          <p:cNvSpPr/>
          <p:nvPr/>
        </p:nvSpPr>
        <p:spPr>
          <a:xfrm>
            <a:off x="4191000" y="5273040"/>
            <a:ext cx="2875788" cy="379476"/>
          </a:xfrm>
          <a:custGeom>
            <a:avLst/>
            <a:gdLst/>
            <a:ahLst/>
            <a:cxnLst/>
            <a:rect l="l" t="t" r="r" b="b"/>
            <a:pathLst>
              <a:path w="2875788" h="379476">
                <a:moveTo>
                  <a:pt x="0" y="379476"/>
                </a:moveTo>
                <a:lnTo>
                  <a:pt x="0" y="0"/>
                </a:lnTo>
                <a:lnTo>
                  <a:pt x="2875788" y="0"/>
                </a:lnTo>
                <a:lnTo>
                  <a:pt x="2875788" y="379476"/>
                </a:lnTo>
                <a:lnTo>
                  <a:pt x="0" y="379476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1" name="object 2731"/>
          <p:cNvSpPr/>
          <p:nvPr/>
        </p:nvSpPr>
        <p:spPr>
          <a:xfrm>
            <a:off x="1159763" y="4646676"/>
            <a:ext cx="8226551" cy="1731264"/>
          </a:xfrm>
          <a:custGeom>
            <a:avLst/>
            <a:gdLst/>
            <a:ahLst/>
            <a:cxnLst/>
            <a:rect l="l" t="t" r="r" b="b"/>
            <a:pathLst>
              <a:path w="8226551" h="1731264">
                <a:moveTo>
                  <a:pt x="8220457" y="1725168"/>
                </a:moveTo>
                <a:moveTo>
                  <a:pt x="6097" y="6096"/>
                </a:moveTo>
                <a:lnTo>
                  <a:pt x="6097" y="10134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2" name="object 2732"/>
          <p:cNvSpPr/>
          <p:nvPr/>
        </p:nvSpPr>
        <p:spPr>
          <a:xfrm>
            <a:off x="1159763" y="4646676"/>
            <a:ext cx="373380" cy="1019556"/>
          </a:xfrm>
          <a:custGeom>
            <a:avLst/>
            <a:gdLst/>
            <a:ahLst/>
            <a:cxnLst/>
            <a:rect l="l" t="t" r="r" b="b"/>
            <a:pathLst>
              <a:path w="373380" h="1019556">
                <a:moveTo>
                  <a:pt x="6097" y="1013460"/>
                </a:moveTo>
                <a:moveTo>
                  <a:pt x="367285" y="6096"/>
                </a:moveTo>
                <a:lnTo>
                  <a:pt x="367285" y="10134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3" name="object 2733"/>
          <p:cNvSpPr/>
          <p:nvPr/>
        </p:nvSpPr>
        <p:spPr>
          <a:xfrm>
            <a:off x="1520951" y="4899660"/>
            <a:ext cx="2676144" cy="766572"/>
          </a:xfrm>
          <a:custGeom>
            <a:avLst/>
            <a:gdLst/>
            <a:ahLst/>
            <a:cxnLst/>
            <a:rect l="l" t="t" r="r" b="b"/>
            <a:pathLst>
              <a:path w="2676144" h="766572">
                <a:moveTo>
                  <a:pt x="6097" y="760476"/>
                </a:moveTo>
                <a:moveTo>
                  <a:pt x="2670049" y="6096"/>
                </a:moveTo>
                <a:lnTo>
                  <a:pt x="2670049" y="76047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4" name="object 2734"/>
          <p:cNvSpPr/>
          <p:nvPr/>
        </p:nvSpPr>
        <p:spPr>
          <a:xfrm>
            <a:off x="4184903" y="4899660"/>
            <a:ext cx="2889503" cy="766572"/>
          </a:xfrm>
          <a:custGeom>
            <a:avLst/>
            <a:gdLst/>
            <a:ahLst/>
            <a:cxnLst/>
            <a:rect l="l" t="t" r="r" b="b"/>
            <a:pathLst>
              <a:path w="2889503" h="766572">
                <a:moveTo>
                  <a:pt x="6097" y="760476"/>
                </a:moveTo>
                <a:moveTo>
                  <a:pt x="2883409" y="6096"/>
                </a:moveTo>
                <a:lnTo>
                  <a:pt x="2883409" y="76047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5" name="object 2735"/>
          <p:cNvSpPr/>
          <p:nvPr/>
        </p:nvSpPr>
        <p:spPr>
          <a:xfrm>
            <a:off x="646176" y="4905756"/>
            <a:ext cx="8740139" cy="760476"/>
          </a:xfrm>
          <a:custGeom>
            <a:avLst/>
            <a:gdLst/>
            <a:ahLst/>
            <a:cxnLst/>
            <a:rect l="l" t="t" r="r" b="b"/>
            <a:pathLst>
              <a:path w="8740139" h="760476">
                <a:moveTo>
                  <a:pt x="6422136" y="754380"/>
                </a:moveTo>
                <a:moveTo>
                  <a:pt x="6096" y="6096"/>
                </a:moveTo>
                <a:lnTo>
                  <a:pt x="873404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6" name="object 2736"/>
          <p:cNvSpPr/>
          <p:nvPr/>
        </p:nvSpPr>
        <p:spPr>
          <a:xfrm>
            <a:off x="646176" y="4905756"/>
            <a:ext cx="8740139" cy="373380"/>
          </a:xfrm>
          <a:custGeom>
            <a:avLst/>
            <a:gdLst/>
            <a:ahLst/>
            <a:cxnLst/>
            <a:rect l="l" t="t" r="r" b="b"/>
            <a:pathLst>
              <a:path w="8740139" h="373380">
                <a:moveTo>
                  <a:pt x="8734044" y="6096"/>
                </a:moveTo>
                <a:moveTo>
                  <a:pt x="6096" y="367284"/>
                </a:moveTo>
                <a:lnTo>
                  <a:pt x="6428231" y="36728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7" name="object 2737"/>
          <p:cNvSpPr/>
          <p:nvPr/>
        </p:nvSpPr>
        <p:spPr>
          <a:xfrm>
            <a:off x="652272" y="4646676"/>
            <a:ext cx="6428231" cy="1019556"/>
          </a:xfrm>
          <a:custGeom>
            <a:avLst/>
            <a:gdLst/>
            <a:ahLst/>
            <a:cxnLst/>
            <a:rect l="l" t="t" r="r" b="b"/>
            <a:pathLst>
              <a:path w="6428231" h="1019556">
                <a:moveTo>
                  <a:pt x="6422135" y="626364"/>
                </a:moveTo>
                <a:moveTo>
                  <a:pt x="6096" y="6096"/>
                </a:moveTo>
                <a:lnTo>
                  <a:pt x="6096" y="10134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8" name="object 2738"/>
          <p:cNvSpPr/>
          <p:nvPr/>
        </p:nvSpPr>
        <p:spPr>
          <a:xfrm>
            <a:off x="652272" y="4646676"/>
            <a:ext cx="8726424" cy="1019556"/>
          </a:xfrm>
          <a:custGeom>
            <a:avLst/>
            <a:gdLst/>
            <a:ahLst/>
            <a:cxnLst/>
            <a:rect l="l" t="t" r="r" b="b"/>
            <a:pathLst>
              <a:path w="8726424" h="1019556">
                <a:moveTo>
                  <a:pt x="6096" y="1013460"/>
                </a:moveTo>
                <a:moveTo>
                  <a:pt x="8720328" y="6096"/>
                </a:moveTo>
                <a:lnTo>
                  <a:pt x="8720328" y="10134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9" name="object 2739"/>
          <p:cNvSpPr/>
          <p:nvPr/>
        </p:nvSpPr>
        <p:spPr>
          <a:xfrm>
            <a:off x="646176" y="4652772"/>
            <a:ext cx="8732520" cy="1013460"/>
          </a:xfrm>
          <a:custGeom>
            <a:avLst/>
            <a:gdLst/>
            <a:ahLst/>
            <a:cxnLst/>
            <a:rect l="l" t="t" r="r" b="b"/>
            <a:pathLst>
              <a:path w="8732520" h="1013460">
                <a:moveTo>
                  <a:pt x="8726424" y="1007364"/>
                </a:moveTo>
                <a:moveTo>
                  <a:pt x="6096" y="6096"/>
                </a:moveTo>
                <a:lnTo>
                  <a:pt x="880872" y="6096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0" name="object 2740"/>
          <p:cNvSpPr/>
          <p:nvPr/>
        </p:nvSpPr>
        <p:spPr>
          <a:xfrm>
            <a:off x="1520951" y="4652772"/>
            <a:ext cx="7865363" cy="12192"/>
          </a:xfrm>
          <a:custGeom>
            <a:avLst/>
            <a:gdLst/>
            <a:ahLst/>
            <a:cxnLst/>
            <a:rect l="l" t="t" r="r" b="b"/>
            <a:pathLst>
              <a:path w="7865363" h="12192">
                <a:moveTo>
                  <a:pt x="6097" y="6096"/>
                </a:moveTo>
                <a:moveTo>
                  <a:pt x="6097" y="6096"/>
                </a:moveTo>
                <a:lnTo>
                  <a:pt x="7859269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1" name="object 2741"/>
          <p:cNvSpPr/>
          <p:nvPr/>
        </p:nvSpPr>
        <p:spPr>
          <a:xfrm>
            <a:off x="646176" y="4652772"/>
            <a:ext cx="8740139" cy="1007364"/>
          </a:xfrm>
          <a:custGeom>
            <a:avLst/>
            <a:gdLst/>
            <a:ahLst/>
            <a:cxnLst/>
            <a:rect l="l" t="t" r="r" b="b"/>
            <a:pathLst>
              <a:path w="8740139" h="1007364">
                <a:moveTo>
                  <a:pt x="8734044" y="6096"/>
                </a:moveTo>
                <a:moveTo>
                  <a:pt x="6096" y="1001268"/>
                </a:moveTo>
                <a:lnTo>
                  <a:pt x="8734044" y="100126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4" name="text 1"/>
          <p:cNvSpPr txBox="1"/>
          <p:nvPr/>
        </p:nvSpPr>
        <p:spPr>
          <a:xfrm>
            <a:off x="1535785" y="4677497"/>
            <a:ext cx="1544107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SOSIAL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765" name="text 1"/>
          <p:cNvSpPr txBox="1"/>
          <p:nvPr/>
        </p:nvSpPr>
        <p:spPr>
          <a:xfrm>
            <a:off x="776523" y="4990537"/>
            <a:ext cx="3153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113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66" name="text 1"/>
          <p:cNvSpPr txBox="1"/>
          <p:nvPr/>
        </p:nvSpPr>
        <p:spPr>
          <a:xfrm>
            <a:off x="1298608" y="4990537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67" name="text 1"/>
          <p:cNvSpPr txBox="1"/>
          <p:nvPr/>
        </p:nvSpPr>
        <p:spPr>
          <a:xfrm>
            <a:off x="1535785" y="4990537"/>
            <a:ext cx="133053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Penyuluh Sosial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68" name="text 1"/>
          <p:cNvSpPr txBox="1"/>
          <p:nvPr/>
        </p:nvSpPr>
        <p:spPr>
          <a:xfrm>
            <a:off x="4291966" y="4990537"/>
            <a:ext cx="94343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Kem Sosial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69" name="text 1"/>
          <p:cNvSpPr txBox="1"/>
          <p:nvPr/>
        </p:nvSpPr>
        <p:spPr>
          <a:xfrm>
            <a:off x="7076708" y="4937419"/>
            <a:ext cx="2167224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fungsi Sosial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70" name="text 1"/>
          <p:cNvSpPr txBox="1"/>
          <p:nvPr/>
        </p:nvSpPr>
        <p:spPr>
          <a:xfrm>
            <a:off x="776523" y="5361417"/>
            <a:ext cx="3153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114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71" name="text 1"/>
          <p:cNvSpPr txBox="1"/>
          <p:nvPr/>
        </p:nvSpPr>
        <p:spPr>
          <a:xfrm>
            <a:off x="1298608" y="5361417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72" name="text 1"/>
          <p:cNvSpPr txBox="1"/>
          <p:nvPr/>
        </p:nvSpPr>
        <p:spPr>
          <a:xfrm>
            <a:off x="1535785" y="5361417"/>
            <a:ext cx="117355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Pekerja Sosial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73" name="text 1"/>
          <p:cNvSpPr txBox="1"/>
          <p:nvPr/>
        </p:nvSpPr>
        <p:spPr>
          <a:xfrm>
            <a:off x="4291966" y="5361417"/>
            <a:ext cx="94343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Kem Sosial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42" name="object 2742"/>
          <p:cNvSpPr/>
          <p:nvPr/>
        </p:nvSpPr>
        <p:spPr>
          <a:xfrm>
            <a:off x="643128" y="6477000"/>
            <a:ext cx="475488" cy="246888"/>
          </a:xfrm>
          <a:custGeom>
            <a:avLst/>
            <a:gdLst/>
            <a:ahLst/>
            <a:cxnLst/>
            <a:rect l="l" t="t" r="r" b="b"/>
            <a:pathLst>
              <a:path w="475488" h="246888">
                <a:moveTo>
                  <a:pt x="0" y="246888"/>
                </a:moveTo>
                <a:lnTo>
                  <a:pt x="0" y="0"/>
                </a:lnTo>
                <a:lnTo>
                  <a:pt x="475488" y="0"/>
                </a:lnTo>
                <a:lnTo>
                  <a:pt x="475488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3" name="object 2743"/>
          <p:cNvSpPr/>
          <p:nvPr/>
        </p:nvSpPr>
        <p:spPr>
          <a:xfrm>
            <a:off x="1120140" y="6477000"/>
            <a:ext cx="475488" cy="246888"/>
          </a:xfrm>
          <a:custGeom>
            <a:avLst/>
            <a:gdLst/>
            <a:ahLst/>
            <a:cxnLst/>
            <a:rect l="l" t="t" r="r" b="b"/>
            <a:pathLst>
              <a:path w="475488" h="246888">
                <a:moveTo>
                  <a:pt x="0" y="246888"/>
                </a:moveTo>
                <a:lnTo>
                  <a:pt x="0" y="0"/>
                </a:lnTo>
                <a:lnTo>
                  <a:pt x="475488" y="0"/>
                </a:lnTo>
                <a:lnTo>
                  <a:pt x="475488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4" name="object 2744"/>
          <p:cNvSpPr/>
          <p:nvPr/>
        </p:nvSpPr>
        <p:spPr>
          <a:xfrm>
            <a:off x="1597151" y="6477000"/>
            <a:ext cx="7773924" cy="246888"/>
          </a:xfrm>
          <a:custGeom>
            <a:avLst/>
            <a:gdLst/>
            <a:ahLst/>
            <a:cxnLst/>
            <a:rect l="l" t="t" r="r" b="b"/>
            <a:pathLst>
              <a:path w="7773924" h="246888">
                <a:moveTo>
                  <a:pt x="0" y="246888"/>
                </a:moveTo>
                <a:lnTo>
                  <a:pt x="0" y="0"/>
                </a:lnTo>
                <a:lnTo>
                  <a:pt x="7773925" y="0"/>
                </a:lnTo>
                <a:lnTo>
                  <a:pt x="7773925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5" name="object 2745"/>
          <p:cNvSpPr/>
          <p:nvPr/>
        </p:nvSpPr>
        <p:spPr>
          <a:xfrm>
            <a:off x="643128" y="6725412"/>
            <a:ext cx="475488" cy="490728"/>
          </a:xfrm>
          <a:custGeom>
            <a:avLst/>
            <a:gdLst/>
            <a:ahLst/>
            <a:cxnLst/>
            <a:rect l="l" t="t" r="r" b="b"/>
            <a:pathLst>
              <a:path w="475488" h="490728">
                <a:moveTo>
                  <a:pt x="0" y="490728"/>
                </a:moveTo>
                <a:lnTo>
                  <a:pt x="0" y="0"/>
                </a:lnTo>
                <a:lnTo>
                  <a:pt x="475488" y="0"/>
                </a:lnTo>
                <a:lnTo>
                  <a:pt x="475488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6" name="object 2746"/>
          <p:cNvSpPr/>
          <p:nvPr/>
        </p:nvSpPr>
        <p:spPr>
          <a:xfrm>
            <a:off x="1120140" y="6725412"/>
            <a:ext cx="475488" cy="490728"/>
          </a:xfrm>
          <a:custGeom>
            <a:avLst/>
            <a:gdLst/>
            <a:ahLst/>
            <a:cxnLst/>
            <a:rect l="l" t="t" r="r" b="b"/>
            <a:pathLst>
              <a:path w="475488" h="490728">
                <a:moveTo>
                  <a:pt x="0" y="490728"/>
                </a:moveTo>
                <a:lnTo>
                  <a:pt x="0" y="0"/>
                </a:lnTo>
                <a:lnTo>
                  <a:pt x="475488" y="0"/>
                </a:lnTo>
                <a:lnTo>
                  <a:pt x="475488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7" name="object 2747"/>
          <p:cNvSpPr/>
          <p:nvPr/>
        </p:nvSpPr>
        <p:spPr>
          <a:xfrm>
            <a:off x="1597151" y="6725412"/>
            <a:ext cx="2596896" cy="490728"/>
          </a:xfrm>
          <a:custGeom>
            <a:avLst/>
            <a:gdLst/>
            <a:ahLst/>
            <a:cxnLst/>
            <a:rect l="l" t="t" r="r" b="b"/>
            <a:pathLst>
              <a:path w="2596896" h="490728">
                <a:moveTo>
                  <a:pt x="0" y="490728"/>
                </a:moveTo>
                <a:lnTo>
                  <a:pt x="0" y="0"/>
                </a:lnTo>
                <a:lnTo>
                  <a:pt x="2596897" y="0"/>
                </a:lnTo>
                <a:lnTo>
                  <a:pt x="2596897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8" name="object 2748"/>
          <p:cNvSpPr/>
          <p:nvPr/>
        </p:nvSpPr>
        <p:spPr>
          <a:xfrm>
            <a:off x="4195572" y="6725412"/>
            <a:ext cx="2857500" cy="490728"/>
          </a:xfrm>
          <a:custGeom>
            <a:avLst/>
            <a:gdLst/>
            <a:ahLst/>
            <a:cxnLst/>
            <a:rect l="l" t="t" r="r" b="b"/>
            <a:pathLst>
              <a:path w="2857500" h="490728">
                <a:moveTo>
                  <a:pt x="0" y="490728"/>
                </a:moveTo>
                <a:lnTo>
                  <a:pt x="0" y="0"/>
                </a:lnTo>
                <a:lnTo>
                  <a:pt x="2857500" y="0"/>
                </a:lnTo>
                <a:lnTo>
                  <a:pt x="2857500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9" name="object 2749"/>
          <p:cNvSpPr/>
          <p:nvPr/>
        </p:nvSpPr>
        <p:spPr>
          <a:xfrm>
            <a:off x="7054596" y="6725412"/>
            <a:ext cx="2316480" cy="490728"/>
          </a:xfrm>
          <a:custGeom>
            <a:avLst/>
            <a:gdLst/>
            <a:ahLst/>
            <a:cxnLst/>
            <a:rect l="l" t="t" r="r" b="b"/>
            <a:pathLst>
              <a:path w="2316480" h="490728">
                <a:moveTo>
                  <a:pt x="0" y="490728"/>
                </a:moveTo>
                <a:lnTo>
                  <a:pt x="0" y="0"/>
                </a:lnTo>
                <a:lnTo>
                  <a:pt x="2316480" y="0"/>
                </a:lnTo>
                <a:lnTo>
                  <a:pt x="2316480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0" name="object 2750"/>
          <p:cNvSpPr/>
          <p:nvPr/>
        </p:nvSpPr>
        <p:spPr>
          <a:xfrm>
            <a:off x="1114043" y="5647944"/>
            <a:ext cx="8272271" cy="1581912"/>
          </a:xfrm>
          <a:custGeom>
            <a:avLst/>
            <a:gdLst/>
            <a:ahLst/>
            <a:cxnLst/>
            <a:rect l="l" t="t" r="r" b="b"/>
            <a:pathLst>
              <a:path w="8272271" h="1581912">
                <a:moveTo>
                  <a:pt x="8266177" y="6096"/>
                </a:moveTo>
                <a:moveTo>
                  <a:pt x="6097" y="822960"/>
                </a:moveTo>
                <a:lnTo>
                  <a:pt x="6097" y="157581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1" name="object 2751"/>
          <p:cNvSpPr/>
          <p:nvPr/>
        </p:nvSpPr>
        <p:spPr>
          <a:xfrm>
            <a:off x="1114043" y="6464808"/>
            <a:ext cx="489204" cy="765048"/>
          </a:xfrm>
          <a:custGeom>
            <a:avLst/>
            <a:gdLst/>
            <a:ahLst/>
            <a:cxnLst/>
            <a:rect l="l" t="t" r="r" b="b"/>
            <a:pathLst>
              <a:path w="489204" h="765048">
                <a:moveTo>
                  <a:pt x="6097" y="758952"/>
                </a:moveTo>
                <a:moveTo>
                  <a:pt x="483108" y="6096"/>
                </a:moveTo>
                <a:lnTo>
                  <a:pt x="483108" y="7589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2" name="object 2752"/>
          <p:cNvSpPr/>
          <p:nvPr/>
        </p:nvSpPr>
        <p:spPr>
          <a:xfrm>
            <a:off x="1591055" y="6713220"/>
            <a:ext cx="2610612" cy="516636"/>
          </a:xfrm>
          <a:custGeom>
            <a:avLst/>
            <a:gdLst/>
            <a:ahLst/>
            <a:cxnLst/>
            <a:rect l="l" t="t" r="r" b="b"/>
            <a:pathLst>
              <a:path w="2610612" h="516636">
                <a:moveTo>
                  <a:pt x="6096" y="510540"/>
                </a:moveTo>
                <a:moveTo>
                  <a:pt x="2604517" y="6096"/>
                </a:moveTo>
                <a:lnTo>
                  <a:pt x="2604517" y="510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3" name="object 2753"/>
          <p:cNvSpPr/>
          <p:nvPr/>
        </p:nvSpPr>
        <p:spPr>
          <a:xfrm>
            <a:off x="4189475" y="6713220"/>
            <a:ext cx="2871215" cy="516636"/>
          </a:xfrm>
          <a:custGeom>
            <a:avLst/>
            <a:gdLst/>
            <a:ahLst/>
            <a:cxnLst/>
            <a:rect l="l" t="t" r="r" b="b"/>
            <a:pathLst>
              <a:path w="2871215" h="516636">
                <a:moveTo>
                  <a:pt x="6097" y="510540"/>
                </a:moveTo>
                <a:moveTo>
                  <a:pt x="2865121" y="6096"/>
                </a:moveTo>
                <a:lnTo>
                  <a:pt x="2865121" y="510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4" name="object 2754"/>
          <p:cNvSpPr/>
          <p:nvPr/>
        </p:nvSpPr>
        <p:spPr>
          <a:xfrm>
            <a:off x="630936" y="6719316"/>
            <a:ext cx="8755379" cy="510540"/>
          </a:xfrm>
          <a:custGeom>
            <a:avLst/>
            <a:gdLst/>
            <a:ahLst/>
            <a:cxnLst/>
            <a:rect l="l" t="t" r="r" b="b"/>
            <a:pathLst>
              <a:path w="8755379" h="510540">
                <a:moveTo>
                  <a:pt x="6423660" y="504444"/>
                </a:moveTo>
                <a:moveTo>
                  <a:pt x="6096" y="6096"/>
                </a:moveTo>
                <a:lnTo>
                  <a:pt x="874928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5" name="object 2755"/>
          <p:cNvSpPr/>
          <p:nvPr/>
        </p:nvSpPr>
        <p:spPr>
          <a:xfrm>
            <a:off x="637032" y="6464808"/>
            <a:ext cx="8749283" cy="765048"/>
          </a:xfrm>
          <a:custGeom>
            <a:avLst/>
            <a:gdLst/>
            <a:ahLst/>
            <a:cxnLst/>
            <a:rect l="l" t="t" r="r" b="b"/>
            <a:pathLst>
              <a:path w="8749283" h="765048">
                <a:moveTo>
                  <a:pt x="8743188" y="260604"/>
                </a:moveTo>
                <a:moveTo>
                  <a:pt x="6096" y="6096"/>
                </a:moveTo>
                <a:lnTo>
                  <a:pt x="6096" y="7589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6" name="object 2756"/>
          <p:cNvSpPr/>
          <p:nvPr/>
        </p:nvSpPr>
        <p:spPr>
          <a:xfrm>
            <a:off x="637032" y="6464808"/>
            <a:ext cx="8741664" cy="765048"/>
          </a:xfrm>
          <a:custGeom>
            <a:avLst/>
            <a:gdLst/>
            <a:ahLst/>
            <a:cxnLst/>
            <a:rect l="l" t="t" r="r" b="b"/>
            <a:pathLst>
              <a:path w="8741664" h="765048">
                <a:moveTo>
                  <a:pt x="6096" y="758952"/>
                </a:moveTo>
                <a:moveTo>
                  <a:pt x="8735568" y="6096"/>
                </a:moveTo>
                <a:lnTo>
                  <a:pt x="8735568" y="7589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7" name="object 2757"/>
          <p:cNvSpPr/>
          <p:nvPr/>
        </p:nvSpPr>
        <p:spPr>
          <a:xfrm>
            <a:off x="630936" y="6470904"/>
            <a:ext cx="8755379" cy="758952"/>
          </a:xfrm>
          <a:custGeom>
            <a:avLst/>
            <a:gdLst/>
            <a:ahLst/>
            <a:cxnLst/>
            <a:rect l="l" t="t" r="r" b="b"/>
            <a:pathLst>
              <a:path w="8755379" h="758952">
                <a:moveTo>
                  <a:pt x="8741664" y="752856"/>
                </a:moveTo>
                <a:moveTo>
                  <a:pt x="6096" y="6096"/>
                </a:moveTo>
                <a:lnTo>
                  <a:pt x="874928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8" name="object 2758"/>
          <p:cNvSpPr/>
          <p:nvPr/>
        </p:nvSpPr>
        <p:spPr>
          <a:xfrm>
            <a:off x="630936" y="6470904"/>
            <a:ext cx="8755379" cy="752856"/>
          </a:xfrm>
          <a:custGeom>
            <a:avLst/>
            <a:gdLst/>
            <a:ahLst/>
            <a:cxnLst/>
            <a:rect l="l" t="t" r="r" b="b"/>
            <a:pathLst>
              <a:path w="8755379" h="752856">
                <a:moveTo>
                  <a:pt x="8749284" y="6096"/>
                </a:moveTo>
                <a:moveTo>
                  <a:pt x="6096" y="746760"/>
                </a:moveTo>
                <a:lnTo>
                  <a:pt x="8749284" y="7467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4" name="text 1"/>
          <p:cNvSpPr txBox="1"/>
          <p:nvPr/>
        </p:nvSpPr>
        <p:spPr>
          <a:xfrm>
            <a:off x="1600189" y="6485161"/>
            <a:ext cx="1553634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NUKLIR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775" name="text 1"/>
          <p:cNvSpPr txBox="1"/>
          <p:nvPr/>
        </p:nvSpPr>
        <p:spPr>
          <a:xfrm>
            <a:off x="746156" y="6862658"/>
            <a:ext cx="3153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76" name="text 1"/>
          <p:cNvSpPr txBox="1"/>
          <p:nvPr/>
        </p:nvSpPr>
        <p:spPr>
          <a:xfrm>
            <a:off x="1311114" y="6862658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77" name="text 1"/>
          <p:cNvSpPr txBox="1"/>
          <p:nvPr/>
        </p:nvSpPr>
        <p:spPr>
          <a:xfrm>
            <a:off x="1600189" y="6862658"/>
            <a:ext cx="117238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Pranata Nuklir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78" name="text 1"/>
          <p:cNvSpPr txBox="1"/>
          <p:nvPr/>
        </p:nvSpPr>
        <p:spPr>
          <a:xfrm>
            <a:off x="4317735" y="6862658"/>
            <a:ext cx="242750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Badan Tenaga Nuklir Nasional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79" name="text 1"/>
          <p:cNvSpPr txBox="1"/>
          <p:nvPr/>
        </p:nvSpPr>
        <p:spPr>
          <a:xfrm>
            <a:off x="7058261" y="6740738"/>
            <a:ext cx="2121706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19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fungsi nuklir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57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8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8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8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856631" y="857250"/>
            <a:ext cx="167334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869947" y="177850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457200"/>
                </a:moveTo>
                <a:cubicBezTo>
                  <a:pt x="0" y="204216"/>
                  <a:pt x="204216" y="0"/>
                  <a:pt x="457201" y="0"/>
                </a:cubicBezTo>
                <a:cubicBezTo>
                  <a:pt x="708661" y="0"/>
                  <a:pt x="914401" y="204216"/>
                  <a:pt x="914401" y="457200"/>
                </a:cubicBezTo>
                <a:cubicBezTo>
                  <a:pt x="914401" y="710184"/>
                  <a:pt x="708661" y="914400"/>
                  <a:pt x="457201" y="914400"/>
                </a:cubicBezTo>
                <a:cubicBezTo>
                  <a:pt x="204216" y="914400"/>
                  <a:pt x="0" y="710184"/>
                  <a:pt x="0" y="457200"/>
                </a:cubicBez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2121376" y="1891156"/>
            <a:ext cx="459028" cy="2551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b="1" spc="10" dirty="0">
                <a:solidFill>
                  <a:srgbClr val="FFFFFF"/>
                </a:solidFill>
                <a:latin typeface="Arial"/>
                <a:cs typeface="Arial"/>
              </a:rPr>
              <a:t>Tipe</a:t>
            </a:r>
            <a:endParaRPr sz="17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217388" y="2169874"/>
            <a:ext cx="295081" cy="3962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8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718304" y="177850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457200"/>
                </a:moveTo>
                <a:cubicBezTo>
                  <a:pt x="0" y="204216"/>
                  <a:pt x="205740" y="0"/>
                  <a:pt x="457200" y="0"/>
                </a:cubicBezTo>
                <a:cubicBezTo>
                  <a:pt x="710184" y="0"/>
                  <a:pt x="914400" y="204216"/>
                  <a:pt x="914400" y="457200"/>
                </a:cubicBezTo>
                <a:cubicBezTo>
                  <a:pt x="914400" y="710184"/>
                  <a:pt x="710184" y="914400"/>
                  <a:pt x="457200" y="914400"/>
                </a:cubicBezTo>
                <a:cubicBezTo>
                  <a:pt x="205740" y="914400"/>
                  <a:pt x="0" y="710184"/>
                  <a:pt x="0" y="457200"/>
                </a:cubicBez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4970938" y="1891156"/>
            <a:ext cx="459028" cy="2551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b="1" spc="10" dirty="0">
                <a:solidFill>
                  <a:srgbClr val="FFFFFF"/>
                </a:solidFill>
                <a:latin typeface="Arial"/>
                <a:cs typeface="Arial"/>
              </a:rPr>
              <a:t>Tipe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074570" y="2169874"/>
            <a:ext cx="279102" cy="3962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2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450836" y="2314956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457200"/>
                </a:moveTo>
                <a:cubicBezTo>
                  <a:pt x="0" y="205740"/>
                  <a:pt x="204216" y="0"/>
                  <a:pt x="457200" y="0"/>
                </a:cubicBezTo>
                <a:cubicBezTo>
                  <a:pt x="710183" y="0"/>
                  <a:pt x="914400" y="205740"/>
                  <a:pt x="914400" y="457200"/>
                </a:cubicBezTo>
                <a:cubicBezTo>
                  <a:pt x="914400" y="710184"/>
                  <a:pt x="710183" y="914400"/>
                  <a:pt x="457200" y="914400"/>
                </a:cubicBezTo>
                <a:cubicBezTo>
                  <a:pt x="204216" y="914400"/>
                  <a:pt x="0" y="710184"/>
                  <a:pt x="0" y="457200"/>
                </a:cubicBez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7703026" y="2427731"/>
            <a:ext cx="459029" cy="2551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b="1" spc="10" dirty="0">
                <a:solidFill>
                  <a:srgbClr val="FFFFFF"/>
                </a:solidFill>
                <a:latin typeface="Arial"/>
                <a:cs typeface="Arial"/>
              </a:rPr>
              <a:t>Tipe</a:t>
            </a:r>
            <a:endParaRPr sz="17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812755" y="2706449"/>
            <a:ext cx="268094" cy="3962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710" b="1" spc="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27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090672" y="5724144"/>
            <a:ext cx="182879" cy="659892"/>
          </a:xfrm>
          <a:custGeom>
            <a:avLst/>
            <a:gdLst/>
            <a:ahLst/>
            <a:cxnLst/>
            <a:rect l="l" t="t" r="r" b="b"/>
            <a:pathLst>
              <a:path w="182879" h="659892">
                <a:moveTo>
                  <a:pt x="0" y="0"/>
                </a:moveTo>
                <a:lnTo>
                  <a:pt x="182879" y="80772"/>
                </a:lnTo>
                <a:lnTo>
                  <a:pt x="182879" y="304800"/>
                </a:lnTo>
                <a:lnTo>
                  <a:pt x="91440" y="403860"/>
                </a:lnTo>
                <a:lnTo>
                  <a:pt x="91440" y="659892"/>
                </a:lnTo>
                <a:lnTo>
                  <a:pt x="0" y="659892"/>
                </a:lnTo>
                <a:lnTo>
                  <a:pt x="0" y="304800"/>
                </a:lnTo>
                <a:lnTo>
                  <a:pt x="51815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FFB5B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016251" y="5730240"/>
            <a:ext cx="134112" cy="688848"/>
          </a:xfrm>
          <a:custGeom>
            <a:avLst/>
            <a:gdLst/>
            <a:ahLst/>
            <a:cxnLst/>
            <a:rect l="l" t="t" r="r" b="b"/>
            <a:pathLst>
              <a:path w="134112" h="688848">
                <a:moveTo>
                  <a:pt x="74677" y="688848"/>
                </a:moveTo>
                <a:lnTo>
                  <a:pt x="74677" y="432816"/>
                </a:lnTo>
                <a:lnTo>
                  <a:pt x="134113" y="333756"/>
                </a:lnTo>
                <a:lnTo>
                  <a:pt x="134113" y="150876"/>
                </a:lnTo>
                <a:lnTo>
                  <a:pt x="0" y="0"/>
                </a:lnTo>
                <a:lnTo>
                  <a:pt x="30480" y="109728"/>
                </a:lnTo>
                <a:lnTo>
                  <a:pt x="15240" y="688848"/>
                </a:lnTo>
                <a:lnTo>
                  <a:pt x="74677" y="688848"/>
                </a:lnTo>
                <a:close/>
              </a:path>
            </a:pathLst>
          </a:custGeom>
          <a:solidFill>
            <a:srgbClr val="FFB5B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193036" y="3520440"/>
            <a:ext cx="315467" cy="341375"/>
          </a:xfrm>
          <a:custGeom>
            <a:avLst/>
            <a:gdLst/>
            <a:ahLst/>
            <a:cxnLst/>
            <a:rect l="l" t="t" r="r" b="b"/>
            <a:pathLst>
              <a:path w="315467" h="341375">
                <a:moveTo>
                  <a:pt x="0" y="0"/>
                </a:moveTo>
                <a:lnTo>
                  <a:pt x="0" y="341375"/>
                </a:lnTo>
                <a:lnTo>
                  <a:pt x="315467" y="341375"/>
                </a:lnTo>
                <a:lnTo>
                  <a:pt x="315467" y="15240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188464" y="3691127"/>
            <a:ext cx="315467" cy="143256"/>
          </a:xfrm>
          <a:custGeom>
            <a:avLst/>
            <a:gdLst/>
            <a:ahLst/>
            <a:cxnLst/>
            <a:rect l="l" t="t" r="r" b="b"/>
            <a:pathLst>
              <a:path w="315467" h="143256">
                <a:moveTo>
                  <a:pt x="0" y="109729"/>
                </a:moveTo>
                <a:lnTo>
                  <a:pt x="315467" y="0"/>
                </a:lnTo>
                <a:lnTo>
                  <a:pt x="315467" y="143256"/>
                </a:lnTo>
                <a:lnTo>
                  <a:pt x="0" y="109729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526792" y="5995416"/>
            <a:ext cx="641604" cy="388620"/>
          </a:xfrm>
          <a:custGeom>
            <a:avLst/>
            <a:gdLst/>
            <a:ahLst/>
            <a:cxnLst/>
            <a:rect l="l" t="t" r="r" b="b"/>
            <a:pathLst>
              <a:path w="641604" h="388620">
                <a:moveTo>
                  <a:pt x="0" y="30480"/>
                </a:moveTo>
                <a:lnTo>
                  <a:pt x="0" y="388620"/>
                </a:lnTo>
                <a:lnTo>
                  <a:pt x="641604" y="388620"/>
                </a:lnTo>
                <a:lnTo>
                  <a:pt x="641604" y="0"/>
                </a:lnTo>
                <a:lnTo>
                  <a:pt x="0" y="30480"/>
                </a:lnTo>
                <a:close/>
              </a:path>
            </a:pathLst>
          </a:custGeom>
          <a:solidFill>
            <a:srgbClr val="C46B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81328" y="6073140"/>
            <a:ext cx="566928" cy="355092"/>
          </a:xfrm>
          <a:custGeom>
            <a:avLst/>
            <a:gdLst/>
            <a:ahLst/>
            <a:cxnLst/>
            <a:rect l="l" t="t" r="r" b="b"/>
            <a:pathLst>
              <a:path w="566928" h="355092">
                <a:moveTo>
                  <a:pt x="0" y="355092"/>
                </a:moveTo>
                <a:lnTo>
                  <a:pt x="0" y="0"/>
                </a:lnTo>
                <a:lnTo>
                  <a:pt x="566928" y="0"/>
                </a:lnTo>
                <a:lnTo>
                  <a:pt x="566928" y="355092"/>
                </a:lnTo>
                <a:lnTo>
                  <a:pt x="0" y="355092"/>
                </a:lnTo>
                <a:close/>
              </a:path>
            </a:pathLst>
          </a:custGeom>
          <a:solidFill>
            <a:srgbClr val="C46B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468880" y="5739384"/>
            <a:ext cx="720851" cy="260604"/>
          </a:xfrm>
          <a:custGeom>
            <a:avLst/>
            <a:gdLst/>
            <a:ahLst/>
            <a:cxnLst/>
            <a:rect l="l" t="t" r="r" b="b"/>
            <a:pathLst>
              <a:path w="720851" h="260604">
                <a:moveTo>
                  <a:pt x="70104" y="0"/>
                </a:moveTo>
                <a:lnTo>
                  <a:pt x="0" y="65532"/>
                </a:lnTo>
                <a:lnTo>
                  <a:pt x="0" y="256032"/>
                </a:lnTo>
                <a:lnTo>
                  <a:pt x="720851" y="260604"/>
                </a:lnTo>
                <a:lnTo>
                  <a:pt x="684276" y="27432"/>
                </a:lnTo>
                <a:lnTo>
                  <a:pt x="70104" y="0"/>
                </a:lnTo>
                <a:close/>
              </a:path>
            </a:pathLst>
          </a:custGeom>
          <a:solidFill>
            <a:srgbClr val="FF59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50848" y="5775960"/>
            <a:ext cx="627887" cy="265176"/>
          </a:xfrm>
          <a:custGeom>
            <a:avLst/>
            <a:gdLst/>
            <a:ahLst/>
            <a:cxnLst/>
            <a:rect l="l" t="t" r="r" b="b"/>
            <a:pathLst>
              <a:path w="627887" h="265176">
                <a:moveTo>
                  <a:pt x="0" y="243840"/>
                </a:moveTo>
                <a:lnTo>
                  <a:pt x="0" y="74676"/>
                </a:lnTo>
                <a:lnTo>
                  <a:pt x="19812" y="0"/>
                </a:lnTo>
                <a:lnTo>
                  <a:pt x="588264" y="9144"/>
                </a:lnTo>
                <a:lnTo>
                  <a:pt x="627887" y="124968"/>
                </a:lnTo>
                <a:lnTo>
                  <a:pt x="627887" y="265176"/>
                </a:lnTo>
                <a:lnTo>
                  <a:pt x="0" y="243840"/>
                </a:lnTo>
                <a:close/>
              </a:path>
            </a:pathLst>
          </a:custGeom>
          <a:solidFill>
            <a:srgbClr val="FF59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78992" y="3055620"/>
            <a:ext cx="2522220" cy="3355848"/>
          </a:xfrm>
          <a:custGeom>
            <a:avLst/>
            <a:gdLst/>
            <a:ahLst/>
            <a:cxnLst/>
            <a:rect l="l" t="t" r="r" b="b"/>
            <a:pathLst>
              <a:path w="2522220" h="3355848">
                <a:moveTo>
                  <a:pt x="0" y="3355848"/>
                </a:moveTo>
                <a:lnTo>
                  <a:pt x="0" y="1069848"/>
                </a:lnTo>
                <a:lnTo>
                  <a:pt x="437387" y="1069848"/>
                </a:lnTo>
                <a:lnTo>
                  <a:pt x="437387" y="473964"/>
                </a:lnTo>
                <a:lnTo>
                  <a:pt x="876299" y="473964"/>
                </a:lnTo>
                <a:lnTo>
                  <a:pt x="876299" y="0"/>
                </a:lnTo>
                <a:lnTo>
                  <a:pt x="1645920" y="0"/>
                </a:lnTo>
                <a:lnTo>
                  <a:pt x="1645920" y="473964"/>
                </a:lnTo>
                <a:lnTo>
                  <a:pt x="2083308" y="473964"/>
                </a:lnTo>
                <a:lnTo>
                  <a:pt x="2083308" y="1069848"/>
                </a:lnTo>
                <a:lnTo>
                  <a:pt x="2522220" y="1069848"/>
                </a:lnTo>
                <a:lnTo>
                  <a:pt x="2522220" y="3355848"/>
                </a:lnTo>
                <a:lnTo>
                  <a:pt x="2412491" y="3355848"/>
                </a:lnTo>
                <a:lnTo>
                  <a:pt x="2412491" y="1188720"/>
                </a:lnTo>
                <a:lnTo>
                  <a:pt x="1973580" y="1188720"/>
                </a:lnTo>
                <a:lnTo>
                  <a:pt x="1973580" y="594360"/>
                </a:lnTo>
                <a:lnTo>
                  <a:pt x="1534667" y="594360"/>
                </a:lnTo>
                <a:lnTo>
                  <a:pt x="1534667" y="118872"/>
                </a:lnTo>
                <a:lnTo>
                  <a:pt x="986027" y="118872"/>
                </a:lnTo>
                <a:lnTo>
                  <a:pt x="986027" y="594360"/>
                </a:lnTo>
                <a:lnTo>
                  <a:pt x="547115" y="594360"/>
                </a:lnTo>
                <a:lnTo>
                  <a:pt x="547115" y="1188720"/>
                </a:lnTo>
                <a:lnTo>
                  <a:pt x="108204" y="1188720"/>
                </a:lnTo>
                <a:lnTo>
                  <a:pt x="108204" y="3355848"/>
                </a:lnTo>
                <a:lnTo>
                  <a:pt x="0" y="33558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70175" y="3474720"/>
            <a:ext cx="377952" cy="440436"/>
          </a:xfrm>
          <a:custGeom>
            <a:avLst/>
            <a:gdLst/>
            <a:ahLst/>
            <a:cxnLst/>
            <a:rect l="l" t="t" r="r" b="b"/>
            <a:pathLst>
              <a:path w="377952" h="440436">
                <a:moveTo>
                  <a:pt x="0" y="0"/>
                </a:moveTo>
                <a:lnTo>
                  <a:pt x="0" y="440436"/>
                </a:lnTo>
                <a:lnTo>
                  <a:pt x="377953" y="440436"/>
                </a:lnTo>
                <a:lnTo>
                  <a:pt x="377953" y="0"/>
                </a:lnTo>
                <a:lnTo>
                  <a:pt x="59437" y="0"/>
                </a:lnTo>
                <a:lnTo>
                  <a:pt x="59437" y="111251"/>
                </a:lnTo>
                <a:lnTo>
                  <a:pt x="316993" y="111251"/>
                </a:lnTo>
                <a:lnTo>
                  <a:pt x="316993" y="330707"/>
                </a:lnTo>
                <a:lnTo>
                  <a:pt x="59437" y="330707"/>
                </a:lnTo>
                <a:lnTo>
                  <a:pt x="59437" y="2194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174748" y="3467100"/>
            <a:ext cx="57911" cy="438912"/>
          </a:xfrm>
          <a:custGeom>
            <a:avLst/>
            <a:gdLst/>
            <a:ahLst/>
            <a:cxnLst/>
            <a:rect l="l" t="t" r="r" b="b"/>
            <a:pathLst>
              <a:path w="57911" h="438912">
                <a:moveTo>
                  <a:pt x="0" y="438912"/>
                </a:moveTo>
                <a:lnTo>
                  <a:pt x="0" y="0"/>
                </a:lnTo>
                <a:lnTo>
                  <a:pt x="57911" y="0"/>
                </a:lnTo>
                <a:lnTo>
                  <a:pt x="57911" y="438912"/>
                </a:lnTo>
                <a:lnTo>
                  <a:pt x="0" y="438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50848" y="6003036"/>
            <a:ext cx="609599" cy="426720"/>
          </a:xfrm>
          <a:custGeom>
            <a:avLst/>
            <a:gdLst/>
            <a:ahLst/>
            <a:cxnLst/>
            <a:rect l="l" t="t" r="r" b="b"/>
            <a:pathLst>
              <a:path w="609599" h="426720">
                <a:moveTo>
                  <a:pt x="0" y="426720"/>
                </a:moveTo>
                <a:lnTo>
                  <a:pt x="0" y="0"/>
                </a:lnTo>
                <a:lnTo>
                  <a:pt x="609599" y="0"/>
                </a:lnTo>
                <a:lnTo>
                  <a:pt x="609599" y="426720"/>
                </a:lnTo>
                <a:lnTo>
                  <a:pt x="568452" y="426720"/>
                </a:lnTo>
                <a:lnTo>
                  <a:pt x="568452" y="51816"/>
                </a:lnTo>
                <a:lnTo>
                  <a:pt x="41148" y="51816"/>
                </a:lnTo>
                <a:lnTo>
                  <a:pt x="41148" y="426720"/>
                </a:lnTo>
                <a:lnTo>
                  <a:pt x="0" y="426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356360" y="5756148"/>
            <a:ext cx="729996" cy="358140"/>
          </a:xfrm>
          <a:custGeom>
            <a:avLst/>
            <a:gdLst/>
            <a:ahLst/>
            <a:cxnLst/>
            <a:rect l="l" t="t" r="r" b="b"/>
            <a:pathLst>
              <a:path w="729996" h="358140">
                <a:moveTo>
                  <a:pt x="729996" y="219456"/>
                </a:moveTo>
                <a:lnTo>
                  <a:pt x="729996" y="99060"/>
                </a:lnTo>
                <a:lnTo>
                  <a:pt x="649224" y="0"/>
                </a:lnTo>
                <a:lnTo>
                  <a:pt x="80772" y="0"/>
                </a:lnTo>
                <a:lnTo>
                  <a:pt x="0" y="99060"/>
                </a:lnTo>
                <a:lnTo>
                  <a:pt x="80772" y="99060"/>
                </a:lnTo>
                <a:lnTo>
                  <a:pt x="649224" y="99060"/>
                </a:lnTo>
                <a:lnTo>
                  <a:pt x="649224" y="246888"/>
                </a:lnTo>
                <a:lnTo>
                  <a:pt x="80772" y="246888"/>
                </a:lnTo>
                <a:lnTo>
                  <a:pt x="80772" y="193548"/>
                </a:lnTo>
                <a:lnTo>
                  <a:pt x="0" y="193548"/>
                </a:lnTo>
                <a:lnTo>
                  <a:pt x="0" y="298704"/>
                </a:lnTo>
                <a:lnTo>
                  <a:pt x="1524" y="310896"/>
                </a:lnTo>
                <a:lnTo>
                  <a:pt x="3048" y="315468"/>
                </a:lnTo>
                <a:lnTo>
                  <a:pt x="3048" y="323088"/>
                </a:lnTo>
                <a:lnTo>
                  <a:pt x="4572" y="326136"/>
                </a:lnTo>
                <a:lnTo>
                  <a:pt x="6096" y="330708"/>
                </a:lnTo>
                <a:lnTo>
                  <a:pt x="9144" y="336804"/>
                </a:lnTo>
                <a:lnTo>
                  <a:pt x="12191" y="339852"/>
                </a:lnTo>
                <a:lnTo>
                  <a:pt x="13716" y="342900"/>
                </a:lnTo>
                <a:lnTo>
                  <a:pt x="16764" y="345948"/>
                </a:lnTo>
                <a:lnTo>
                  <a:pt x="24384" y="353568"/>
                </a:lnTo>
                <a:lnTo>
                  <a:pt x="30480" y="356616"/>
                </a:lnTo>
                <a:lnTo>
                  <a:pt x="39624" y="358140"/>
                </a:lnTo>
                <a:lnTo>
                  <a:pt x="56388" y="355092"/>
                </a:lnTo>
                <a:lnTo>
                  <a:pt x="68580" y="344424"/>
                </a:lnTo>
                <a:lnTo>
                  <a:pt x="73152" y="336804"/>
                </a:lnTo>
                <a:lnTo>
                  <a:pt x="74676" y="330708"/>
                </a:lnTo>
                <a:lnTo>
                  <a:pt x="77724" y="326136"/>
                </a:lnTo>
                <a:lnTo>
                  <a:pt x="79247" y="323088"/>
                </a:lnTo>
                <a:lnTo>
                  <a:pt x="80772" y="315468"/>
                </a:lnTo>
                <a:lnTo>
                  <a:pt x="80772" y="306324"/>
                </a:lnTo>
                <a:lnTo>
                  <a:pt x="82296" y="318516"/>
                </a:lnTo>
                <a:lnTo>
                  <a:pt x="83819" y="323088"/>
                </a:lnTo>
                <a:lnTo>
                  <a:pt x="83819" y="327660"/>
                </a:lnTo>
                <a:lnTo>
                  <a:pt x="86868" y="330708"/>
                </a:lnTo>
                <a:lnTo>
                  <a:pt x="88391" y="336804"/>
                </a:lnTo>
                <a:lnTo>
                  <a:pt x="89916" y="339852"/>
                </a:lnTo>
                <a:lnTo>
                  <a:pt x="92964" y="344424"/>
                </a:lnTo>
                <a:lnTo>
                  <a:pt x="96012" y="345948"/>
                </a:lnTo>
                <a:lnTo>
                  <a:pt x="99060" y="350520"/>
                </a:lnTo>
                <a:lnTo>
                  <a:pt x="105155" y="353568"/>
                </a:lnTo>
                <a:lnTo>
                  <a:pt x="112776" y="356616"/>
                </a:lnTo>
                <a:lnTo>
                  <a:pt x="120396" y="358140"/>
                </a:lnTo>
                <a:lnTo>
                  <a:pt x="137160" y="355092"/>
                </a:lnTo>
                <a:lnTo>
                  <a:pt x="149352" y="344424"/>
                </a:lnTo>
                <a:lnTo>
                  <a:pt x="155447" y="336804"/>
                </a:lnTo>
                <a:lnTo>
                  <a:pt x="158496" y="330708"/>
                </a:lnTo>
                <a:lnTo>
                  <a:pt x="158496" y="326136"/>
                </a:lnTo>
                <a:lnTo>
                  <a:pt x="161544" y="323088"/>
                </a:lnTo>
                <a:lnTo>
                  <a:pt x="161544" y="315468"/>
                </a:lnTo>
                <a:lnTo>
                  <a:pt x="163068" y="306324"/>
                </a:lnTo>
                <a:lnTo>
                  <a:pt x="164591" y="315468"/>
                </a:lnTo>
                <a:lnTo>
                  <a:pt x="164591" y="320040"/>
                </a:lnTo>
                <a:lnTo>
                  <a:pt x="166116" y="324612"/>
                </a:lnTo>
                <a:lnTo>
                  <a:pt x="167640" y="329184"/>
                </a:lnTo>
                <a:lnTo>
                  <a:pt x="170688" y="333756"/>
                </a:lnTo>
                <a:lnTo>
                  <a:pt x="173736" y="341376"/>
                </a:lnTo>
                <a:lnTo>
                  <a:pt x="176783" y="344424"/>
                </a:lnTo>
                <a:lnTo>
                  <a:pt x="179832" y="345948"/>
                </a:lnTo>
                <a:lnTo>
                  <a:pt x="185927" y="353568"/>
                </a:lnTo>
                <a:lnTo>
                  <a:pt x="193547" y="356616"/>
                </a:lnTo>
                <a:lnTo>
                  <a:pt x="201168" y="358140"/>
                </a:lnTo>
                <a:lnTo>
                  <a:pt x="217932" y="355092"/>
                </a:lnTo>
                <a:lnTo>
                  <a:pt x="230124" y="344424"/>
                </a:lnTo>
                <a:lnTo>
                  <a:pt x="236219" y="336804"/>
                </a:lnTo>
                <a:lnTo>
                  <a:pt x="239268" y="330708"/>
                </a:lnTo>
                <a:lnTo>
                  <a:pt x="239268" y="326136"/>
                </a:lnTo>
                <a:lnTo>
                  <a:pt x="242316" y="323088"/>
                </a:lnTo>
                <a:lnTo>
                  <a:pt x="242316" y="315468"/>
                </a:lnTo>
                <a:lnTo>
                  <a:pt x="243840" y="306324"/>
                </a:lnTo>
                <a:lnTo>
                  <a:pt x="245364" y="313944"/>
                </a:lnTo>
                <a:lnTo>
                  <a:pt x="245364" y="320040"/>
                </a:lnTo>
                <a:lnTo>
                  <a:pt x="246888" y="323088"/>
                </a:lnTo>
                <a:lnTo>
                  <a:pt x="249936" y="330708"/>
                </a:lnTo>
                <a:lnTo>
                  <a:pt x="252983" y="336804"/>
                </a:lnTo>
                <a:lnTo>
                  <a:pt x="254508" y="339852"/>
                </a:lnTo>
                <a:lnTo>
                  <a:pt x="257555" y="342900"/>
                </a:lnTo>
                <a:lnTo>
                  <a:pt x="260604" y="345948"/>
                </a:lnTo>
                <a:lnTo>
                  <a:pt x="266700" y="353568"/>
                </a:lnTo>
                <a:lnTo>
                  <a:pt x="274319" y="356616"/>
                </a:lnTo>
                <a:lnTo>
                  <a:pt x="283464" y="358140"/>
                </a:lnTo>
                <a:lnTo>
                  <a:pt x="298703" y="355092"/>
                </a:lnTo>
                <a:lnTo>
                  <a:pt x="310896" y="342900"/>
                </a:lnTo>
                <a:lnTo>
                  <a:pt x="316991" y="336804"/>
                </a:lnTo>
                <a:lnTo>
                  <a:pt x="318515" y="330708"/>
                </a:lnTo>
                <a:lnTo>
                  <a:pt x="320040" y="326136"/>
                </a:lnTo>
                <a:lnTo>
                  <a:pt x="323087" y="323088"/>
                </a:lnTo>
                <a:lnTo>
                  <a:pt x="323087" y="315468"/>
                </a:lnTo>
                <a:lnTo>
                  <a:pt x="324612" y="306324"/>
                </a:lnTo>
                <a:lnTo>
                  <a:pt x="326136" y="312420"/>
                </a:lnTo>
                <a:lnTo>
                  <a:pt x="326136" y="315468"/>
                </a:lnTo>
                <a:lnTo>
                  <a:pt x="327659" y="321564"/>
                </a:lnTo>
                <a:lnTo>
                  <a:pt x="329184" y="324612"/>
                </a:lnTo>
                <a:lnTo>
                  <a:pt x="332231" y="330708"/>
                </a:lnTo>
                <a:lnTo>
                  <a:pt x="333756" y="335280"/>
                </a:lnTo>
                <a:lnTo>
                  <a:pt x="335280" y="338328"/>
                </a:lnTo>
                <a:lnTo>
                  <a:pt x="339852" y="341376"/>
                </a:lnTo>
                <a:lnTo>
                  <a:pt x="342900" y="345948"/>
                </a:lnTo>
                <a:lnTo>
                  <a:pt x="345947" y="347472"/>
                </a:lnTo>
                <a:lnTo>
                  <a:pt x="348996" y="352044"/>
                </a:lnTo>
                <a:lnTo>
                  <a:pt x="355091" y="355092"/>
                </a:lnTo>
                <a:lnTo>
                  <a:pt x="364236" y="358140"/>
                </a:lnTo>
                <a:lnTo>
                  <a:pt x="379475" y="353568"/>
                </a:lnTo>
                <a:lnTo>
                  <a:pt x="393191" y="342900"/>
                </a:lnTo>
                <a:lnTo>
                  <a:pt x="397764" y="336804"/>
                </a:lnTo>
                <a:lnTo>
                  <a:pt x="400812" y="330708"/>
                </a:lnTo>
                <a:lnTo>
                  <a:pt x="402336" y="326136"/>
                </a:lnTo>
                <a:lnTo>
                  <a:pt x="403859" y="323088"/>
                </a:lnTo>
                <a:lnTo>
                  <a:pt x="405384" y="315468"/>
                </a:lnTo>
                <a:lnTo>
                  <a:pt x="405384" y="306324"/>
                </a:lnTo>
                <a:lnTo>
                  <a:pt x="406908" y="313944"/>
                </a:lnTo>
                <a:lnTo>
                  <a:pt x="408431" y="320040"/>
                </a:lnTo>
                <a:lnTo>
                  <a:pt x="408431" y="323088"/>
                </a:lnTo>
                <a:lnTo>
                  <a:pt x="411480" y="327660"/>
                </a:lnTo>
                <a:lnTo>
                  <a:pt x="411480" y="330708"/>
                </a:lnTo>
                <a:lnTo>
                  <a:pt x="414528" y="336804"/>
                </a:lnTo>
                <a:lnTo>
                  <a:pt x="417575" y="339852"/>
                </a:lnTo>
                <a:lnTo>
                  <a:pt x="420624" y="342900"/>
                </a:lnTo>
                <a:lnTo>
                  <a:pt x="422147" y="345948"/>
                </a:lnTo>
                <a:lnTo>
                  <a:pt x="429768" y="353568"/>
                </a:lnTo>
                <a:lnTo>
                  <a:pt x="435864" y="355092"/>
                </a:lnTo>
                <a:lnTo>
                  <a:pt x="445008" y="358140"/>
                </a:lnTo>
                <a:lnTo>
                  <a:pt x="460247" y="353568"/>
                </a:lnTo>
                <a:lnTo>
                  <a:pt x="473964" y="342900"/>
                </a:lnTo>
                <a:lnTo>
                  <a:pt x="478536" y="336804"/>
                </a:lnTo>
                <a:lnTo>
                  <a:pt x="481584" y="330708"/>
                </a:lnTo>
                <a:lnTo>
                  <a:pt x="483108" y="326136"/>
                </a:lnTo>
                <a:lnTo>
                  <a:pt x="484631" y="323088"/>
                </a:lnTo>
                <a:lnTo>
                  <a:pt x="486156" y="315468"/>
                </a:lnTo>
                <a:lnTo>
                  <a:pt x="487680" y="306324"/>
                </a:lnTo>
                <a:lnTo>
                  <a:pt x="487680" y="313944"/>
                </a:lnTo>
                <a:lnTo>
                  <a:pt x="489203" y="318516"/>
                </a:lnTo>
                <a:lnTo>
                  <a:pt x="490728" y="323088"/>
                </a:lnTo>
                <a:lnTo>
                  <a:pt x="492252" y="326136"/>
                </a:lnTo>
                <a:lnTo>
                  <a:pt x="493775" y="330708"/>
                </a:lnTo>
                <a:lnTo>
                  <a:pt x="495300" y="335280"/>
                </a:lnTo>
                <a:lnTo>
                  <a:pt x="498347" y="338328"/>
                </a:lnTo>
                <a:lnTo>
                  <a:pt x="501396" y="342900"/>
                </a:lnTo>
                <a:lnTo>
                  <a:pt x="502919" y="345948"/>
                </a:lnTo>
                <a:lnTo>
                  <a:pt x="507491" y="347472"/>
                </a:lnTo>
                <a:lnTo>
                  <a:pt x="510540" y="352044"/>
                </a:lnTo>
                <a:lnTo>
                  <a:pt x="516636" y="355092"/>
                </a:lnTo>
                <a:lnTo>
                  <a:pt x="525780" y="358140"/>
                </a:lnTo>
                <a:lnTo>
                  <a:pt x="541019" y="353568"/>
                </a:lnTo>
                <a:lnTo>
                  <a:pt x="554736" y="342900"/>
                </a:lnTo>
                <a:lnTo>
                  <a:pt x="559308" y="336804"/>
                </a:lnTo>
                <a:lnTo>
                  <a:pt x="562356" y="330708"/>
                </a:lnTo>
                <a:lnTo>
                  <a:pt x="563880" y="326136"/>
                </a:lnTo>
                <a:lnTo>
                  <a:pt x="565403" y="323088"/>
                </a:lnTo>
                <a:lnTo>
                  <a:pt x="566928" y="315468"/>
                </a:lnTo>
                <a:lnTo>
                  <a:pt x="568452" y="306324"/>
                </a:lnTo>
                <a:lnTo>
                  <a:pt x="568452" y="313944"/>
                </a:lnTo>
                <a:lnTo>
                  <a:pt x="569975" y="318516"/>
                </a:lnTo>
                <a:lnTo>
                  <a:pt x="571500" y="323088"/>
                </a:lnTo>
                <a:lnTo>
                  <a:pt x="573024" y="327660"/>
                </a:lnTo>
                <a:lnTo>
                  <a:pt x="574547" y="330708"/>
                </a:lnTo>
                <a:lnTo>
                  <a:pt x="577596" y="336804"/>
                </a:lnTo>
                <a:lnTo>
                  <a:pt x="579119" y="339852"/>
                </a:lnTo>
                <a:lnTo>
                  <a:pt x="582168" y="342900"/>
                </a:lnTo>
                <a:lnTo>
                  <a:pt x="585215" y="345948"/>
                </a:lnTo>
                <a:lnTo>
                  <a:pt x="591312" y="353568"/>
                </a:lnTo>
                <a:lnTo>
                  <a:pt x="598931" y="355092"/>
                </a:lnTo>
                <a:lnTo>
                  <a:pt x="606552" y="358140"/>
                </a:lnTo>
                <a:lnTo>
                  <a:pt x="621791" y="353568"/>
                </a:lnTo>
                <a:lnTo>
                  <a:pt x="635508" y="342900"/>
                </a:lnTo>
                <a:lnTo>
                  <a:pt x="641603" y="336804"/>
                </a:lnTo>
                <a:lnTo>
                  <a:pt x="643128" y="330708"/>
                </a:lnTo>
                <a:lnTo>
                  <a:pt x="644652" y="326136"/>
                </a:lnTo>
                <a:lnTo>
                  <a:pt x="647700" y="323088"/>
                </a:lnTo>
                <a:lnTo>
                  <a:pt x="647700" y="315468"/>
                </a:lnTo>
                <a:lnTo>
                  <a:pt x="649224" y="306324"/>
                </a:lnTo>
                <a:lnTo>
                  <a:pt x="650747" y="315468"/>
                </a:lnTo>
                <a:lnTo>
                  <a:pt x="650747" y="320040"/>
                </a:lnTo>
                <a:lnTo>
                  <a:pt x="652271" y="323088"/>
                </a:lnTo>
                <a:lnTo>
                  <a:pt x="653796" y="329184"/>
                </a:lnTo>
                <a:lnTo>
                  <a:pt x="656843" y="333756"/>
                </a:lnTo>
                <a:lnTo>
                  <a:pt x="658368" y="338328"/>
                </a:lnTo>
                <a:lnTo>
                  <a:pt x="659891" y="339852"/>
                </a:lnTo>
                <a:lnTo>
                  <a:pt x="662940" y="344424"/>
                </a:lnTo>
                <a:lnTo>
                  <a:pt x="665987" y="345948"/>
                </a:lnTo>
                <a:lnTo>
                  <a:pt x="672084" y="353568"/>
                </a:lnTo>
                <a:lnTo>
                  <a:pt x="679703" y="355092"/>
                </a:lnTo>
                <a:lnTo>
                  <a:pt x="687324" y="358140"/>
                </a:lnTo>
                <a:lnTo>
                  <a:pt x="704087" y="353568"/>
                </a:lnTo>
                <a:lnTo>
                  <a:pt x="717803" y="342900"/>
                </a:lnTo>
                <a:lnTo>
                  <a:pt x="722375" y="336804"/>
                </a:lnTo>
                <a:lnTo>
                  <a:pt x="725424" y="330708"/>
                </a:lnTo>
                <a:lnTo>
                  <a:pt x="726947" y="326136"/>
                </a:lnTo>
                <a:lnTo>
                  <a:pt x="728471" y="321564"/>
                </a:lnTo>
                <a:lnTo>
                  <a:pt x="728471" y="315468"/>
                </a:lnTo>
                <a:lnTo>
                  <a:pt x="729996" y="306324"/>
                </a:lnTo>
                <a:lnTo>
                  <a:pt x="729996" y="257556"/>
                </a:lnTo>
                <a:lnTo>
                  <a:pt x="729996" y="2194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356360" y="5756148"/>
            <a:ext cx="82296" cy="300228"/>
          </a:xfrm>
          <a:custGeom>
            <a:avLst/>
            <a:gdLst/>
            <a:ahLst/>
            <a:cxnLst/>
            <a:rect l="l" t="t" r="r" b="b"/>
            <a:pathLst>
              <a:path w="82296" h="300228">
                <a:moveTo>
                  <a:pt x="82296" y="99060"/>
                </a:moveTo>
                <a:lnTo>
                  <a:pt x="82296" y="300228"/>
                </a:lnTo>
                <a:lnTo>
                  <a:pt x="0" y="300228"/>
                </a:lnTo>
                <a:lnTo>
                  <a:pt x="0" y="99060"/>
                </a:lnTo>
                <a:lnTo>
                  <a:pt x="82296" y="0"/>
                </a:lnTo>
                <a:lnTo>
                  <a:pt x="82296" y="990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4788" y="5955792"/>
            <a:ext cx="690371" cy="428244"/>
          </a:xfrm>
          <a:custGeom>
            <a:avLst/>
            <a:gdLst/>
            <a:ahLst/>
            <a:cxnLst/>
            <a:rect l="l" t="t" r="r" b="b"/>
            <a:pathLst>
              <a:path w="690371" h="428244">
                <a:moveTo>
                  <a:pt x="0" y="428244"/>
                </a:moveTo>
                <a:lnTo>
                  <a:pt x="0" y="0"/>
                </a:lnTo>
                <a:lnTo>
                  <a:pt x="690371" y="0"/>
                </a:lnTo>
                <a:lnTo>
                  <a:pt x="690371" y="428244"/>
                </a:lnTo>
                <a:lnTo>
                  <a:pt x="643127" y="428244"/>
                </a:lnTo>
                <a:lnTo>
                  <a:pt x="643127" y="53340"/>
                </a:lnTo>
                <a:lnTo>
                  <a:pt x="45720" y="53340"/>
                </a:lnTo>
                <a:lnTo>
                  <a:pt x="45720" y="428244"/>
                </a:lnTo>
                <a:lnTo>
                  <a:pt x="0" y="428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01824" y="5708904"/>
            <a:ext cx="827532" cy="359664"/>
          </a:xfrm>
          <a:custGeom>
            <a:avLst/>
            <a:gdLst/>
            <a:ahLst/>
            <a:cxnLst/>
            <a:rect l="l" t="t" r="r" b="b"/>
            <a:pathLst>
              <a:path w="827532" h="359664">
                <a:moveTo>
                  <a:pt x="826007" y="220980"/>
                </a:moveTo>
                <a:lnTo>
                  <a:pt x="826007" y="100584"/>
                </a:lnTo>
                <a:lnTo>
                  <a:pt x="734568" y="0"/>
                </a:lnTo>
                <a:lnTo>
                  <a:pt x="92964" y="0"/>
                </a:lnTo>
                <a:lnTo>
                  <a:pt x="0" y="100584"/>
                </a:lnTo>
                <a:lnTo>
                  <a:pt x="92964" y="100584"/>
                </a:lnTo>
                <a:lnTo>
                  <a:pt x="734568" y="100584"/>
                </a:lnTo>
                <a:lnTo>
                  <a:pt x="734568" y="248412"/>
                </a:lnTo>
                <a:lnTo>
                  <a:pt x="92964" y="248412"/>
                </a:lnTo>
                <a:lnTo>
                  <a:pt x="92964" y="195072"/>
                </a:lnTo>
                <a:lnTo>
                  <a:pt x="0" y="195072"/>
                </a:lnTo>
                <a:lnTo>
                  <a:pt x="0" y="300228"/>
                </a:lnTo>
                <a:lnTo>
                  <a:pt x="0" y="312420"/>
                </a:lnTo>
                <a:lnTo>
                  <a:pt x="1524" y="316992"/>
                </a:lnTo>
                <a:lnTo>
                  <a:pt x="1524" y="323088"/>
                </a:lnTo>
                <a:lnTo>
                  <a:pt x="4572" y="327660"/>
                </a:lnTo>
                <a:lnTo>
                  <a:pt x="6096" y="332232"/>
                </a:lnTo>
                <a:lnTo>
                  <a:pt x="9144" y="338328"/>
                </a:lnTo>
                <a:lnTo>
                  <a:pt x="12192" y="341376"/>
                </a:lnTo>
                <a:lnTo>
                  <a:pt x="15240" y="344424"/>
                </a:lnTo>
                <a:lnTo>
                  <a:pt x="18288" y="347472"/>
                </a:lnTo>
                <a:lnTo>
                  <a:pt x="25907" y="355092"/>
                </a:lnTo>
                <a:lnTo>
                  <a:pt x="35051" y="358140"/>
                </a:lnTo>
                <a:lnTo>
                  <a:pt x="42672" y="359664"/>
                </a:lnTo>
                <a:lnTo>
                  <a:pt x="60960" y="356616"/>
                </a:lnTo>
                <a:lnTo>
                  <a:pt x="76200" y="345948"/>
                </a:lnTo>
                <a:lnTo>
                  <a:pt x="82296" y="338328"/>
                </a:lnTo>
                <a:lnTo>
                  <a:pt x="85344" y="332232"/>
                </a:lnTo>
                <a:lnTo>
                  <a:pt x="86868" y="327660"/>
                </a:lnTo>
                <a:lnTo>
                  <a:pt x="88392" y="323088"/>
                </a:lnTo>
                <a:lnTo>
                  <a:pt x="89916" y="316992"/>
                </a:lnTo>
                <a:lnTo>
                  <a:pt x="92964" y="307848"/>
                </a:lnTo>
                <a:lnTo>
                  <a:pt x="92964" y="320040"/>
                </a:lnTo>
                <a:lnTo>
                  <a:pt x="92964" y="323088"/>
                </a:lnTo>
                <a:lnTo>
                  <a:pt x="96012" y="329184"/>
                </a:lnTo>
                <a:lnTo>
                  <a:pt x="96012" y="332232"/>
                </a:lnTo>
                <a:lnTo>
                  <a:pt x="99060" y="338328"/>
                </a:lnTo>
                <a:lnTo>
                  <a:pt x="100584" y="341376"/>
                </a:lnTo>
                <a:lnTo>
                  <a:pt x="103632" y="345948"/>
                </a:lnTo>
                <a:lnTo>
                  <a:pt x="106679" y="347472"/>
                </a:lnTo>
                <a:lnTo>
                  <a:pt x="109728" y="352044"/>
                </a:lnTo>
                <a:lnTo>
                  <a:pt x="117348" y="355092"/>
                </a:lnTo>
                <a:lnTo>
                  <a:pt x="126492" y="358140"/>
                </a:lnTo>
                <a:lnTo>
                  <a:pt x="135636" y="359664"/>
                </a:lnTo>
                <a:lnTo>
                  <a:pt x="153924" y="356616"/>
                </a:lnTo>
                <a:lnTo>
                  <a:pt x="169164" y="345948"/>
                </a:lnTo>
                <a:lnTo>
                  <a:pt x="175260" y="338328"/>
                </a:lnTo>
                <a:lnTo>
                  <a:pt x="176784" y="332232"/>
                </a:lnTo>
                <a:lnTo>
                  <a:pt x="178307" y="327660"/>
                </a:lnTo>
                <a:lnTo>
                  <a:pt x="181356" y="323088"/>
                </a:lnTo>
                <a:lnTo>
                  <a:pt x="181356" y="316992"/>
                </a:lnTo>
                <a:lnTo>
                  <a:pt x="184404" y="307848"/>
                </a:lnTo>
                <a:lnTo>
                  <a:pt x="184404" y="315468"/>
                </a:lnTo>
                <a:lnTo>
                  <a:pt x="184404" y="321564"/>
                </a:lnTo>
                <a:lnTo>
                  <a:pt x="187451" y="326136"/>
                </a:lnTo>
                <a:lnTo>
                  <a:pt x="188976" y="330708"/>
                </a:lnTo>
                <a:lnTo>
                  <a:pt x="190500" y="335280"/>
                </a:lnTo>
                <a:lnTo>
                  <a:pt x="195072" y="342900"/>
                </a:lnTo>
                <a:lnTo>
                  <a:pt x="198120" y="345948"/>
                </a:lnTo>
                <a:lnTo>
                  <a:pt x="202692" y="347472"/>
                </a:lnTo>
                <a:lnTo>
                  <a:pt x="208788" y="355092"/>
                </a:lnTo>
                <a:lnTo>
                  <a:pt x="217932" y="358140"/>
                </a:lnTo>
                <a:lnTo>
                  <a:pt x="228600" y="359664"/>
                </a:lnTo>
                <a:lnTo>
                  <a:pt x="245364" y="356616"/>
                </a:lnTo>
                <a:lnTo>
                  <a:pt x="259079" y="345948"/>
                </a:lnTo>
                <a:lnTo>
                  <a:pt x="266700" y="338328"/>
                </a:lnTo>
                <a:lnTo>
                  <a:pt x="269748" y="332232"/>
                </a:lnTo>
                <a:lnTo>
                  <a:pt x="271272" y="327660"/>
                </a:lnTo>
                <a:lnTo>
                  <a:pt x="272796" y="323088"/>
                </a:lnTo>
                <a:lnTo>
                  <a:pt x="275844" y="316992"/>
                </a:lnTo>
                <a:lnTo>
                  <a:pt x="275844" y="307848"/>
                </a:lnTo>
                <a:lnTo>
                  <a:pt x="275844" y="315468"/>
                </a:lnTo>
                <a:lnTo>
                  <a:pt x="277368" y="321564"/>
                </a:lnTo>
                <a:lnTo>
                  <a:pt x="278892" y="324612"/>
                </a:lnTo>
                <a:lnTo>
                  <a:pt x="283464" y="332232"/>
                </a:lnTo>
                <a:lnTo>
                  <a:pt x="284988" y="338328"/>
                </a:lnTo>
                <a:lnTo>
                  <a:pt x="286512" y="341376"/>
                </a:lnTo>
                <a:lnTo>
                  <a:pt x="291084" y="344424"/>
                </a:lnTo>
                <a:lnTo>
                  <a:pt x="294132" y="347472"/>
                </a:lnTo>
                <a:lnTo>
                  <a:pt x="303276" y="355092"/>
                </a:lnTo>
                <a:lnTo>
                  <a:pt x="310896" y="358140"/>
                </a:lnTo>
                <a:lnTo>
                  <a:pt x="320040" y="359664"/>
                </a:lnTo>
                <a:lnTo>
                  <a:pt x="336804" y="356616"/>
                </a:lnTo>
                <a:lnTo>
                  <a:pt x="353568" y="344424"/>
                </a:lnTo>
                <a:lnTo>
                  <a:pt x="358140" y="338328"/>
                </a:lnTo>
                <a:lnTo>
                  <a:pt x="361188" y="332232"/>
                </a:lnTo>
                <a:lnTo>
                  <a:pt x="364235" y="327660"/>
                </a:lnTo>
                <a:lnTo>
                  <a:pt x="364235" y="323088"/>
                </a:lnTo>
                <a:lnTo>
                  <a:pt x="365760" y="316992"/>
                </a:lnTo>
                <a:lnTo>
                  <a:pt x="367284" y="307848"/>
                </a:lnTo>
                <a:lnTo>
                  <a:pt x="367284" y="313944"/>
                </a:lnTo>
                <a:lnTo>
                  <a:pt x="368807" y="316992"/>
                </a:lnTo>
                <a:lnTo>
                  <a:pt x="370332" y="323088"/>
                </a:lnTo>
                <a:lnTo>
                  <a:pt x="371856" y="326136"/>
                </a:lnTo>
                <a:lnTo>
                  <a:pt x="374904" y="330708"/>
                </a:lnTo>
                <a:lnTo>
                  <a:pt x="377951" y="336804"/>
                </a:lnTo>
                <a:lnTo>
                  <a:pt x="379476" y="339852"/>
                </a:lnTo>
                <a:lnTo>
                  <a:pt x="382524" y="342900"/>
                </a:lnTo>
                <a:lnTo>
                  <a:pt x="385572" y="347472"/>
                </a:lnTo>
                <a:lnTo>
                  <a:pt x="388620" y="348996"/>
                </a:lnTo>
                <a:lnTo>
                  <a:pt x="393192" y="353568"/>
                </a:lnTo>
                <a:lnTo>
                  <a:pt x="402335" y="356616"/>
                </a:lnTo>
                <a:lnTo>
                  <a:pt x="411479" y="359664"/>
                </a:lnTo>
                <a:lnTo>
                  <a:pt x="428244" y="355092"/>
                </a:lnTo>
                <a:lnTo>
                  <a:pt x="445007" y="344424"/>
                </a:lnTo>
                <a:lnTo>
                  <a:pt x="449579" y="338328"/>
                </a:lnTo>
                <a:lnTo>
                  <a:pt x="452628" y="332232"/>
                </a:lnTo>
                <a:lnTo>
                  <a:pt x="455676" y="327660"/>
                </a:lnTo>
                <a:lnTo>
                  <a:pt x="455676" y="323088"/>
                </a:lnTo>
                <a:lnTo>
                  <a:pt x="457200" y="316992"/>
                </a:lnTo>
                <a:lnTo>
                  <a:pt x="460248" y="307848"/>
                </a:lnTo>
                <a:lnTo>
                  <a:pt x="460248" y="315468"/>
                </a:lnTo>
                <a:lnTo>
                  <a:pt x="460248" y="321564"/>
                </a:lnTo>
                <a:lnTo>
                  <a:pt x="463296" y="324612"/>
                </a:lnTo>
                <a:lnTo>
                  <a:pt x="463296" y="329184"/>
                </a:lnTo>
                <a:lnTo>
                  <a:pt x="466344" y="332232"/>
                </a:lnTo>
                <a:lnTo>
                  <a:pt x="469392" y="338328"/>
                </a:lnTo>
                <a:lnTo>
                  <a:pt x="470916" y="341376"/>
                </a:lnTo>
                <a:lnTo>
                  <a:pt x="475488" y="344424"/>
                </a:lnTo>
                <a:lnTo>
                  <a:pt x="478535" y="347472"/>
                </a:lnTo>
                <a:lnTo>
                  <a:pt x="484632" y="355092"/>
                </a:lnTo>
                <a:lnTo>
                  <a:pt x="493776" y="356616"/>
                </a:lnTo>
                <a:lnTo>
                  <a:pt x="502920" y="359664"/>
                </a:lnTo>
                <a:lnTo>
                  <a:pt x="521207" y="355092"/>
                </a:lnTo>
                <a:lnTo>
                  <a:pt x="536448" y="344424"/>
                </a:lnTo>
                <a:lnTo>
                  <a:pt x="542544" y="338328"/>
                </a:lnTo>
                <a:lnTo>
                  <a:pt x="544068" y="332232"/>
                </a:lnTo>
                <a:lnTo>
                  <a:pt x="547116" y="327660"/>
                </a:lnTo>
                <a:lnTo>
                  <a:pt x="548640" y="323088"/>
                </a:lnTo>
                <a:lnTo>
                  <a:pt x="550164" y="316992"/>
                </a:lnTo>
                <a:lnTo>
                  <a:pt x="551688" y="307848"/>
                </a:lnTo>
                <a:lnTo>
                  <a:pt x="551688" y="315468"/>
                </a:lnTo>
                <a:lnTo>
                  <a:pt x="553212" y="320040"/>
                </a:lnTo>
                <a:lnTo>
                  <a:pt x="554735" y="323088"/>
                </a:lnTo>
                <a:lnTo>
                  <a:pt x="556260" y="327660"/>
                </a:lnTo>
                <a:lnTo>
                  <a:pt x="557784" y="330708"/>
                </a:lnTo>
                <a:lnTo>
                  <a:pt x="560832" y="336804"/>
                </a:lnTo>
                <a:lnTo>
                  <a:pt x="563879" y="339852"/>
                </a:lnTo>
                <a:lnTo>
                  <a:pt x="566928" y="344424"/>
                </a:lnTo>
                <a:lnTo>
                  <a:pt x="569976" y="347472"/>
                </a:lnTo>
                <a:lnTo>
                  <a:pt x="573024" y="348996"/>
                </a:lnTo>
                <a:lnTo>
                  <a:pt x="577596" y="353568"/>
                </a:lnTo>
                <a:lnTo>
                  <a:pt x="585216" y="356616"/>
                </a:lnTo>
                <a:lnTo>
                  <a:pt x="595884" y="359664"/>
                </a:lnTo>
                <a:lnTo>
                  <a:pt x="612648" y="355092"/>
                </a:lnTo>
                <a:lnTo>
                  <a:pt x="629412" y="344424"/>
                </a:lnTo>
                <a:lnTo>
                  <a:pt x="633984" y="338328"/>
                </a:lnTo>
                <a:lnTo>
                  <a:pt x="637032" y="332232"/>
                </a:lnTo>
                <a:lnTo>
                  <a:pt x="638556" y="327660"/>
                </a:lnTo>
                <a:lnTo>
                  <a:pt x="640079" y="323088"/>
                </a:lnTo>
                <a:lnTo>
                  <a:pt x="641604" y="316992"/>
                </a:lnTo>
                <a:lnTo>
                  <a:pt x="643128" y="307848"/>
                </a:lnTo>
                <a:lnTo>
                  <a:pt x="643128" y="315468"/>
                </a:lnTo>
                <a:lnTo>
                  <a:pt x="644651" y="320040"/>
                </a:lnTo>
                <a:lnTo>
                  <a:pt x="646176" y="323088"/>
                </a:lnTo>
                <a:lnTo>
                  <a:pt x="647700" y="329184"/>
                </a:lnTo>
                <a:lnTo>
                  <a:pt x="650748" y="332232"/>
                </a:lnTo>
                <a:lnTo>
                  <a:pt x="652272" y="338328"/>
                </a:lnTo>
                <a:lnTo>
                  <a:pt x="655320" y="341376"/>
                </a:lnTo>
                <a:lnTo>
                  <a:pt x="658368" y="344424"/>
                </a:lnTo>
                <a:lnTo>
                  <a:pt x="661416" y="347472"/>
                </a:lnTo>
                <a:lnTo>
                  <a:pt x="669035" y="355092"/>
                </a:lnTo>
                <a:lnTo>
                  <a:pt x="678179" y="356616"/>
                </a:lnTo>
                <a:lnTo>
                  <a:pt x="687324" y="359664"/>
                </a:lnTo>
                <a:lnTo>
                  <a:pt x="704088" y="355092"/>
                </a:lnTo>
                <a:lnTo>
                  <a:pt x="720851" y="344424"/>
                </a:lnTo>
                <a:lnTo>
                  <a:pt x="726948" y="338328"/>
                </a:lnTo>
                <a:lnTo>
                  <a:pt x="728472" y="330708"/>
                </a:lnTo>
                <a:lnTo>
                  <a:pt x="731520" y="327660"/>
                </a:lnTo>
                <a:lnTo>
                  <a:pt x="733044" y="323088"/>
                </a:lnTo>
                <a:lnTo>
                  <a:pt x="734568" y="316992"/>
                </a:lnTo>
                <a:lnTo>
                  <a:pt x="736091" y="307848"/>
                </a:lnTo>
                <a:lnTo>
                  <a:pt x="736091" y="315468"/>
                </a:lnTo>
                <a:lnTo>
                  <a:pt x="737616" y="321564"/>
                </a:lnTo>
                <a:lnTo>
                  <a:pt x="739140" y="324612"/>
                </a:lnTo>
                <a:lnTo>
                  <a:pt x="740663" y="330708"/>
                </a:lnTo>
                <a:lnTo>
                  <a:pt x="742188" y="335280"/>
                </a:lnTo>
                <a:lnTo>
                  <a:pt x="745235" y="339852"/>
                </a:lnTo>
                <a:lnTo>
                  <a:pt x="748284" y="341376"/>
                </a:lnTo>
                <a:lnTo>
                  <a:pt x="749807" y="345948"/>
                </a:lnTo>
                <a:lnTo>
                  <a:pt x="754379" y="347472"/>
                </a:lnTo>
                <a:lnTo>
                  <a:pt x="762000" y="355092"/>
                </a:lnTo>
                <a:lnTo>
                  <a:pt x="769620" y="356616"/>
                </a:lnTo>
                <a:lnTo>
                  <a:pt x="778763" y="359664"/>
                </a:lnTo>
                <a:lnTo>
                  <a:pt x="795528" y="355092"/>
                </a:lnTo>
                <a:lnTo>
                  <a:pt x="810768" y="344424"/>
                </a:lnTo>
                <a:lnTo>
                  <a:pt x="818388" y="338328"/>
                </a:lnTo>
                <a:lnTo>
                  <a:pt x="821435" y="330708"/>
                </a:lnTo>
                <a:lnTo>
                  <a:pt x="822960" y="327660"/>
                </a:lnTo>
                <a:lnTo>
                  <a:pt x="824484" y="323088"/>
                </a:lnTo>
                <a:lnTo>
                  <a:pt x="824484" y="316992"/>
                </a:lnTo>
                <a:lnTo>
                  <a:pt x="827532" y="307848"/>
                </a:lnTo>
                <a:lnTo>
                  <a:pt x="826007" y="259080"/>
                </a:lnTo>
                <a:lnTo>
                  <a:pt x="826007" y="220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401824" y="5987796"/>
            <a:ext cx="91440" cy="300228"/>
          </a:xfrm>
          <a:custGeom>
            <a:avLst/>
            <a:gdLst/>
            <a:ahLst/>
            <a:cxnLst/>
            <a:rect l="l" t="t" r="r" b="b"/>
            <a:pathLst>
              <a:path w="91440" h="300228">
                <a:moveTo>
                  <a:pt x="91440" y="99060"/>
                </a:moveTo>
                <a:lnTo>
                  <a:pt x="91440" y="300228"/>
                </a:lnTo>
                <a:lnTo>
                  <a:pt x="0" y="300228"/>
                </a:lnTo>
                <a:lnTo>
                  <a:pt x="0" y="99060"/>
                </a:lnTo>
                <a:lnTo>
                  <a:pt x="91440" y="0"/>
                </a:lnTo>
                <a:lnTo>
                  <a:pt x="91440" y="990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78992" y="6417564"/>
            <a:ext cx="2520696" cy="50292"/>
          </a:xfrm>
          <a:custGeom>
            <a:avLst/>
            <a:gdLst/>
            <a:ahLst/>
            <a:cxnLst/>
            <a:rect l="l" t="t" r="r" b="b"/>
            <a:pathLst>
              <a:path w="2520696" h="50292">
                <a:moveTo>
                  <a:pt x="0" y="50292"/>
                </a:moveTo>
                <a:lnTo>
                  <a:pt x="0" y="0"/>
                </a:lnTo>
                <a:lnTo>
                  <a:pt x="2520696" y="0"/>
                </a:lnTo>
                <a:lnTo>
                  <a:pt x="2520696" y="50292"/>
                </a:lnTo>
                <a:lnTo>
                  <a:pt x="0" y="502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20368" y="4469892"/>
            <a:ext cx="315467" cy="341376"/>
          </a:xfrm>
          <a:custGeom>
            <a:avLst/>
            <a:gdLst/>
            <a:ahLst/>
            <a:cxnLst/>
            <a:rect l="l" t="t" r="r" b="b"/>
            <a:pathLst>
              <a:path w="315467" h="341376">
                <a:moveTo>
                  <a:pt x="0" y="0"/>
                </a:moveTo>
                <a:lnTo>
                  <a:pt x="0" y="341376"/>
                </a:lnTo>
                <a:lnTo>
                  <a:pt x="315467" y="341376"/>
                </a:lnTo>
                <a:lnTo>
                  <a:pt x="315467" y="15240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15796" y="4640580"/>
            <a:ext cx="315467" cy="141732"/>
          </a:xfrm>
          <a:custGeom>
            <a:avLst/>
            <a:gdLst/>
            <a:ahLst/>
            <a:cxnLst/>
            <a:rect l="l" t="t" r="r" b="b"/>
            <a:pathLst>
              <a:path w="315467" h="141732">
                <a:moveTo>
                  <a:pt x="0" y="109728"/>
                </a:moveTo>
                <a:lnTo>
                  <a:pt x="315467" y="0"/>
                </a:lnTo>
                <a:lnTo>
                  <a:pt x="315467" y="141732"/>
                </a:lnTo>
                <a:lnTo>
                  <a:pt x="0" y="109728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97508" y="4424172"/>
            <a:ext cx="379476" cy="440436"/>
          </a:xfrm>
          <a:custGeom>
            <a:avLst/>
            <a:gdLst/>
            <a:ahLst/>
            <a:cxnLst/>
            <a:rect l="l" t="t" r="r" b="b"/>
            <a:pathLst>
              <a:path w="379476" h="440436">
                <a:moveTo>
                  <a:pt x="0" y="0"/>
                </a:moveTo>
                <a:lnTo>
                  <a:pt x="0" y="440436"/>
                </a:lnTo>
                <a:lnTo>
                  <a:pt x="379476" y="440436"/>
                </a:lnTo>
                <a:lnTo>
                  <a:pt x="379476" y="0"/>
                </a:lnTo>
                <a:lnTo>
                  <a:pt x="59435" y="0"/>
                </a:lnTo>
                <a:lnTo>
                  <a:pt x="59435" y="109728"/>
                </a:lnTo>
                <a:lnTo>
                  <a:pt x="316992" y="109728"/>
                </a:lnTo>
                <a:lnTo>
                  <a:pt x="316992" y="329184"/>
                </a:lnTo>
                <a:lnTo>
                  <a:pt x="59435" y="329184"/>
                </a:lnTo>
                <a:lnTo>
                  <a:pt x="59435" y="2194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402080" y="4416552"/>
            <a:ext cx="57912" cy="438912"/>
          </a:xfrm>
          <a:custGeom>
            <a:avLst/>
            <a:gdLst/>
            <a:ahLst/>
            <a:cxnLst/>
            <a:rect l="l" t="t" r="r" b="b"/>
            <a:pathLst>
              <a:path w="57912" h="438912">
                <a:moveTo>
                  <a:pt x="0" y="438912"/>
                </a:moveTo>
                <a:lnTo>
                  <a:pt x="0" y="0"/>
                </a:lnTo>
                <a:lnTo>
                  <a:pt x="57912" y="0"/>
                </a:lnTo>
                <a:lnTo>
                  <a:pt x="57912" y="438912"/>
                </a:lnTo>
                <a:lnTo>
                  <a:pt x="0" y="438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956816" y="4469892"/>
            <a:ext cx="315468" cy="341376"/>
          </a:xfrm>
          <a:custGeom>
            <a:avLst/>
            <a:gdLst/>
            <a:ahLst/>
            <a:cxnLst/>
            <a:rect l="l" t="t" r="r" b="b"/>
            <a:pathLst>
              <a:path w="315468" h="341376">
                <a:moveTo>
                  <a:pt x="0" y="0"/>
                </a:moveTo>
                <a:lnTo>
                  <a:pt x="0" y="341376"/>
                </a:lnTo>
                <a:lnTo>
                  <a:pt x="315468" y="341376"/>
                </a:lnTo>
                <a:lnTo>
                  <a:pt x="315468" y="15240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952244" y="4640580"/>
            <a:ext cx="315468" cy="141732"/>
          </a:xfrm>
          <a:custGeom>
            <a:avLst/>
            <a:gdLst/>
            <a:ahLst/>
            <a:cxnLst/>
            <a:rect l="l" t="t" r="r" b="b"/>
            <a:pathLst>
              <a:path w="315468" h="141732">
                <a:moveTo>
                  <a:pt x="0" y="109728"/>
                </a:moveTo>
                <a:lnTo>
                  <a:pt x="315468" y="0"/>
                </a:lnTo>
                <a:lnTo>
                  <a:pt x="315468" y="141732"/>
                </a:lnTo>
                <a:lnTo>
                  <a:pt x="0" y="109728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933956" y="4424172"/>
            <a:ext cx="377952" cy="440436"/>
          </a:xfrm>
          <a:custGeom>
            <a:avLst/>
            <a:gdLst/>
            <a:ahLst/>
            <a:cxnLst/>
            <a:rect l="l" t="t" r="r" b="b"/>
            <a:pathLst>
              <a:path w="377952" h="440436">
                <a:moveTo>
                  <a:pt x="0" y="0"/>
                </a:moveTo>
                <a:lnTo>
                  <a:pt x="0" y="440436"/>
                </a:lnTo>
                <a:lnTo>
                  <a:pt x="377952" y="440436"/>
                </a:lnTo>
                <a:lnTo>
                  <a:pt x="377952" y="0"/>
                </a:lnTo>
                <a:lnTo>
                  <a:pt x="59435" y="0"/>
                </a:lnTo>
                <a:lnTo>
                  <a:pt x="59435" y="109728"/>
                </a:lnTo>
                <a:lnTo>
                  <a:pt x="316992" y="109728"/>
                </a:lnTo>
                <a:lnTo>
                  <a:pt x="316992" y="329184"/>
                </a:lnTo>
                <a:lnTo>
                  <a:pt x="59435" y="329184"/>
                </a:lnTo>
                <a:lnTo>
                  <a:pt x="59435" y="2194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938528" y="4416552"/>
            <a:ext cx="56388" cy="438912"/>
          </a:xfrm>
          <a:custGeom>
            <a:avLst/>
            <a:gdLst/>
            <a:ahLst/>
            <a:cxnLst/>
            <a:rect l="l" t="t" r="r" b="b"/>
            <a:pathLst>
              <a:path w="56388" h="438912">
                <a:moveTo>
                  <a:pt x="0" y="438912"/>
                </a:moveTo>
                <a:lnTo>
                  <a:pt x="0" y="0"/>
                </a:lnTo>
                <a:lnTo>
                  <a:pt x="56388" y="0"/>
                </a:lnTo>
                <a:lnTo>
                  <a:pt x="56388" y="438912"/>
                </a:lnTo>
                <a:lnTo>
                  <a:pt x="0" y="438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461260" y="4506468"/>
            <a:ext cx="315468" cy="341376"/>
          </a:xfrm>
          <a:custGeom>
            <a:avLst/>
            <a:gdLst/>
            <a:ahLst/>
            <a:cxnLst/>
            <a:rect l="l" t="t" r="r" b="b"/>
            <a:pathLst>
              <a:path w="315468" h="341376">
                <a:moveTo>
                  <a:pt x="0" y="0"/>
                </a:moveTo>
                <a:lnTo>
                  <a:pt x="0" y="341376"/>
                </a:lnTo>
                <a:lnTo>
                  <a:pt x="315468" y="341376"/>
                </a:lnTo>
                <a:lnTo>
                  <a:pt x="315468" y="15240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456688" y="4677156"/>
            <a:ext cx="315468" cy="141732"/>
          </a:xfrm>
          <a:custGeom>
            <a:avLst/>
            <a:gdLst/>
            <a:ahLst/>
            <a:cxnLst/>
            <a:rect l="l" t="t" r="r" b="b"/>
            <a:pathLst>
              <a:path w="315468" h="141732">
                <a:moveTo>
                  <a:pt x="0" y="109728"/>
                </a:moveTo>
                <a:lnTo>
                  <a:pt x="315468" y="0"/>
                </a:lnTo>
                <a:lnTo>
                  <a:pt x="315468" y="141732"/>
                </a:lnTo>
                <a:lnTo>
                  <a:pt x="0" y="109728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438400" y="4460748"/>
            <a:ext cx="377952" cy="440436"/>
          </a:xfrm>
          <a:custGeom>
            <a:avLst/>
            <a:gdLst/>
            <a:ahLst/>
            <a:cxnLst/>
            <a:rect l="l" t="t" r="r" b="b"/>
            <a:pathLst>
              <a:path w="377952" h="440436">
                <a:moveTo>
                  <a:pt x="0" y="0"/>
                </a:moveTo>
                <a:lnTo>
                  <a:pt x="0" y="440436"/>
                </a:lnTo>
                <a:lnTo>
                  <a:pt x="377952" y="440436"/>
                </a:lnTo>
                <a:lnTo>
                  <a:pt x="377952" y="0"/>
                </a:lnTo>
                <a:lnTo>
                  <a:pt x="59436" y="0"/>
                </a:lnTo>
                <a:lnTo>
                  <a:pt x="59436" y="109728"/>
                </a:lnTo>
                <a:lnTo>
                  <a:pt x="316992" y="109728"/>
                </a:lnTo>
                <a:lnTo>
                  <a:pt x="316992" y="329184"/>
                </a:lnTo>
                <a:lnTo>
                  <a:pt x="59436" y="329184"/>
                </a:lnTo>
                <a:lnTo>
                  <a:pt x="59436" y="2194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442972" y="4453128"/>
            <a:ext cx="56388" cy="438912"/>
          </a:xfrm>
          <a:custGeom>
            <a:avLst/>
            <a:gdLst/>
            <a:ahLst/>
            <a:cxnLst/>
            <a:rect l="l" t="t" r="r" b="b"/>
            <a:pathLst>
              <a:path w="56388" h="438912">
                <a:moveTo>
                  <a:pt x="0" y="438912"/>
                </a:moveTo>
                <a:lnTo>
                  <a:pt x="0" y="0"/>
                </a:lnTo>
                <a:lnTo>
                  <a:pt x="56388" y="0"/>
                </a:lnTo>
                <a:lnTo>
                  <a:pt x="56388" y="438912"/>
                </a:lnTo>
                <a:lnTo>
                  <a:pt x="0" y="438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924556" y="4494276"/>
            <a:ext cx="315468" cy="341376"/>
          </a:xfrm>
          <a:custGeom>
            <a:avLst/>
            <a:gdLst/>
            <a:ahLst/>
            <a:cxnLst/>
            <a:rect l="l" t="t" r="r" b="b"/>
            <a:pathLst>
              <a:path w="315468" h="341376">
                <a:moveTo>
                  <a:pt x="0" y="0"/>
                </a:moveTo>
                <a:lnTo>
                  <a:pt x="0" y="341376"/>
                </a:lnTo>
                <a:lnTo>
                  <a:pt x="315468" y="341376"/>
                </a:lnTo>
                <a:lnTo>
                  <a:pt x="315468" y="15240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919984" y="4664964"/>
            <a:ext cx="313944" cy="141732"/>
          </a:xfrm>
          <a:custGeom>
            <a:avLst/>
            <a:gdLst/>
            <a:ahLst/>
            <a:cxnLst/>
            <a:rect l="l" t="t" r="r" b="b"/>
            <a:pathLst>
              <a:path w="313944" h="141732">
                <a:moveTo>
                  <a:pt x="0" y="109728"/>
                </a:moveTo>
                <a:lnTo>
                  <a:pt x="313944" y="0"/>
                </a:lnTo>
                <a:lnTo>
                  <a:pt x="313944" y="141732"/>
                </a:lnTo>
                <a:lnTo>
                  <a:pt x="0" y="109728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900172" y="4448556"/>
            <a:ext cx="379476" cy="440436"/>
          </a:xfrm>
          <a:custGeom>
            <a:avLst/>
            <a:gdLst/>
            <a:ahLst/>
            <a:cxnLst/>
            <a:rect l="l" t="t" r="r" b="b"/>
            <a:pathLst>
              <a:path w="379476" h="440436">
                <a:moveTo>
                  <a:pt x="0" y="0"/>
                </a:moveTo>
                <a:lnTo>
                  <a:pt x="0" y="440436"/>
                </a:lnTo>
                <a:lnTo>
                  <a:pt x="379476" y="440436"/>
                </a:lnTo>
                <a:lnTo>
                  <a:pt x="379476" y="0"/>
                </a:lnTo>
                <a:lnTo>
                  <a:pt x="60959" y="0"/>
                </a:lnTo>
                <a:lnTo>
                  <a:pt x="60959" y="109728"/>
                </a:lnTo>
                <a:lnTo>
                  <a:pt x="318515" y="109728"/>
                </a:lnTo>
                <a:lnTo>
                  <a:pt x="318515" y="329184"/>
                </a:lnTo>
                <a:lnTo>
                  <a:pt x="60959" y="329184"/>
                </a:lnTo>
                <a:lnTo>
                  <a:pt x="60959" y="2194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904744" y="4440936"/>
            <a:ext cx="57912" cy="438912"/>
          </a:xfrm>
          <a:custGeom>
            <a:avLst/>
            <a:gdLst/>
            <a:ahLst/>
            <a:cxnLst/>
            <a:rect l="l" t="t" r="r" b="b"/>
            <a:pathLst>
              <a:path w="57912" h="438912">
                <a:moveTo>
                  <a:pt x="0" y="438912"/>
                </a:moveTo>
                <a:lnTo>
                  <a:pt x="0" y="0"/>
                </a:lnTo>
                <a:lnTo>
                  <a:pt x="57912" y="0"/>
                </a:lnTo>
                <a:lnTo>
                  <a:pt x="57912" y="438912"/>
                </a:lnTo>
                <a:lnTo>
                  <a:pt x="0" y="438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415796" y="5128260"/>
            <a:ext cx="315467" cy="341376"/>
          </a:xfrm>
          <a:custGeom>
            <a:avLst/>
            <a:gdLst/>
            <a:ahLst/>
            <a:cxnLst/>
            <a:rect l="l" t="t" r="r" b="b"/>
            <a:pathLst>
              <a:path w="315467" h="341376">
                <a:moveTo>
                  <a:pt x="0" y="0"/>
                </a:moveTo>
                <a:lnTo>
                  <a:pt x="0" y="341376"/>
                </a:lnTo>
                <a:lnTo>
                  <a:pt x="315467" y="341376"/>
                </a:lnTo>
                <a:lnTo>
                  <a:pt x="315467" y="15240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11224" y="5298948"/>
            <a:ext cx="315467" cy="143256"/>
          </a:xfrm>
          <a:custGeom>
            <a:avLst/>
            <a:gdLst/>
            <a:ahLst/>
            <a:cxnLst/>
            <a:rect l="l" t="t" r="r" b="b"/>
            <a:pathLst>
              <a:path w="315467" h="143256">
                <a:moveTo>
                  <a:pt x="0" y="109728"/>
                </a:moveTo>
                <a:lnTo>
                  <a:pt x="315467" y="0"/>
                </a:lnTo>
                <a:lnTo>
                  <a:pt x="315467" y="143256"/>
                </a:lnTo>
                <a:lnTo>
                  <a:pt x="0" y="109728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92936" y="5082540"/>
            <a:ext cx="377952" cy="440436"/>
          </a:xfrm>
          <a:custGeom>
            <a:avLst/>
            <a:gdLst/>
            <a:ahLst/>
            <a:cxnLst/>
            <a:rect l="l" t="t" r="r" b="b"/>
            <a:pathLst>
              <a:path w="377952" h="440436">
                <a:moveTo>
                  <a:pt x="0" y="0"/>
                </a:moveTo>
                <a:lnTo>
                  <a:pt x="0" y="440436"/>
                </a:lnTo>
                <a:lnTo>
                  <a:pt x="377952" y="440436"/>
                </a:lnTo>
                <a:lnTo>
                  <a:pt x="377952" y="0"/>
                </a:lnTo>
                <a:lnTo>
                  <a:pt x="59436" y="0"/>
                </a:lnTo>
                <a:lnTo>
                  <a:pt x="59436" y="111252"/>
                </a:lnTo>
                <a:lnTo>
                  <a:pt x="316992" y="111252"/>
                </a:lnTo>
                <a:lnTo>
                  <a:pt x="316992" y="330708"/>
                </a:lnTo>
                <a:lnTo>
                  <a:pt x="59436" y="330708"/>
                </a:lnTo>
                <a:lnTo>
                  <a:pt x="59436" y="2194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397508" y="5074920"/>
            <a:ext cx="56388" cy="438912"/>
          </a:xfrm>
          <a:custGeom>
            <a:avLst/>
            <a:gdLst/>
            <a:ahLst/>
            <a:cxnLst/>
            <a:rect l="l" t="t" r="r" b="b"/>
            <a:pathLst>
              <a:path w="56388" h="438912">
                <a:moveTo>
                  <a:pt x="0" y="438912"/>
                </a:moveTo>
                <a:lnTo>
                  <a:pt x="0" y="0"/>
                </a:lnTo>
                <a:lnTo>
                  <a:pt x="56388" y="0"/>
                </a:lnTo>
                <a:lnTo>
                  <a:pt x="56388" y="438912"/>
                </a:lnTo>
                <a:lnTo>
                  <a:pt x="0" y="438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80"/>
          <p:cNvSpPr/>
          <p:nvPr/>
        </p:nvSpPr>
        <p:spPr>
          <a:xfrm>
            <a:off x="1952244" y="5128260"/>
            <a:ext cx="315468" cy="341376"/>
          </a:xfrm>
          <a:custGeom>
            <a:avLst/>
            <a:gdLst/>
            <a:ahLst/>
            <a:cxnLst/>
            <a:rect l="l" t="t" r="r" b="b"/>
            <a:pathLst>
              <a:path w="315468" h="341376">
                <a:moveTo>
                  <a:pt x="0" y="0"/>
                </a:moveTo>
                <a:lnTo>
                  <a:pt x="0" y="341376"/>
                </a:lnTo>
                <a:lnTo>
                  <a:pt x="315468" y="341376"/>
                </a:lnTo>
                <a:lnTo>
                  <a:pt x="315468" y="15240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81"/>
          <p:cNvSpPr/>
          <p:nvPr/>
        </p:nvSpPr>
        <p:spPr>
          <a:xfrm>
            <a:off x="1947672" y="5298948"/>
            <a:ext cx="315468" cy="143256"/>
          </a:xfrm>
          <a:custGeom>
            <a:avLst/>
            <a:gdLst/>
            <a:ahLst/>
            <a:cxnLst/>
            <a:rect l="l" t="t" r="r" b="b"/>
            <a:pathLst>
              <a:path w="315468" h="143256">
                <a:moveTo>
                  <a:pt x="0" y="109728"/>
                </a:moveTo>
                <a:lnTo>
                  <a:pt x="315468" y="0"/>
                </a:lnTo>
                <a:lnTo>
                  <a:pt x="315468" y="143256"/>
                </a:lnTo>
                <a:lnTo>
                  <a:pt x="0" y="109728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82"/>
          <p:cNvSpPr/>
          <p:nvPr/>
        </p:nvSpPr>
        <p:spPr>
          <a:xfrm>
            <a:off x="1927860" y="5082540"/>
            <a:ext cx="379476" cy="440436"/>
          </a:xfrm>
          <a:custGeom>
            <a:avLst/>
            <a:gdLst/>
            <a:ahLst/>
            <a:cxnLst/>
            <a:rect l="l" t="t" r="r" b="b"/>
            <a:pathLst>
              <a:path w="379476" h="440436">
                <a:moveTo>
                  <a:pt x="0" y="0"/>
                </a:moveTo>
                <a:lnTo>
                  <a:pt x="0" y="440436"/>
                </a:lnTo>
                <a:lnTo>
                  <a:pt x="379476" y="440436"/>
                </a:lnTo>
                <a:lnTo>
                  <a:pt x="379476" y="0"/>
                </a:lnTo>
                <a:lnTo>
                  <a:pt x="60959" y="0"/>
                </a:lnTo>
                <a:lnTo>
                  <a:pt x="60959" y="111252"/>
                </a:lnTo>
                <a:lnTo>
                  <a:pt x="318515" y="111252"/>
                </a:lnTo>
                <a:lnTo>
                  <a:pt x="318515" y="330708"/>
                </a:lnTo>
                <a:lnTo>
                  <a:pt x="60959" y="330708"/>
                </a:lnTo>
                <a:lnTo>
                  <a:pt x="60959" y="2194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83"/>
          <p:cNvSpPr/>
          <p:nvPr/>
        </p:nvSpPr>
        <p:spPr>
          <a:xfrm>
            <a:off x="1932432" y="5074920"/>
            <a:ext cx="57912" cy="438912"/>
          </a:xfrm>
          <a:custGeom>
            <a:avLst/>
            <a:gdLst/>
            <a:ahLst/>
            <a:cxnLst/>
            <a:rect l="l" t="t" r="r" b="b"/>
            <a:pathLst>
              <a:path w="57912" h="438912">
                <a:moveTo>
                  <a:pt x="0" y="438912"/>
                </a:moveTo>
                <a:lnTo>
                  <a:pt x="0" y="0"/>
                </a:lnTo>
                <a:lnTo>
                  <a:pt x="57912" y="0"/>
                </a:lnTo>
                <a:lnTo>
                  <a:pt x="57912" y="438912"/>
                </a:lnTo>
                <a:lnTo>
                  <a:pt x="0" y="438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456688" y="5164836"/>
            <a:ext cx="315468" cy="341376"/>
          </a:xfrm>
          <a:custGeom>
            <a:avLst/>
            <a:gdLst/>
            <a:ahLst/>
            <a:cxnLst/>
            <a:rect l="l" t="t" r="r" b="b"/>
            <a:pathLst>
              <a:path w="315468" h="341376">
                <a:moveTo>
                  <a:pt x="0" y="0"/>
                </a:moveTo>
                <a:lnTo>
                  <a:pt x="0" y="341376"/>
                </a:lnTo>
                <a:lnTo>
                  <a:pt x="315468" y="341376"/>
                </a:lnTo>
                <a:lnTo>
                  <a:pt x="315468" y="15240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441448" y="5335524"/>
            <a:ext cx="315468" cy="143256"/>
          </a:xfrm>
          <a:custGeom>
            <a:avLst/>
            <a:gdLst/>
            <a:ahLst/>
            <a:cxnLst/>
            <a:rect l="l" t="t" r="r" b="b"/>
            <a:pathLst>
              <a:path w="315468" h="143256">
                <a:moveTo>
                  <a:pt x="0" y="109728"/>
                </a:moveTo>
                <a:lnTo>
                  <a:pt x="315468" y="0"/>
                </a:lnTo>
                <a:lnTo>
                  <a:pt x="315468" y="143256"/>
                </a:lnTo>
                <a:lnTo>
                  <a:pt x="0" y="109728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432303" y="5119116"/>
            <a:ext cx="379476" cy="440436"/>
          </a:xfrm>
          <a:custGeom>
            <a:avLst/>
            <a:gdLst/>
            <a:ahLst/>
            <a:cxnLst/>
            <a:rect l="l" t="t" r="r" b="b"/>
            <a:pathLst>
              <a:path w="379476" h="440436">
                <a:moveTo>
                  <a:pt x="0" y="0"/>
                </a:moveTo>
                <a:lnTo>
                  <a:pt x="0" y="440436"/>
                </a:lnTo>
                <a:lnTo>
                  <a:pt x="379477" y="440436"/>
                </a:lnTo>
                <a:lnTo>
                  <a:pt x="379477" y="0"/>
                </a:lnTo>
                <a:lnTo>
                  <a:pt x="60961" y="0"/>
                </a:lnTo>
                <a:lnTo>
                  <a:pt x="60961" y="111252"/>
                </a:lnTo>
                <a:lnTo>
                  <a:pt x="318517" y="111252"/>
                </a:lnTo>
                <a:lnTo>
                  <a:pt x="318517" y="330708"/>
                </a:lnTo>
                <a:lnTo>
                  <a:pt x="60961" y="330708"/>
                </a:lnTo>
                <a:lnTo>
                  <a:pt x="60961" y="2194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436875" y="5111496"/>
            <a:ext cx="57912" cy="438912"/>
          </a:xfrm>
          <a:custGeom>
            <a:avLst/>
            <a:gdLst/>
            <a:ahLst/>
            <a:cxnLst/>
            <a:rect l="l" t="t" r="r" b="b"/>
            <a:pathLst>
              <a:path w="57912" h="438912">
                <a:moveTo>
                  <a:pt x="0" y="438912"/>
                </a:moveTo>
                <a:lnTo>
                  <a:pt x="0" y="0"/>
                </a:lnTo>
                <a:lnTo>
                  <a:pt x="57912" y="0"/>
                </a:lnTo>
                <a:lnTo>
                  <a:pt x="57912" y="438912"/>
                </a:lnTo>
                <a:lnTo>
                  <a:pt x="0" y="438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918459" y="5152644"/>
            <a:ext cx="315468" cy="341376"/>
          </a:xfrm>
          <a:custGeom>
            <a:avLst/>
            <a:gdLst/>
            <a:ahLst/>
            <a:cxnLst/>
            <a:rect l="l" t="t" r="r" b="b"/>
            <a:pathLst>
              <a:path w="315468" h="341376">
                <a:moveTo>
                  <a:pt x="0" y="0"/>
                </a:moveTo>
                <a:lnTo>
                  <a:pt x="0" y="341376"/>
                </a:lnTo>
                <a:lnTo>
                  <a:pt x="315469" y="341376"/>
                </a:lnTo>
                <a:lnTo>
                  <a:pt x="315469" y="15240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913888" y="5323332"/>
            <a:ext cx="315468" cy="143256"/>
          </a:xfrm>
          <a:custGeom>
            <a:avLst/>
            <a:gdLst/>
            <a:ahLst/>
            <a:cxnLst/>
            <a:rect l="l" t="t" r="r" b="b"/>
            <a:pathLst>
              <a:path w="315468" h="143256">
                <a:moveTo>
                  <a:pt x="0" y="109728"/>
                </a:moveTo>
                <a:lnTo>
                  <a:pt x="315468" y="0"/>
                </a:lnTo>
                <a:lnTo>
                  <a:pt x="315468" y="143256"/>
                </a:lnTo>
                <a:lnTo>
                  <a:pt x="0" y="109728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895600" y="5106924"/>
            <a:ext cx="377951" cy="440436"/>
          </a:xfrm>
          <a:custGeom>
            <a:avLst/>
            <a:gdLst/>
            <a:ahLst/>
            <a:cxnLst/>
            <a:rect l="l" t="t" r="r" b="b"/>
            <a:pathLst>
              <a:path w="377951" h="440436">
                <a:moveTo>
                  <a:pt x="0" y="0"/>
                </a:moveTo>
                <a:lnTo>
                  <a:pt x="0" y="440436"/>
                </a:lnTo>
                <a:lnTo>
                  <a:pt x="377951" y="440436"/>
                </a:lnTo>
                <a:lnTo>
                  <a:pt x="377951" y="0"/>
                </a:lnTo>
                <a:lnTo>
                  <a:pt x="59436" y="0"/>
                </a:lnTo>
                <a:lnTo>
                  <a:pt x="59436" y="111252"/>
                </a:lnTo>
                <a:lnTo>
                  <a:pt x="316992" y="111252"/>
                </a:lnTo>
                <a:lnTo>
                  <a:pt x="316992" y="330708"/>
                </a:lnTo>
                <a:lnTo>
                  <a:pt x="59436" y="330708"/>
                </a:lnTo>
                <a:lnTo>
                  <a:pt x="59436" y="2194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900172" y="5099304"/>
            <a:ext cx="56388" cy="438912"/>
          </a:xfrm>
          <a:custGeom>
            <a:avLst/>
            <a:gdLst/>
            <a:ahLst/>
            <a:cxnLst/>
            <a:rect l="l" t="t" r="r" b="b"/>
            <a:pathLst>
              <a:path w="56388" h="438912">
                <a:moveTo>
                  <a:pt x="0" y="438912"/>
                </a:moveTo>
                <a:lnTo>
                  <a:pt x="0" y="0"/>
                </a:lnTo>
                <a:lnTo>
                  <a:pt x="56388" y="0"/>
                </a:lnTo>
                <a:lnTo>
                  <a:pt x="56388" y="438912"/>
                </a:lnTo>
                <a:lnTo>
                  <a:pt x="0" y="438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2880677" y="910081"/>
            <a:ext cx="4399483" cy="3401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b="1" spc="10" dirty="0">
                <a:solidFill>
                  <a:srgbClr val="0000CC"/>
                </a:solidFill>
                <a:latin typeface="Arial"/>
                <a:cs typeface="Arial"/>
              </a:rPr>
              <a:t>Peta Jabatan dan Kebutuhan</a:t>
            </a:r>
            <a:endParaRPr sz="2400">
              <a:latin typeface="Arial"/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838444" y="4968240"/>
            <a:ext cx="182880" cy="505968"/>
          </a:xfrm>
          <a:custGeom>
            <a:avLst/>
            <a:gdLst/>
            <a:ahLst/>
            <a:cxnLst/>
            <a:rect l="l" t="t" r="r" b="b"/>
            <a:pathLst>
              <a:path w="182880" h="505968">
                <a:moveTo>
                  <a:pt x="0" y="0"/>
                </a:moveTo>
                <a:lnTo>
                  <a:pt x="182880" y="62484"/>
                </a:lnTo>
                <a:lnTo>
                  <a:pt x="182880" y="233172"/>
                </a:lnTo>
                <a:lnTo>
                  <a:pt x="91440" y="309372"/>
                </a:lnTo>
                <a:lnTo>
                  <a:pt x="91440" y="505968"/>
                </a:lnTo>
                <a:lnTo>
                  <a:pt x="0" y="505968"/>
                </a:lnTo>
                <a:lnTo>
                  <a:pt x="0" y="233172"/>
                </a:lnTo>
                <a:lnTo>
                  <a:pt x="50292" y="105156"/>
                </a:lnTo>
                <a:lnTo>
                  <a:pt x="0" y="0"/>
                </a:lnTo>
                <a:close/>
              </a:path>
            </a:pathLst>
          </a:custGeom>
          <a:solidFill>
            <a:srgbClr val="FFB5B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942332" y="4972812"/>
            <a:ext cx="134112" cy="528828"/>
          </a:xfrm>
          <a:custGeom>
            <a:avLst/>
            <a:gdLst/>
            <a:ahLst/>
            <a:cxnLst/>
            <a:rect l="l" t="t" r="r" b="b"/>
            <a:pathLst>
              <a:path w="134112" h="528828">
                <a:moveTo>
                  <a:pt x="74675" y="528828"/>
                </a:moveTo>
                <a:lnTo>
                  <a:pt x="74675" y="332232"/>
                </a:lnTo>
                <a:lnTo>
                  <a:pt x="134112" y="256032"/>
                </a:lnTo>
                <a:lnTo>
                  <a:pt x="134112" y="115824"/>
                </a:lnTo>
                <a:lnTo>
                  <a:pt x="0" y="0"/>
                </a:lnTo>
                <a:lnTo>
                  <a:pt x="30480" y="83820"/>
                </a:lnTo>
                <a:lnTo>
                  <a:pt x="15240" y="528828"/>
                </a:lnTo>
                <a:lnTo>
                  <a:pt x="74675" y="528828"/>
                </a:lnTo>
                <a:close/>
              </a:path>
            </a:pathLst>
          </a:custGeom>
          <a:solidFill>
            <a:srgbClr val="FFB5B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962144" y="3279648"/>
            <a:ext cx="315468" cy="262128"/>
          </a:xfrm>
          <a:custGeom>
            <a:avLst/>
            <a:gdLst/>
            <a:ahLst/>
            <a:cxnLst/>
            <a:rect l="l" t="t" r="r" b="b"/>
            <a:pathLst>
              <a:path w="315468" h="262128">
                <a:moveTo>
                  <a:pt x="0" y="0"/>
                </a:moveTo>
                <a:lnTo>
                  <a:pt x="0" y="262128"/>
                </a:lnTo>
                <a:lnTo>
                  <a:pt x="315468" y="262128"/>
                </a:lnTo>
                <a:lnTo>
                  <a:pt x="315468" y="12192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957572" y="3410712"/>
            <a:ext cx="315468" cy="109728"/>
          </a:xfrm>
          <a:custGeom>
            <a:avLst/>
            <a:gdLst/>
            <a:ahLst/>
            <a:cxnLst/>
            <a:rect l="l" t="t" r="r" b="b"/>
            <a:pathLst>
              <a:path w="315468" h="109728">
                <a:moveTo>
                  <a:pt x="0" y="83820"/>
                </a:moveTo>
                <a:lnTo>
                  <a:pt x="315468" y="0"/>
                </a:lnTo>
                <a:lnTo>
                  <a:pt x="315468" y="109728"/>
                </a:lnTo>
                <a:lnTo>
                  <a:pt x="0" y="83820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274563" y="5175504"/>
            <a:ext cx="641604" cy="298704"/>
          </a:xfrm>
          <a:custGeom>
            <a:avLst/>
            <a:gdLst/>
            <a:ahLst/>
            <a:cxnLst/>
            <a:rect l="l" t="t" r="r" b="b"/>
            <a:pathLst>
              <a:path w="641604" h="298704">
                <a:moveTo>
                  <a:pt x="0" y="24384"/>
                </a:moveTo>
                <a:lnTo>
                  <a:pt x="0" y="298704"/>
                </a:lnTo>
                <a:lnTo>
                  <a:pt x="641605" y="298704"/>
                </a:lnTo>
                <a:lnTo>
                  <a:pt x="641605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C46B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407407" y="5236464"/>
            <a:ext cx="566928" cy="271272"/>
          </a:xfrm>
          <a:custGeom>
            <a:avLst/>
            <a:gdLst/>
            <a:ahLst/>
            <a:cxnLst/>
            <a:rect l="l" t="t" r="r" b="b"/>
            <a:pathLst>
              <a:path w="566928" h="271272">
                <a:moveTo>
                  <a:pt x="0" y="271272"/>
                </a:moveTo>
                <a:lnTo>
                  <a:pt x="0" y="0"/>
                </a:lnTo>
                <a:lnTo>
                  <a:pt x="566929" y="0"/>
                </a:lnTo>
                <a:lnTo>
                  <a:pt x="566929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C46B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215128" y="4980432"/>
            <a:ext cx="722376" cy="199644"/>
          </a:xfrm>
          <a:custGeom>
            <a:avLst/>
            <a:gdLst/>
            <a:ahLst/>
            <a:cxnLst/>
            <a:rect l="l" t="t" r="r" b="b"/>
            <a:pathLst>
              <a:path w="722376" h="199644">
                <a:moveTo>
                  <a:pt x="71628" y="0"/>
                </a:moveTo>
                <a:lnTo>
                  <a:pt x="0" y="48768"/>
                </a:lnTo>
                <a:lnTo>
                  <a:pt x="0" y="195072"/>
                </a:lnTo>
                <a:lnTo>
                  <a:pt x="722376" y="199644"/>
                </a:lnTo>
                <a:lnTo>
                  <a:pt x="685800" y="19812"/>
                </a:lnTo>
                <a:lnTo>
                  <a:pt x="71628" y="0"/>
                </a:lnTo>
                <a:close/>
              </a:path>
            </a:pathLst>
          </a:custGeom>
          <a:solidFill>
            <a:srgbClr val="FF59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76928" y="5007864"/>
            <a:ext cx="627888" cy="202692"/>
          </a:xfrm>
          <a:custGeom>
            <a:avLst/>
            <a:gdLst/>
            <a:ahLst/>
            <a:cxnLst/>
            <a:rect l="l" t="t" r="r" b="b"/>
            <a:pathLst>
              <a:path w="627888" h="202692">
                <a:moveTo>
                  <a:pt x="0" y="187452"/>
                </a:moveTo>
                <a:lnTo>
                  <a:pt x="0" y="56388"/>
                </a:lnTo>
                <a:lnTo>
                  <a:pt x="19812" y="0"/>
                </a:lnTo>
                <a:lnTo>
                  <a:pt x="588264" y="7620"/>
                </a:lnTo>
                <a:lnTo>
                  <a:pt x="627888" y="96012"/>
                </a:lnTo>
                <a:lnTo>
                  <a:pt x="627888" y="202692"/>
                </a:lnTo>
                <a:lnTo>
                  <a:pt x="0" y="187452"/>
                </a:lnTo>
                <a:close/>
              </a:path>
            </a:pathLst>
          </a:custGeom>
          <a:solidFill>
            <a:srgbClr val="FF59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005071" y="2923032"/>
            <a:ext cx="2243328" cy="2572512"/>
          </a:xfrm>
          <a:custGeom>
            <a:avLst/>
            <a:gdLst/>
            <a:ahLst/>
            <a:cxnLst/>
            <a:rect l="l" t="t" r="r" b="b"/>
            <a:pathLst>
              <a:path w="2243328" h="2572512">
                <a:moveTo>
                  <a:pt x="0" y="2572512"/>
                </a:moveTo>
                <a:lnTo>
                  <a:pt x="0" y="819912"/>
                </a:lnTo>
                <a:lnTo>
                  <a:pt x="388621" y="819912"/>
                </a:lnTo>
                <a:lnTo>
                  <a:pt x="388621" y="364236"/>
                </a:lnTo>
                <a:lnTo>
                  <a:pt x="780289" y="364236"/>
                </a:lnTo>
                <a:lnTo>
                  <a:pt x="780289" y="0"/>
                </a:lnTo>
                <a:lnTo>
                  <a:pt x="1464565" y="0"/>
                </a:lnTo>
                <a:lnTo>
                  <a:pt x="1464565" y="364236"/>
                </a:lnTo>
                <a:lnTo>
                  <a:pt x="1853185" y="364236"/>
                </a:lnTo>
                <a:lnTo>
                  <a:pt x="1853185" y="819912"/>
                </a:lnTo>
                <a:lnTo>
                  <a:pt x="2243329" y="819912"/>
                </a:lnTo>
                <a:lnTo>
                  <a:pt x="2243329" y="2572512"/>
                </a:lnTo>
                <a:lnTo>
                  <a:pt x="2145792" y="2572512"/>
                </a:lnTo>
                <a:lnTo>
                  <a:pt x="2145792" y="911351"/>
                </a:lnTo>
                <a:lnTo>
                  <a:pt x="1755648" y="911351"/>
                </a:lnTo>
                <a:lnTo>
                  <a:pt x="1755648" y="457200"/>
                </a:lnTo>
                <a:lnTo>
                  <a:pt x="1365505" y="457200"/>
                </a:lnTo>
                <a:lnTo>
                  <a:pt x="1365505" y="91440"/>
                </a:lnTo>
                <a:lnTo>
                  <a:pt x="877825" y="91440"/>
                </a:lnTo>
                <a:lnTo>
                  <a:pt x="877825" y="457200"/>
                </a:lnTo>
                <a:lnTo>
                  <a:pt x="486157" y="457200"/>
                </a:lnTo>
                <a:lnTo>
                  <a:pt x="486157" y="911351"/>
                </a:lnTo>
                <a:lnTo>
                  <a:pt x="96012" y="911351"/>
                </a:lnTo>
                <a:lnTo>
                  <a:pt x="96012" y="2572512"/>
                </a:lnTo>
                <a:lnTo>
                  <a:pt x="0" y="25725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937760" y="3244596"/>
            <a:ext cx="379476" cy="338328"/>
          </a:xfrm>
          <a:custGeom>
            <a:avLst/>
            <a:gdLst/>
            <a:ahLst/>
            <a:cxnLst/>
            <a:rect l="l" t="t" r="r" b="b"/>
            <a:pathLst>
              <a:path w="379476" h="338328">
                <a:moveTo>
                  <a:pt x="0" y="0"/>
                </a:moveTo>
                <a:lnTo>
                  <a:pt x="0" y="338328"/>
                </a:lnTo>
                <a:lnTo>
                  <a:pt x="379476" y="338328"/>
                </a:lnTo>
                <a:lnTo>
                  <a:pt x="379476" y="0"/>
                </a:lnTo>
                <a:lnTo>
                  <a:pt x="60960" y="0"/>
                </a:lnTo>
                <a:lnTo>
                  <a:pt x="60960" y="85344"/>
                </a:lnTo>
                <a:lnTo>
                  <a:pt x="318516" y="85344"/>
                </a:lnTo>
                <a:lnTo>
                  <a:pt x="318516" y="252984"/>
                </a:lnTo>
                <a:lnTo>
                  <a:pt x="60960" y="252984"/>
                </a:lnTo>
                <a:lnTo>
                  <a:pt x="60960" y="16916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943856" y="3238500"/>
            <a:ext cx="56388" cy="336804"/>
          </a:xfrm>
          <a:custGeom>
            <a:avLst/>
            <a:gdLst/>
            <a:ahLst/>
            <a:cxnLst/>
            <a:rect l="l" t="t" r="r" b="b"/>
            <a:pathLst>
              <a:path w="56388" h="336804">
                <a:moveTo>
                  <a:pt x="0" y="336804"/>
                </a:moveTo>
                <a:lnTo>
                  <a:pt x="0" y="0"/>
                </a:lnTo>
                <a:lnTo>
                  <a:pt x="56388" y="0"/>
                </a:lnTo>
                <a:lnTo>
                  <a:pt x="56388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376928" y="5181600"/>
            <a:ext cx="609600" cy="327660"/>
          </a:xfrm>
          <a:custGeom>
            <a:avLst/>
            <a:gdLst/>
            <a:ahLst/>
            <a:cxnLst/>
            <a:rect l="l" t="t" r="r" b="b"/>
            <a:pathLst>
              <a:path w="609600" h="327660">
                <a:moveTo>
                  <a:pt x="0" y="327660"/>
                </a:moveTo>
                <a:lnTo>
                  <a:pt x="0" y="0"/>
                </a:lnTo>
                <a:lnTo>
                  <a:pt x="609600" y="0"/>
                </a:lnTo>
                <a:lnTo>
                  <a:pt x="609600" y="327660"/>
                </a:lnTo>
                <a:lnTo>
                  <a:pt x="568452" y="327660"/>
                </a:lnTo>
                <a:lnTo>
                  <a:pt x="568452" y="39624"/>
                </a:lnTo>
                <a:lnTo>
                  <a:pt x="41148" y="39624"/>
                </a:lnTo>
                <a:lnTo>
                  <a:pt x="41148" y="327660"/>
                </a:lnTo>
                <a:lnTo>
                  <a:pt x="0" y="3276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282440" y="4992624"/>
            <a:ext cx="729996" cy="274320"/>
          </a:xfrm>
          <a:custGeom>
            <a:avLst/>
            <a:gdLst/>
            <a:ahLst/>
            <a:cxnLst/>
            <a:rect l="l" t="t" r="r" b="b"/>
            <a:pathLst>
              <a:path w="729996" h="274320">
                <a:moveTo>
                  <a:pt x="729996" y="167640"/>
                </a:moveTo>
                <a:lnTo>
                  <a:pt x="729996" y="76200"/>
                </a:lnTo>
                <a:lnTo>
                  <a:pt x="649223" y="0"/>
                </a:lnTo>
                <a:lnTo>
                  <a:pt x="80772" y="0"/>
                </a:lnTo>
                <a:lnTo>
                  <a:pt x="0" y="76200"/>
                </a:lnTo>
                <a:lnTo>
                  <a:pt x="80772" y="76200"/>
                </a:lnTo>
                <a:lnTo>
                  <a:pt x="649223" y="76200"/>
                </a:lnTo>
                <a:lnTo>
                  <a:pt x="649223" y="188976"/>
                </a:lnTo>
                <a:lnTo>
                  <a:pt x="80772" y="188976"/>
                </a:lnTo>
                <a:lnTo>
                  <a:pt x="80772" y="147828"/>
                </a:lnTo>
                <a:lnTo>
                  <a:pt x="0" y="147828"/>
                </a:lnTo>
                <a:lnTo>
                  <a:pt x="0" y="230124"/>
                </a:lnTo>
                <a:lnTo>
                  <a:pt x="1523" y="237744"/>
                </a:lnTo>
                <a:lnTo>
                  <a:pt x="3048" y="242316"/>
                </a:lnTo>
                <a:lnTo>
                  <a:pt x="3048" y="246888"/>
                </a:lnTo>
                <a:lnTo>
                  <a:pt x="4572" y="249936"/>
                </a:lnTo>
                <a:lnTo>
                  <a:pt x="6096" y="254508"/>
                </a:lnTo>
                <a:lnTo>
                  <a:pt x="9144" y="257556"/>
                </a:lnTo>
                <a:lnTo>
                  <a:pt x="12192" y="260604"/>
                </a:lnTo>
                <a:lnTo>
                  <a:pt x="13716" y="262128"/>
                </a:lnTo>
                <a:lnTo>
                  <a:pt x="16764" y="265176"/>
                </a:lnTo>
                <a:lnTo>
                  <a:pt x="24384" y="271272"/>
                </a:lnTo>
                <a:lnTo>
                  <a:pt x="30480" y="272796"/>
                </a:lnTo>
                <a:lnTo>
                  <a:pt x="39623" y="274320"/>
                </a:lnTo>
                <a:lnTo>
                  <a:pt x="54864" y="272796"/>
                </a:lnTo>
                <a:lnTo>
                  <a:pt x="68580" y="263652"/>
                </a:lnTo>
                <a:lnTo>
                  <a:pt x="73152" y="257556"/>
                </a:lnTo>
                <a:lnTo>
                  <a:pt x="74676" y="254508"/>
                </a:lnTo>
                <a:lnTo>
                  <a:pt x="77723" y="249936"/>
                </a:lnTo>
                <a:lnTo>
                  <a:pt x="79248" y="246888"/>
                </a:lnTo>
                <a:lnTo>
                  <a:pt x="80772" y="242316"/>
                </a:lnTo>
                <a:lnTo>
                  <a:pt x="80772" y="234696"/>
                </a:lnTo>
                <a:lnTo>
                  <a:pt x="82296" y="243840"/>
                </a:lnTo>
                <a:lnTo>
                  <a:pt x="83820" y="246888"/>
                </a:lnTo>
                <a:lnTo>
                  <a:pt x="83820" y="251460"/>
                </a:lnTo>
                <a:lnTo>
                  <a:pt x="86867" y="254508"/>
                </a:lnTo>
                <a:lnTo>
                  <a:pt x="88392" y="257556"/>
                </a:lnTo>
                <a:lnTo>
                  <a:pt x="89916" y="260604"/>
                </a:lnTo>
                <a:lnTo>
                  <a:pt x="92964" y="263652"/>
                </a:lnTo>
                <a:lnTo>
                  <a:pt x="96011" y="265176"/>
                </a:lnTo>
                <a:lnTo>
                  <a:pt x="99060" y="268224"/>
                </a:lnTo>
                <a:lnTo>
                  <a:pt x="105156" y="271272"/>
                </a:lnTo>
                <a:lnTo>
                  <a:pt x="112776" y="272796"/>
                </a:lnTo>
                <a:lnTo>
                  <a:pt x="120396" y="274320"/>
                </a:lnTo>
                <a:lnTo>
                  <a:pt x="137160" y="272796"/>
                </a:lnTo>
                <a:lnTo>
                  <a:pt x="149352" y="263652"/>
                </a:lnTo>
                <a:lnTo>
                  <a:pt x="155448" y="257556"/>
                </a:lnTo>
                <a:lnTo>
                  <a:pt x="156972" y="254508"/>
                </a:lnTo>
                <a:lnTo>
                  <a:pt x="158496" y="249936"/>
                </a:lnTo>
                <a:lnTo>
                  <a:pt x="160020" y="246888"/>
                </a:lnTo>
                <a:lnTo>
                  <a:pt x="161544" y="242316"/>
                </a:lnTo>
                <a:lnTo>
                  <a:pt x="163067" y="234696"/>
                </a:lnTo>
                <a:lnTo>
                  <a:pt x="163067" y="240792"/>
                </a:lnTo>
                <a:lnTo>
                  <a:pt x="164592" y="245364"/>
                </a:lnTo>
                <a:lnTo>
                  <a:pt x="166116" y="248412"/>
                </a:lnTo>
                <a:lnTo>
                  <a:pt x="167640" y="251460"/>
                </a:lnTo>
                <a:lnTo>
                  <a:pt x="169164" y="256032"/>
                </a:lnTo>
                <a:lnTo>
                  <a:pt x="173736" y="262128"/>
                </a:lnTo>
                <a:lnTo>
                  <a:pt x="176784" y="263652"/>
                </a:lnTo>
                <a:lnTo>
                  <a:pt x="179832" y="265176"/>
                </a:lnTo>
                <a:lnTo>
                  <a:pt x="185928" y="271272"/>
                </a:lnTo>
                <a:lnTo>
                  <a:pt x="193548" y="272796"/>
                </a:lnTo>
                <a:lnTo>
                  <a:pt x="201167" y="274320"/>
                </a:lnTo>
                <a:lnTo>
                  <a:pt x="217932" y="272796"/>
                </a:lnTo>
                <a:lnTo>
                  <a:pt x="230123" y="263652"/>
                </a:lnTo>
                <a:lnTo>
                  <a:pt x="236220" y="257556"/>
                </a:lnTo>
                <a:lnTo>
                  <a:pt x="239267" y="254508"/>
                </a:lnTo>
                <a:lnTo>
                  <a:pt x="239267" y="249936"/>
                </a:lnTo>
                <a:lnTo>
                  <a:pt x="242316" y="246888"/>
                </a:lnTo>
                <a:lnTo>
                  <a:pt x="242316" y="242316"/>
                </a:lnTo>
                <a:lnTo>
                  <a:pt x="243840" y="234696"/>
                </a:lnTo>
                <a:lnTo>
                  <a:pt x="245364" y="240792"/>
                </a:lnTo>
                <a:lnTo>
                  <a:pt x="245364" y="245364"/>
                </a:lnTo>
                <a:lnTo>
                  <a:pt x="246888" y="248412"/>
                </a:lnTo>
                <a:lnTo>
                  <a:pt x="249936" y="254508"/>
                </a:lnTo>
                <a:lnTo>
                  <a:pt x="252984" y="257556"/>
                </a:lnTo>
                <a:lnTo>
                  <a:pt x="254508" y="260604"/>
                </a:lnTo>
                <a:lnTo>
                  <a:pt x="257556" y="262128"/>
                </a:lnTo>
                <a:lnTo>
                  <a:pt x="260604" y="265176"/>
                </a:lnTo>
                <a:lnTo>
                  <a:pt x="266700" y="271272"/>
                </a:lnTo>
                <a:lnTo>
                  <a:pt x="274320" y="272796"/>
                </a:lnTo>
                <a:lnTo>
                  <a:pt x="281940" y="274320"/>
                </a:lnTo>
                <a:lnTo>
                  <a:pt x="298704" y="272796"/>
                </a:lnTo>
                <a:lnTo>
                  <a:pt x="310896" y="262128"/>
                </a:lnTo>
                <a:lnTo>
                  <a:pt x="316992" y="257556"/>
                </a:lnTo>
                <a:lnTo>
                  <a:pt x="318516" y="254508"/>
                </a:lnTo>
                <a:lnTo>
                  <a:pt x="320040" y="249936"/>
                </a:lnTo>
                <a:lnTo>
                  <a:pt x="323088" y="246888"/>
                </a:lnTo>
                <a:lnTo>
                  <a:pt x="323088" y="242316"/>
                </a:lnTo>
                <a:lnTo>
                  <a:pt x="324611" y="234696"/>
                </a:lnTo>
                <a:lnTo>
                  <a:pt x="326136" y="239268"/>
                </a:lnTo>
                <a:lnTo>
                  <a:pt x="326136" y="242316"/>
                </a:lnTo>
                <a:lnTo>
                  <a:pt x="327660" y="246888"/>
                </a:lnTo>
                <a:lnTo>
                  <a:pt x="329184" y="248412"/>
                </a:lnTo>
                <a:lnTo>
                  <a:pt x="332232" y="252984"/>
                </a:lnTo>
                <a:lnTo>
                  <a:pt x="333756" y="257556"/>
                </a:lnTo>
                <a:lnTo>
                  <a:pt x="335280" y="259080"/>
                </a:lnTo>
                <a:lnTo>
                  <a:pt x="339852" y="262128"/>
                </a:lnTo>
                <a:lnTo>
                  <a:pt x="342900" y="265176"/>
                </a:lnTo>
                <a:lnTo>
                  <a:pt x="345948" y="266700"/>
                </a:lnTo>
                <a:lnTo>
                  <a:pt x="348996" y="269748"/>
                </a:lnTo>
                <a:lnTo>
                  <a:pt x="355092" y="272796"/>
                </a:lnTo>
                <a:lnTo>
                  <a:pt x="364236" y="274320"/>
                </a:lnTo>
                <a:lnTo>
                  <a:pt x="379476" y="271272"/>
                </a:lnTo>
                <a:lnTo>
                  <a:pt x="391667" y="262128"/>
                </a:lnTo>
                <a:lnTo>
                  <a:pt x="397764" y="257556"/>
                </a:lnTo>
                <a:lnTo>
                  <a:pt x="399288" y="254508"/>
                </a:lnTo>
                <a:lnTo>
                  <a:pt x="402336" y="249936"/>
                </a:lnTo>
                <a:lnTo>
                  <a:pt x="403860" y="246888"/>
                </a:lnTo>
                <a:lnTo>
                  <a:pt x="405384" y="242316"/>
                </a:lnTo>
                <a:lnTo>
                  <a:pt x="405384" y="234696"/>
                </a:lnTo>
                <a:lnTo>
                  <a:pt x="406908" y="240792"/>
                </a:lnTo>
                <a:lnTo>
                  <a:pt x="408432" y="245364"/>
                </a:lnTo>
                <a:lnTo>
                  <a:pt x="408432" y="248412"/>
                </a:lnTo>
                <a:lnTo>
                  <a:pt x="411480" y="251460"/>
                </a:lnTo>
                <a:lnTo>
                  <a:pt x="411480" y="254508"/>
                </a:lnTo>
                <a:lnTo>
                  <a:pt x="414528" y="257556"/>
                </a:lnTo>
                <a:lnTo>
                  <a:pt x="417576" y="260604"/>
                </a:lnTo>
                <a:lnTo>
                  <a:pt x="420623" y="262128"/>
                </a:lnTo>
                <a:lnTo>
                  <a:pt x="422148" y="265176"/>
                </a:lnTo>
                <a:lnTo>
                  <a:pt x="429767" y="271272"/>
                </a:lnTo>
                <a:lnTo>
                  <a:pt x="435864" y="272796"/>
                </a:lnTo>
                <a:lnTo>
                  <a:pt x="445008" y="274320"/>
                </a:lnTo>
                <a:lnTo>
                  <a:pt x="460248" y="271272"/>
                </a:lnTo>
                <a:lnTo>
                  <a:pt x="473964" y="262128"/>
                </a:lnTo>
                <a:lnTo>
                  <a:pt x="478536" y="257556"/>
                </a:lnTo>
                <a:lnTo>
                  <a:pt x="481584" y="254508"/>
                </a:lnTo>
                <a:lnTo>
                  <a:pt x="483108" y="249936"/>
                </a:lnTo>
                <a:lnTo>
                  <a:pt x="484632" y="246888"/>
                </a:lnTo>
                <a:lnTo>
                  <a:pt x="486156" y="242316"/>
                </a:lnTo>
                <a:lnTo>
                  <a:pt x="487680" y="234696"/>
                </a:lnTo>
                <a:lnTo>
                  <a:pt x="487680" y="240792"/>
                </a:lnTo>
                <a:lnTo>
                  <a:pt x="489204" y="243840"/>
                </a:lnTo>
                <a:lnTo>
                  <a:pt x="490728" y="246888"/>
                </a:lnTo>
                <a:lnTo>
                  <a:pt x="492252" y="249936"/>
                </a:lnTo>
                <a:lnTo>
                  <a:pt x="493776" y="252984"/>
                </a:lnTo>
                <a:lnTo>
                  <a:pt x="495300" y="257556"/>
                </a:lnTo>
                <a:lnTo>
                  <a:pt x="498348" y="259080"/>
                </a:lnTo>
                <a:lnTo>
                  <a:pt x="501396" y="262128"/>
                </a:lnTo>
                <a:lnTo>
                  <a:pt x="502920" y="265176"/>
                </a:lnTo>
                <a:lnTo>
                  <a:pt x="507492" y="266700"/>
                </a:lnTo>
                <a:lnTo>
                  <a:pt x="510540" y="269748"/>
                </a:lnTo>
                <a:lnTo>
                  <a:pt x="516636" y="272796"/>
                </a:lnTo>
                <a:lnTo>
                  <a:pt x="525780" y="274320"/>
                </a:lnTo>
                <a:lnTo>
                  <a:pt x="541020" y="271272"/>
                </a:lnTo>
                <a:lnTo>
                  <a:pt x="554736" y="262128"/>
                </a:lnTo>
                <a:lnTo>
                  <a:pt x="559308" y="257556"/>
                </a:lnTo>
                <a:lnTo>
                  <a:pt x="562356" y="254508"/>
                </a:lnTo>
                <a:lnTo>
                  <a:pt x="563880" y="249936"/>
                </a:lnTo>
                <a:lnTo>
                  <a:pt x="565404" y="246888"/>
                </a:lnTo>
                <a:lnTo>
                  <a:pt x="566928" y="242316"/>
                </a:lnTo>
                <a:lnTo>
                  <a:pt x="568452" y="234696"/>
                </a:lnTo>
                <a:lnTo>
                  <a:pt x="568452" y="240792"/>
                </a:lnTo>
                <a:lnTo>
                  <a:pt x="569976" y="243840"/>
                </a:lnTo>
                <a:lnTo>
                  <a:pt x="571500" y="246888"/>
                </a:lnTo>
                <a:lnTo>
                  <a:pt x="573023" y="251460"/>
                </a:lnTo>
                <a:lnTo>
                  <a:pt x="574548" y="254508"/>
                </a:lnTo>
                <a:lnTo>
                  <a:pt x="577596" y="257556"/>
                </a:lnTo>
                <a:lnTo>
                  <a:pt x="579120" y="260604"/>
                </a:lnTo>
                <a:lnTo>
                  <a:pt x="582167" y="262128"/>
                </a:lnTo>
                <a:lnTo>
                  <a:pt x="585216" y="265176"/>
                </a:lnTo>
                <a:lnTo>
                  <a:pt x="591311" y="271272"/>
                </a:lnTo>
                <a:lnTo>
                  <a:pt x="598932" y="272796"/>
                </a:lnTo>
                <a:lnTo>
                  <a:pt x="606552" y="274320"/>
                </a:lnTo>
                <a:lnTo>
                  <a:pt x="621792" y="271272"/>
                </a:lnTo>
                <a:lnTo>
                  <a:pt x="635508" y="262128"/>
                </a:lnTo>
                <a:lnTo>
                  <a:pt x="641604" y="257556"/>
                </a:lnTo>
                <a:lnTo>
                  <a:pt x="643128" y="252984"/>
                </a:lnTo>
                <a:lnTo>
                  <a:pt x="644652" y="249936"/>
                </a:lnTo>
                <a:lnTo>
                  <a:pt x="647700" y="246888"/>
                </a:lnTo>
                <a:lnTo>
                  <a:pt x="647700" y="242316"/>
                </a:lnTo>
                <a:lnTo>
                  <a:pt x="649223" y="234696"/>
                </a:lnTo>
                <a:lnTo>
                  <a:pt x="650748" y="240792"/>
                </a:lnTo>
                <a:lnTo>
                  <a:pt x="650748" y="245364"/>
                </a:lnTo>
                <a:lnTo>
                  <a:pt x="652272" y="248412"/>
                </a:lnTo>
                <a:lnTo>
                  <a:pt x="653796" y="251460"/>
                </a:lnTo>
                <a:lnTo>
                  <a:pt x="656844" y="256032"/>
                </a:lnTo>
                <a:lnTo>
                  <a:pt x="658367" y="259080"/>
                </a:lnTo>
                <a:lnTo>
                  <a:pt x="659892" y="260604"/>
                </a:lnTo>
                <a:lnTo>
                  <a:pt x="662940" y="263652"/>
                </a:lnTo>
                <a:lnTo>
                  <a:pt x="665988" y="265176"/>
                </a:lnTo>
                <a:lnTo>
                  <a:pt x="672084" y="271272"/>
                </a:lnTo>
                <a:lnTo>
                  <a:pt x="679704" y="272796"/>
                </a:lnTo>
                <a:lnTo>
                  <a:pt x="687323" y="274320"/>
                </a:lnTo>
                <a:lnTo>
                  <a:pt x="704088" y="271272"/>
                </a:lnTo>
                <a:lnTo>
                  <a:pt x="717804" y="262128"/>
                </a:lnTo>
                <a:lnTo>
                  <a:pt x="722376" y="257556"/>
                </a:lnTo>
                <a:lnTo>
                  <a:pt x="725423" y="252984"/>
                </a:lnTo>
                <a:lnTo>
                  <a:pt x="726948" y="249936"/>
                </a:lnTo>
                <a:lnTo>
                  <a:pt x="728472" y="246888"/>
                </a:lnTo>
                <a:lnTo>
                  <a:pt x="728472" y="242316"/>
                </a:lnTo>
                <a:lnTo>
                  <a:pt x="729996" y="234696"/>
                </a:lnTo>
                <a:lnTo>
                  <a:pt x="729996" y="196596"/>
                </a:lnTo>
                <a:lnTo>
                  <a:pt x="729996" y="167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282440" y="4992624"/>
            <a:ext cx="82296" cy="230124"/>
          </a:xfrm>
          <a:custGeom>
            <a:avLst/>
            <a:gdLst/>
            <a:ahLst/>
            <a:cxnLst/>
            <a:rect l="l" t="t" r="r" b="b"/>
            <a:pathLst>
              <a:path w="82296" h="230124">
                <a:moveTo>
                  <a:pt x="82296" y="76200"/>
                </a:moveTo>
                <a:lnTo>
                  <a:pt x="82296" y="230124"/>
                </a:lnTo>
                <a:lnTo>
                  <a:pt x="0" y="230124"/>
                </a:lnTo>
                <a:lnTo>
                  <a:pt x="0" y="76200"/>
                </a:lnTo>
                <a:lnTo>
                  <a:pt x="82296" y="0"/>
                </a:lnTo>
                <a:lnTo>
                  <a:pt x="82296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241036" y="5146548"/>
            <a:ext cx="691896" cy="327660"/>
          </a:xfrm>
          <a:custGeom>
            <a:avLst/>
            <a:gdLst/>
            <a:ahLst/>
            <a:cxnLst/>
            <a:rect l="l" t="t" r="r" b="b"/>
            <a:pathLst>
              <a:path w="691896" h="327660">
                <a:moveTo>
                  <a:pt x="0" y="327660"/>
                </a:moveTo>
                <a:lnTo>
                  <a:pt x="0" y="0"/>
                </a:lnTo>
                <a:lnTo>
                  <a:pt x="691896" y="0"/>
                </a:lnTo>
                <a:lnTo>
                  <a:pt x="691896" y="327660"/>
                </a:lnTo>
                <a:lnTo>
                  <a:pt x="644652" y="327660"/>
                </a:lnTo>
                <a:lnTo>
                  <a:pt x="644652" y="39624"/>
                </a:lnTo>
                <a:lnTo>
                  <a:pt x="47244" y="39624"/>
                </a:lnTo>
                <a:lnTo>
                  <a:pt x="47244" y="327660"/>
                </a:lnTo>
                <a:lnTo>
                  <a:pt x="0" y="3276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49596" y="4957572"/>
            <a:ext cx="827532" cy="274320"/>
          </a:xfrm>
          <a:custGeom>
            <a:avLst/>
            <a:gdLst/>
            <a:ahLst/>
            <a:cxnLst/>
            <a:rect l="l" t="t" r="r" b="b"/>
            <a:pathLst>
              <a:path w="827532" h="274320">
                <a:moveTo>
                  <a:pt x="826008" y="167640"/>
                </a:moveTo>
                <a:lnTo>
                  <a:pt x="826008" y="76200"/>
                </a:lnTo>
                <a:lnTo>
                  <a:pt x="734567" y="0"/>
                </a:lnTo>
                <a:lnTo>
                  <a:pt x="91440" y="0"/>
                </a:lnTo>
                <a:lnTo>
                  <a:pt x="0" y="76200"/>
                </a:lnTo>
                <a:lnTo>
                  <a:pt x="91440" y="76200"/>
                </a:lnTo>
                <a:lnTo>
                  <a:pt x="734567" y="76200"/>
                </a:lnTo>
                <a:lnTo>
                  <a:pt x="734567" y="188976"/>
                </a:lnTo>
                <a:lnTo>
                  <a:pt x="91440" y="188976"/>
                </a:lnTo>
                <a:lnTo>
                  <a:pt x="91440" y="147828"/>
                </a:lnTo>
                <a:lnTo>
                  <a:pt x="0" y="147828"/>
                </a:lnTo>
                <a:lnTo>
                  <a:pt x="0" y="230124"/>
                </a:lnTo>
                <a:lnTo>
                  <a:pt x="0" y="237744"/>
                </a:lnTo>
                <a:lnTo>
                  <a:pt x="1524" y="242316"/>
                </a:lnTo>
                <a:lnTo>
                  <a:pt x="1524" y="246888"/>
                </a:lnTo>
                <a:lnTo>
                  <a:pt x="4572" y="249936"/>
                </a:lnTo>
                <a:lnTo>
                  <a:pt x="6096" y="254508"/>
                </a:lnTo>
                <a:lnTo>
                  <a:pt x="9144" y="257556"/>
                </a:lnTo>
                <a:lnTo>
                  <a:pt x="10667" y="260604"/>
                </a:lnTo>
                <a:lnTo>
                  <a:pt x="15240" y="262128"/>
                </a:lnTo>
                <a:lnTo>
                  <a:pt x="18288" y="265176"/>
                </a:lnTo>
                <a:lnTo>
                  <a:pt x="24384" y="271272"/>
                </a:lnTo>
                <a:lnTo>
                  <a:pt x="35052" y="272796"/>
                </a:lnTo>
                <a:lnTo>
                  <a:pt x="42672" y="274320"/>
                </a:lnTo>
                <a:lnTo>
                  <a:pt x="60960" y="272796"/>
                </a:lnTo>
                <a:lnTo>
                  <a:pt x="76200" y="263652"/>
                </a:lnTo>
                <a:lnTo>
                  <a:pt x="82296" y="257556"/>
                </a:lnTo>
                <a:lnTo>
                  <a:pt x="85344" y="254508"/>
                </a:lnTo>
                <a:lnTo>
                  <a:pt x="86867" y="249936"/>
                </a:lnTo>
                <a:lnTo>
                  <a:pt x="88392" y="246888"/>
                </a:lnTo>
                <a:lnTo>
                  <a:pt x="89916" y="242316"/>
                </a:lnTo>
                <a:lnTo>
                  <a:pt x="91440" y="234696"/>
                </a:lnTo>
                <a:lnTo>
                  <a:pt x="91440" y="243840"/>
                </a:lnTo>
                <a:lnTo>
                  <a:pt x="92964" y="246888"/>
                </a:lnTo>
                <a:lnTo>
                  <a:pt x="96011" y="251460"/>
                </a:lnTo>
                <a:lnTo>
                  <a:pt x="96011" y="254508"/>
                </a:lnTo>
                <a:lnTo>
                  <a:pt x="99060" y="257556"/>
                </a:lnTo>
                <a:lnTo>
                  <a:pt x="100584" y="260604"/>
                </a:lnTo>
                <a:lnTo>
                  <a:pt x="103632" y="263652"/>
                </a:lnTo>
                <a:lnTo>
                  <a:pt x="106680" y="265176"/>
                </a:lnTo>
                <a:lnTo>
                  <a:pt x="109728" y="268224"/>
                </a:lnTo>
                <a:lnTo>
                  <a:pt x="117348" y="271272"/>
                </a:lnTo>
                <a:lnTo>
                  <a:pt x="126492" y="272796"/>
                </a:lnTo>
                <a:lnTo>
                  <a:pt x="135636" y="274320"/>
                </a:lnTo>
                <a:lnTo>
                  <a:pt x="152400" y="272796"/>
                </a:lnTo>
                <a:lnTo>
                  <a:pt x="169164" y="263652"/>
                </a:lnTo>
                <a:lnTo>
                  <a:pt x="173736" y="257556"/>
                </a:lnTo>
                <a:lnTo>
                  <a:pt x="176784" y="254508"/>
                </a:lnTo>
                <a:lnTo>
                  <a:pt x="178308" y="249936"/>
                </a:lnTo>
                <a:lnTo>
                  <a:pt x="179832" y="246888"/>
                </a:lnTo>
                <a:lnTo>
                  <a:pt x="181355" y="242316"/>
                </a:lnTo>
                <a:lnTo>
                  <a:pt x="184404" y="234696"/>
                </a:lnTo>
                <a:lnTo>
                  <a:pt x="184404" y="240792"/>
                </a:lnTo>
                <a:lnTo>
                  <a:pt x="184404" y="245364"/>
                </a:lnTo>
                <a:lnTo>
                  <a:pt x="187452" y="248412"/>
                </a:lnTo>
                <a:lnTo>
                  <a:pt x="187452" y="251460"/>
                </a:lnTo>
                <a:lnTo>
                  <a:pt x="190500" y="256032"/>
                </a:lnTo>
                <a:lnTo>
                  <a:pt x="195072" y="262128"/>
                </a:lnTo>
                <a:lnTo>
                  <a:pt x="198120" y="263652"/>
                </a:lnTo>
                <a:lnTo>
                  <a:pt x="201167" y="265176"/>
                </a:lnTo>
                <a:lnTo>
                  <a:pt x="208788" y="271272"/>
                </a:lnTo>
                <a:lnTo>
                  <a:pt x="217932" y="272796"/>
                </a:lnTo>
                <a:lnTo>
                  <a:pt x="227076" y="274320"/>
                </a:lnTo>
                <a:lnTo>
                  <a:pt x="245364" y="272796"/>
                </a:lnTo>
                <a:lnTo>
                  <a:pt x="259080" y="263652"/>
                </a:lnTo>
                <a:lnTo>
                  <a:pt x="266700" y="257556"/>
                </a:lnTo>
                <a:lnTo>
                  <a:pt x="268223" y="254508"/>
                </a:lnTo>
                <a:lnTo>
                  <a:pt x="271272" y="249936"/>
                </a:lnTo>
                <a:lnTo>
                  <a:pt x="272796" y="246888"/>
                </a:lnTo>
                <a:lnTo>
                  <a:pt x="274320" y="242316"/>
                </a:lnTo>
                <a:lnTo>
                  <a:pt x="275844" y="234696"/>
                </a:lnTo>
                <a:lnTo>
                  <a:pt x="275844" y="240792"/>
                </a:lnTo>
                <a:lnTo>
                  <a:pt x="275844" y="245364"/>
                </a:lnTo>
                <a:lnTo>
                  <a:pt x="278892" y="248412"/>
                </a:lnTo>
                <a:lnTo>
                  <a:pt x="281940" y="254508"/>
                </a:lnTo>
                <a:lnTo>
                  <a:pt x="284988" y="257556"/>
                </a:lnTo>
                <a:lnTo>
                  <a:pt x="286511" y="260604"/>
                </a:lnTo>
                <a:lnTo>
                  <a:pt x="291084" y="262128"/>
                </a:lnTo>
                <a:lnTo>
                  <a:pt x="294132" y="265176"/>
                </a:lnTo>
                <a:lnTo>
                  <a:pt x="301752" y="271272"/>
                </a:lnTo>
                <a:lnTo>
                  <a:pt x="309372" y="272796"/>
                </a:lnTo>
                <a:lnTo>
                  <a:pt x="320040" y="274320"/>
                </a:lnTo>
                <a:lnTo>
                  <a:pt x="336804" y="272796"/>
                </a:lnTo>
                <a:lnTo>
                  <a:pt x="353567" y="262128"/>
                </a:lnTo>
                <a:lnTo>
                  <a:pt x="358140" y="257556"/>
                </a:lnTo>
                <a:lnTo>
                  <a:pt x="361188" y="254508"/>
                </a:lnTo>
                <a:lnTo>
                  <a:pt x="362711" y="249936"/>
                </a:lnTo>
                <a:lnTo>
                  <a:pt x="364236" y="246888"/>
                </a:lnTo>
                <a:lnTo>
                  <a:pt x="365760" y="242316"/>
                </a:lnTo>
                <a:lnTo>
                  <a:pt x="367284" y="234696"/>
                </a:lnTo>
                <a:lnTo>
                  <a:pt x="367284" y="239268"/>
                </a:lnTo>
                <a:lnTo>
                  <a:pt x="368808" y="242316"/>
                </a:lnTo>
                <a:lnTo>
                  <a:pt x="370332" y="245364"/>
                </a:lnTo>
                <a:lnTo>
                  <a:pt x="371855" y="248412"/>
                </a:lnTo>
                <a:lnTo>
                  <a:pt x="374904" y="252984"/>
                </a:lnTo>
                <a:lnTo>
                  <a:pt x="376428" y="257556"/>
                </a:lnTo>
                <a:lnTo>
                  <a:pt x="379476" y="259080"/>
                </a:lnTo>
                <a:lnTo>
                  <a:pt x="382523" y="262128"/>
                </a:lnTo>
                <a:lnTo>
                  <a:pt x="385572" y="265176"/>
                </a:lnTo>
                <a:lnTo>
                  <a:pt x="388620" y="266700"/>
                </a:lnTo>
                <a:lnTo>
                  <a:pt x="393192" y="269748"/>
                </a:lnTo>
                <a:lnTo>
                  <a:pt x="402336" y="272796"/>
                </a:lnTo>
                <a:lnTo>
                  <a:pt x="411480" y="274320"/>
                </a:lnTo>
                <a:lnTo>
                  <a:pt x="428244" y="271272"/>
                </a:lnTo>
                <a:lnTo>
                  <a:pt x="445008" y="262128"/>
                </a:lnTo>
                <a:lnTo>
                  <a:pt x="449580" y="257556"/>
                </a:lnTo>
                <a:lnTo>
                  <a:pt x="452628" y="254508"/>
                </a:lnTo>
                <a:lnTo>
                  <a:pt x="455676" y="249936"/>
                </a:lnTo>
                <a:lnTo>
                  <a:pt x="455676" y="246888"/>
                </a:lnTo>
                <a:lnTo>
                  <a:pt x="457200" y="242316"/>
                </a:lnTo>
                <a:lnTo>
                  <a:pt x="458723" y="234696"/>
                </a:lnTo>
                <a:lnTo>
                  <a:pt x="458723" y="240792"/>
                </a:lnTo>
                <a:lnTo>
                  <a:pt x="460248" y="245364"/>
                </a:lnTo>
                <a:lnTo>
                  <a:pt x="463296" y="248412"/>
                </a:lnTo>
                <a:lnTo>
                  <a:pt x="463296" y="251460"/>
                </a:lnTo>
                <a:lnTo>
                  <a:pt x="466344" y="254508"/>
                </a:lnTo>
                <a:lnTo>
                  <a:pt x="469392" y="257556"/>
                </a:lnTo>
                <a:lnTo>
                  <a:pt x="470916" y="260604"/>
                </a:lnTo>
                <a:lnTo>
                  <a:pt x="475488" y="262128"/>
                </a:lnTo>
                <a:lnTo>
                  <a:pt x="478536" y="265176"/>
                </a:lnTo>
                <a:lnTo>
                  <a:pt x="484632" y="271272"/>
                </a:lnTo>
                <a:lnTo>
                  <a:pt x="493776" y="272796"/>
                </a:lnTo>
                <a:lnTo>
                  <a:pt x="502920" y="274320"/>
                </a:lnTo>
                <a:lnTo>
                  <a:pt x="519684" y="271272"/>
                </a:lnTo>
                <a:lnTo>
                  <a:pt x="536448" y="262128"/>
                </a:lnTo>
                <a:lnTo>
                  <a:pt x="542544" y="257556"/>
                </a:lnTo>
                <a:lnTo>
                  <a:pt x="544067" y="254508"/>
                </a:lnTo>
                <a:lnTo>
                  <a:pt x="547116" y="249936"/>
                </a:lnTo>
                <a:lnTo>
                  <a:pt x="547116" y="246888"/>
                </a:lnTo>
                <a:lnTo>
                  <a:pt x="550164" y="242316"/>
                </a:lnTo>
                <a:lnTo>
                  <a:pt x="551688" y="234696"/>
                </a:lnTo>
                <a:lnTo>
                  <a:pt x="551688" y="240792"/>
                </a:lnTo>
                <a:lnTo>
                  <a:pt x="553211" y="243840"/>
                </a:lnTo>
                <a:lnTo>
                  <a:pt x="553211" y="246888"/>
                </a:lnTo>
                <a:lnTo>
                  <a:pt x="556260" y="249936"/>
                </a:lnTo>
                <a:lnTo>
                  <a:pt x="557784" y="252984"/>
                </a:lnTo>
                <a:lnTo>
                  <a:pt x="560832" y="257556"/>
                </a:lnTo>
                <a:lnTo>
                  <a:pt x="563880" y="259080"/>
                </a:lnTo>
                <a:lnTo>
                  <a:pt x="566928" y="262128"/>
                </a:lnTo>
                <a:lnTo>
                  <a:pt x="569976" y="265176"/>
                </a:lnTo>
                <a:lnTo>
                  <a:pt x="573023" y="266700"/>
                </a:lnTo>
                <a:lnTo>
                  <a:pt x="577596" y="269748"/>
                </a:lnTo>
                <a:lnTo>
                  <a:pt x="585216" y="272796"/>
                </a:lnTo>
                <a:lnTo>
                  <a:pt x="594360" y="274320"/>
                </a:lnTo>
                <a:lnTo>
                  <a:pt x="612648" y="271272"/>
                </a:lnTo>
                <a:lnTo>
                  <a:pt x="627888" y="262128"/>
                </a:lnTo>
                <a:lnTo>
                  <a:pt x="633984" y="257556"/>
                </a:lnTo>
                <a:lnTo>
                  <a:pt x="637032" y="254508"/>
                </a:lnTo>
                <a:lnTo>
                  <a:pt x="638555" y="249936"/>
                </a:lnTo>
                <a:lnTo>
                  <a:pt x="640080" y="246888"/>
                </a:lnTo>
                <a:lnTo>
                  <a:pt x="641604" y="242316"/>
                </a:lnTo>
                <a:lnTo>
                  <a:pt x="643128" y="234696"/>
                </a:lnTo>
                <a:lnTo>
                  <a:pt x="643128" y="240792"/>
                </a:lnTo>
                <a:lnTo>
                  <a:pt x="644652" y="243840"/>
                </a:lnTo>
                <a:lnTo>
                  <a:pt x="646176" y="246888"/>
                </a:lnTo>
                <a:lnTo>
                  <a:pt x="647700" y="251460"/>
                </a:lnTo>
                <a:lnTo>
                  <a:pt x="650748" y="254508"/>
                </a:lnTo>
                <a:lnTo>
                  <a:pt x="652272" y="257556"/>
                </a:lnTo>
                <a:lnTo>
                  <a:pt x="655320" y="260604"/>
                </a:lnTo>
                <a:lnTo>
                  <a:pt x="658367" y="262128"/>
                </a:lnTo>
                <a:lnTo>
                  <a:pt x="661416" y="265176"/>
                </a:lnTo>
                <a:lnTo>
                  <a:pt x="669036" y="271272"/>
                </a:lnTo>
                <a:lnTo>
                  <a:pt x="678180" y="272796"/>
                </a:lnTo>
                <a:lnTo>
                  <a:pt x="687323" y="274320"/>
                </a:lnTo>
                <a:lnTo>
                  <a:pt x="704088" y="271272"/>
                </a:lnTo>
                <a:lnTo>
                  <a:pt x="720852" y="262128"/>
                </a:lnTo>
                <a:lnTo>
                  <a:pt x="726948" y="257556"/>
                </a:lnTo>
                <a:lnTo>
                  <a:pt x="728472" y="252984"/>
                </a:lnTo>
                <a:lnTo>
                  <a:pt x="729996" y="249936"/>
                </a:lnTo>
                <a:lnTo>
                  <a:pt x="733044" y="246888"/>
                </a:lnTo>
                <a:lnTo>
                  <a:pt x="734567" y="242316"/>
                </a:lnTo>
                <a:lnTo>
                  <a:pt x="736092" y="234696"/>
                </a:lnTo>
                <a:lnTo>
                  <a:pt x="736092" y="240792"/>
                </a:lnTo>
                <a:lnTo>
                  <a:pt x="737616" y="245364"/>
                </a:lnTo>
                <a:lnTo>
                  <a:pt x="739140" y="248412"/>
                </a:lnTo>
                <a:lnTo>
                  <a:pt x="740664" y="251460"/>
                </a:lnTo>
                <a:lnTo>
                  <a:pt x="742188" y="256032"/>
                </a:lnTo>
                <a:lnTo>
                  <a:pt x="743711" y="259080"/>
                </a:lnTo>
                <a:lnTo>
                  <a:pt x="748284" y="260604"/>
                </a:lnTo>
                <a:lnTo>
                  <a:pt x="749808" y="263652"/>
                </a:lnTo>
                <a:lnTo>
                  <a:pt x="754380" y="265176"/>
                </a:lnTo>
                <a:lnTo>
                  <a:pt x="762000" y="271272"/>
                </a:lnTo>
                <a:lnTo>
                  <a:pt x="769620" y="272796"/>
                </a:lnTo>
                <a:lnTo>
                  <a:pt x="778764" y="274320"/>
                </a:lnTo>
                <a:lnTo>
                  <a:pt x="795528" y="271272"/>
                </a:lnTo>
                <a:lnTo>
                  <a:pt x="810767" y="262128"/>
                </a:lnTo>
                <a:lnTo>
                  <a:pt x="818388" y="257556"/>
                </a:lnTo>
                <a:lnTo>
                  <a:pt x="821436" y="252984"/>
                </a:lnTo>
                <a:lnTo>
                  <a:pt x="822960" y="249936"/>
                </a:lnTo>
                <a:lnTo>
                  <a:pt x="824484" y="245364"/>
                </a:lnTo>
                <a:lnTo>
                  <a:pt x="824484" y="242316"/>
                </a:lnTo>
                <a:lnTo>
                  <a:pt x="827532" y="234696"/>
                </a:lnTo>
                <a:lnTo>
                  <a:pt x="826008" y="196596"/>
                </a:lnTo>
                <a:lnTo>
                  <a:pt x="826008" y="167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49596" y="5170932"/>
            <a:ext cx="91440" cy="230124"/>
          </a:xfrm>
          <a:custGeom>
            <a:avLst/>
            <a:gdLst/>
            <a:ahLst/>
            <a:cxnLst/>
            <a:rect l="l" t="t" r="r" b="b"/>
            <a:pathLst>
              <a:path w="91440" h="230124">
                <a:moveTo>
                  <a:pt x="91440" y="76200"/>
                </a:moveTo>
                <a:lnTo>
                  <a:pt x="91440" y="230124"/>
                </a:lnTo>
                <a:lnTo>
                  <a:pt x="0" y="230124"/>
                </a:lnTo>
                <a:lnTo>
                  <a:pt x="0" y="76200"/>
                </a:lnTo>
                <a:lnTo>
                  <a:pt x="91440" y="0"/>
                </a:lnTo>
                <a:lnTo>
                  <a:pt x="9144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005071" y="5498592"/>
            <a:ext cx="2241803" cy="39624"/>
          </a:xfrm>
          <a:custGeom>
            <a:avLst/>
            <a:gdLst/>
            <a:ahLst/>
            <a:cxnLst/>
            <a:rect l="l" t="t" r="r" b="b"/>
            <a:pathLst>
              <a:path w="2241803" h="39624">
                <a:moveTo>
                  <a:pt x="0" y="39624"/>
                </a:moveTo>
                <a:lnTo>
                  <a:pt x="0" y="0"/>
                </a:lnTo>
                <a:lnTo>
                  <a:pt x="2241804" y="0"/>
                </a:lnTo>
                <a:lnTo>
                  <a:pt x="2241804" y="39624"/>
                </a:lnTo>
                <a:lnTo>
                  <a:pt x="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346448" y="4008120"/>
            <a:ext cx="315468" cy="260604"/>
          </a:xfrm>
          <a:custGeom>
            <a:avLst/>
            <a:gdLst/>
            <a:ahLst/>
            <a:cxnLst/>
            <a:rect l="l" t="t" r="r" b="b"/>
            <a:pathLst>
              <a:path w="315468" h="260604">
                <a:moveTo>
                  <a:pt x="0" y="0"/>
                </a:moveTo>
                <a:lnTo>
                  <a:pt x="0" y="260604"/>
                </a:lnTo>
                <a:lnTo>
                  <a:pt x="315468" y="260604"/>
                </a:lnTo>
                <a:lnTo>
                  <a:pt x="315468" y="10668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341876" y="4137659"/>
            <a:ext cx="315468" cy="109728"/>
          </a:xfrm>
          <a:custGeom>
            <a:avLst/>
            <a:gdLst/>
            <a:ahLst/>
            <a:cxnLst/>
            <a:rect l="l" t="t" r="r" b="b"/>
            <a:pathLst>
              <a:path w="315468" h="109728">
                <a:moveTo>
                  <a:pt x="0" y="83821"/>
                </a:moveTo>
                <a:lnTo>
                  <a:pt x="315468" y="0"/>
                </a:lnTo>
                <a:lnTo>
                  <a:pt x="315468" y="109729"/>
                </a:lnTo>
                <a:lnTo>
                  <a:pt x="0" y="83821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323588" y="3971544"/>
            <a:ext cx="379475" cy="338328"/>
          </a:xfrm>
          <a:custGeom>
            <a:avLst/>
            <a:gdLst/>
            <a:ahLst/>
            <a:cxnLst/>
            <a:rect l="l" t="t" r="r" b="b"/>
            <a:pathLst>
              <a:path w="379475" h="338328">
                <a:moveTo>
                  <a:pt x="0" y="0"/>
                </a:moveTo>
                <a:lnTo>
                  <a:pt x="0" y="338328"/>
                </a:lnTo>
                <a:lnTo>
                  <a:pt x="379475" y="338328"/>
                </a:lnTo>
                <a:lnTo>
                  <a:pt x="379475" y="0"/>
                </a:lnTo>
                <a:lnTo>
                  <a:pt x="59436" y="0"/>
                </a:lnTo>
                <a:lnTo>
                  <a:pt x="59436" y="85344"/>
                </a:lnTo>
                <a:lnTo>
                  <a:pt x="316992" y="85344"/>
                </a:lnTo>
                <a:lnTo>
                  <a:pt x="316992" y="252984"/>
                </a:lnTo>
                <a:lnTo>
                  <a:pt x="59436" y="252984"/>
                </a:lnTo>
                <a:lnTo>
                  <a:pt x="59436" y="1691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328160" y="3966971"/>
            <a:ext cx="57912" cy="335280"/>
          </a:xfrm>
          <a:custGeom>
            <a:avLst/>
            <a:gdLst/>
            <a:ahLst/>
            <a:cxnLst/>
            <a:rect l="l" t="t" r="r" b="b"/>
            <a:pathLst>
              <a:path w="57912" h="335280">
                <a:moveTo>
                  <a:pt x="0" y="335281"/>
                </a:moveTo>
                <a:lnTo>
                  <a:pt x="0" y="0"/>
                </a:lnTo>
                <a:lnTo>
                  <a:pt x="57912" y="0"/>
                </a:lnTo>
                <a:lnTo>
                  <a:pt x="57912" y="335281"/>
                </a:lnTo>
                <a:lnTo>
                  <a:pt x="0" y="3352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66716" y="4008120"/>
            <a:ext cx="315468" cy="260604"/>
          </a:xfrm>
          <a:custGeom>
            <a:avLst/>
            <a:gdLst/>
            <a:ahLst/>
            <a:cxnLst/>
            <a:rect l="l" t="t" r="r" b="b"/>
            <a:pathLst>
              <a:path w="315468" h="260604">
                <a:moveTo>
                  <a:pt x="0" y="0"/>
                </a:moveTo>
                <a:lnTo>
                  <a:pt x="0" y="260604"/>
                </a:lnTo>
                <a:lnTo>
                  <a:pt x="315468" y="260604"/>
                </a:lnTo>
                <a:lnTo>
                  <a:pt x="315468" y="10668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962144" y="4137659"/>
            <a:ext cx="315468" cy="109728"/>
          </a:xfrm>
          <a:custGeom>
            <a:avLst/>
            <a:gdLst/>
            <a:ahLst/>
            <a:cxnLst/>
            <a:rect l="l" t="t" r="r" b="b"/>
            <a:pathLst>
              <a:path w="315468" h="109728">
                <a:moveTo>
                  <a:pt x="0" y="83821"/>
                </a:moveTo>
                <a:lnTo>
                  <a:pt x="315468" y="0"/>
                </a:lnTo>
                <a:lnTo>
                  <a:pt x="315468" y="109729"/>
                </a:lnTo>
                <a:lnTo>
                  <a:pt x="0" y="83821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943856" y="3971544"/>
            <a:ext cx="379476" cy="338328"/>
          </a:xfrm>
          <a:custGeom>
            <a:avLst/>
            <a:gdLst/>
            <a:ahLst/>
            <a:cxnLst/>
            <a:rect l="l" t="t" r="r" b="b"/>
            <a:pathLst>
              <a:path w="379476" h="338328">
                <a:moveTo>
                  <a:pt x="0" y="0"/>
                </a:moveTo>
                <a:lnTo>
                  <a:pt x="0" y="338328"/>
                </a:lnTo>
                <a:lnTo>
                  <a:pt x="379476" y="338328"/>
                </a:lnTo>
                <a:lnTo>
                  <a:pt x="379476" y="0"/>
                </a:lnTo>
                <a:lnTo>
                  <a:pt x="59436" y="0"/>
                </a:lnTo>
                <a:lnTo>
                  <a:pt x="59436" y="85344"/>
                </a:lnTo>
                <a:lnTo>
                  <a:pt x="316992" y="85344"/>
                </a:lnTo>
                <a:lnTo>
                  <a:pt x="316992" y="252984"/>
                </a:lnTo>
                <a:lnTo>
                  <a:pt x="59436" y="252984"/>
                </a:lnTo>
                <a:lnTo>
                  <a:pt x="59436" y="1691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948428" y="3966971"/>
            <a:ext cx="57912" cy="335280"/>
          </a:xfrm>
          <a:custGeom>
            <a:avLst/>
            <a:gdLst/>
            <a:ahLst/>
            <a:cxnLst/>
            <a:rect l="l" t="t" r="r" b="b"/>
            <a:pathLst>
              <a:path w="57912" h="335280">
                <a:moveTo>
                  <a:pt x="0" y="335281"/>
                </a:moveTo>
                <a:lnTo>
                  <a:pt x="0" y="0"/>
                </a:lnTo>
                <a:lnTo>
                  <a:pt x="57912" y="0"/>
                </a:lnTo>
                <a:lnTo>
                  <a:pt x="57912" y="335281"/>
                </a:lnTo>
                <a:lnTo>
                  <a:pt x="0" y="3352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576316" y="4035551"/>
            <a:ext cx="315468" cy="260604"/>
          </a:xfrm>
          <a:custGeom>
            <a:avLst/>
            <a:gdLst/>
            <a:ahLst/>
            <a:cxnLst/>
            <a:rect l="l" t="t" r="r" b="b"/>
            <a:pathLst>
              <a:path w="315468" h="260604">
                <a:moveTo>
                  <a:pt x="0" y="0"/>
                </a:moveTo>
                <a:lnTo>
                  <a:pt x="0" y="260605"/>
                </a:lnTo>
                <a:lnTo>
                  <a:pt x="315468" y="260605"/>
                </a:lnTo>
                <a:lnTo>
                  <a:pt x="315468" y="10669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571744" y="4165092"/>
            <a:ext cx="315468" cy="109728"/>
          </a:xfrm>
          <a:custGeom>
            <a:avLst/>
            <a:gdLst/>
            <a:ahLst/>
            <a:cxnLst/>
            <a:rect l="l" t="t" r="r" b="b"/>
            <a:pathLst>
              <a:path w="315468" h="109728">
                <a:moveTo>
                  <a:pt x="0" y="85344"/>
                </a:moveTo>
                <a:lnTo>
                  <a:pt x="315468" y="0"/>
                </a:lnTo>
                <a:lnTo>
                  <a:pt x="315468" y="109728"/>
                </a:lnTo>
                <a:lnTo>
                  <a:pt x="0" y="85344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553456" y="4000500"/>
            <a:ext cx="379476" cy="336804"/>
          </a:xfrm>
          <a:custGeom>
            <a:avLst/>
            <a:gdLst/>
            <a:ahLst/>
            <a:cxnLst/>
            <a:rect l="l" t="t" r="r" b="b"/>
            <a:pathLst>
              <a:path w="379476" h="336804">
                <a:moveTo>
                  <a:pt x="0" y="0"/>
                </a:moveTo>
                <a:lnTo>
                  <a:pt x="0" y="336804"/>
                </a:lnTo>
                <a:lnTo>
                  <a:pt x="379476" y="336804"/>
                </a:lnTo>
                <a:lnTo>
                  <a:pt x="379476" y="0"/>
                </a:lnTo>
                <a:lnTo>
                  <a:pt x="60960" y="0"/>
                </a:lnTo>
                <a:lnTo>
                  <a:pt x="60960" y="83820"/>
                </a:lnTo>
                <a:lnTo>
                  <a:pt x="316992" y="83820"/>
                </a:lnTo>
                <a:lnTo>
                  <a:pt x="316992" y="252984"/>
                </a:lnTo>
                <a:lnTo>
                  <a:pt x="60960" y="252984"/>
                </a:lnTo>
                <a:lnTo>
                  <a:pt x="60960" y="1676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558028" y="3994403"/>
            <a:ext cx="57912" cy="335280"/>
          </a:xfrm>
          <a:custGeom>
            <a:avLst/>
            <a:gdLst/>
            <a:ahLst/>
            <a:cxnLst/>
            <a:rect l="l" t="t" r="r" b="b"/>
            <a:pathLst>
              <a:path w="57912" h="335280">
                <a:moveTo>
                  <a:pt x="0" y="335281"/>
                </a:moveTo>
                <a:lnTo>
                  <a:pt x="0" y="0"/>
                </a:lnTo>
                <a:lnTo>
                  <a:pt x="57912" y="0"/>
                </a:lnTo>
                <a:lnTo>
                  <a:pt x="57912" y="335281"/>
                </a:lnTo>
                <a:lnTo>
                  <a:pt x="0" y="3352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341876" y="4512564"/>
            <a:ext cx="315468" cy="260604"/>
          </a:xfrm>
          <a:custGeom>
            <a:avLst/>
            <a:gdLst/>
            <a:ahLst/>
            <a:cxnLst/>
            <a:rect l="l" t="t" r="r" b="b"/>
            <a:pathLst>
              <a:path w="315468" h="260604">
                <a:moveTo>
                  <a:pt x="0" y="0"/>
                </a:moveTo>
                <a:lnTo>
                  <a:pt x="0" y="260604"/>
                </a:lnTo>
                <a:lnTo>
                  <a:pt x="315468" y="260604"/>
                </a:lnTo>
                <a:lnTo>
                  <a:pt x="315468" y="10668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337304" y="4643628"/>
            <a:ext cx="315468" cy="108204"/>
          </a:xfrm>
          <a:custGeom>
            <a:avLst/>
            <a:gdLst/>
            <a:ahLst/>
            <a:cxnLst/>
            <a:rect l="l" t="t" r="r" b="b"/>
            <a:pathLst>
              <a:path w="315468" h="108204">
                <a:moveTo>
                  <a:pt x="0" y="83820"/>
                </a:moveTo>
                <a:lnTo>
                  <a:pt x="315468" y="0"/>
                </a:lnTo>
                <a:lnTo>
                  <a:pt x="315468" y="108204"/>
                </a:lnTo>
                <a:lnTo>
                  <a:pt x="0" y="83820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317492" y="4477512"/>
            <a:ext cx="379476" cy="336804"/>
          </a:xfrm>
          <a:custGeom>
            <a:avLst/>
            <a:gdLst/>
            <a:ahLst/>
            <a:cxnLst/>
            <a:rect l="l" t="t" r="r" b="b"/>
            <a:pathLst>
              <a:path w="379476" h="336804">
                <a:moveTo>
                  <a:pt x="0" y="0"/>
                </a:moveTo>
                <a:lnTo>
                  <a:pt x="0" y="336804"/>
                </a:lnTo>
                <a:lnTo>
                  <a:pt x="379476" y="336804"/>
                </a:lnTo>
                <a:lnTo>
                  <a:pt x="379476" y="0"/>
                </a:lnTo>
                <a:lnTo>
                  <a:pt x="60959" y="0"/>
                </a:lnTo>
                <a:lnTo>
                  <a:pt x="60959" y="83820"/>
                </a:lnTo>
                <a:lnTo>
                  <a:pt x="318515" y="83820"/>
                </a:lnTo>
                <a:lnTo>
                  <a:pt x="318515" y="252984"/>
                </a:lnTo>
                <a:lnTo>
                  <a:pt x="60959" y="252984"/>
                </a:lnTo>
                <a:lnTo>
                  <a:pt x="60959" y="1676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322063" y="4471416"/>
            <a:ext cx="57912" cy="335280"/>
          </a:xfrm>
          <a:custGeom>
            <a:avLst/>
            <a:gdLst/>
            <a:ahLst/>
            <a:cxnLst/>
            <a:rect l="l" t="t" r="r" b="b"/>
            <a:pathLst>
              <a:path w="57912" h="335280">
                <a:moveTo>
                  <a:pt x="0" y="335280"/>
                </a:moveTo>
                <a:lnTo>
                  <a:pt x="0" y="0"/>
                </a:lnTo>
                <a:lnTo>
                  <a:pt x="57912" y="0"/>
                </a:lnTo>
                <a:lnTo>
                  <a:pt x="57912" y="335280"/>
                </a:lnTo>
                <a:lnTo>
                  <a:pt x="0" y="3352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962144" y="4512564"/>
            <a:ext cx="315468" cy="260604"/>
          </a:xfrm>
          <a:custGeom>
            <a:avLst/>
            <a:gdLst/>
            <a:ahLst/>
            <a:cxnLst/>
            <a:rect l="l" t="t" r="r" b="b"/>
            <a:pathLst>
              <a:path w="315468" h="260604">
                <a:moveTo>
                  <a:pt x="0" y="0"/>
                </a:moveTo>
                <a:lnTo>
                  <a:pt x="0" y="260604"/>
                </a:lnTo>
                <a:lnTo>
                  <a:pt x="315468" y="260604"/>
                </a:lnTo>
                <a:lnTo>
                  <a:pt x="315468" y="10668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957572" y="4643628"/>
            <a:ext cx="315468" cy="108204"/>
          </a:xfrm>
          <a:custGeom>
            <a:avLst/>
            <a:gdLst/>
            <a:ahLst/>
            <a:cxnLst/>
            <a:rect l="l" t="t" r="r" b="b"/>
            <a:pathLst>
              <a:path w="315468" h="108204">
                <a:moveTo>
                  <a:pt x="0" y="83820"/>
                </a:moveTo>
                <a:lnTo>
                  <a:pt x="315468" y="0"/>
                </a:lnTo>
                <a:lnTo>
                  <a:pt x="315468" y="108204"/>
                </a:lnTo>
                <a:lnTo>
                  <a:pt x="0" y="83820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937760" y="4477512"/>
            <a:ext cx="379476" cy="336804"/>
          </a:xfrm>
          <a:custGeom>
            <a:avLst/>
            <a:gdLst/>
            <a:ahLst/>
            <a:cxnLst/>
            <a:rect l="l" t="t" r="r" b="b"/>
            <a:pathLst>
              <a:path w="379476" h="336804">
                <a:moveTo>
                  <a:pt x="0" y="0"/>
                </a:moveTo>
                <a:lnTo>
                  <a:pt x="0" y="336804"/>
                </a:lnTo>
                <a:lnTo>
                  <a:pt x="379476" y="336804"/>
                </a:lnTo>
                <a:lnTo>
                  <a:pt x="379476" y="0"/>
                </a:lnTo>
                <a:lnTo>
                  <a:pt x="60960" y="0"/>
                </a:lnTo>
                <a:lnTo>
                  <a:pt x="60960" y="83820"/>
                </a:lnTo>
                <a:lnTo>
                  <a:pt x="318516" y="83820"/>
                </a:lnTo>
                <a:lnTo>
                  <a:pt x="318516" y="252984"/>
                </a:lnTo>
                <a:lnTo>
                  <a:pt x="60960" y="252984"/>
                </a:lnTo>
                <a:lnTo>
                  <a:pt x="60960" y="1676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943856" y="4471416"/>
            <a:ext cx="56388" cy="335280"/>
          </a:xfrm>
          <a:custGeom>
            <a:avLst/>
            <a:gdLst/>
            <a:ahLst/>
            <a:cxnLst/>
            <a:rect l="l" t="t" r="r" b="b"/>
            <a:pathLst>
              <a:path w="56388" h="335280">
                <a:moveTo>
                  <a:pt x="0" y="335280"/>
                </a:moveTo>
                <a:lnTo>
                  <a:pt x="0" y="0"/>
                </a:lnTo>
                <a:lnTo>
                  <a:pt x="56388" y="0"/>
                </a:lnTo>
                <a:lnTo>
                  <a:pt x="56388" y="335280"/>
                </a:lnTo>
                <a:lnTo>
                  <a:pt x="0" y="3352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571744" y="4539996"/>
            <a:ext cx="315468" cy="260604"/>
          </a:xfrm>
          <a:custGeom>
            <a:avLst/>
            <a:gdLst/>
            <a:ahLst/>
            <a:cxnLst/>
            <a:rect l="l" t="t" r="r" b="b"/>
            <a:pathLst>
              <a:path w="315468" h="260604">
                <a:moveTo>
                  <a:pt x="0" y="0"/>
                </a:moveTo>
                <a:lnTo>
                  <a:pt x="0" y="260604"/>
                </a:lnTo>
                <a:lnTo>
                  <a:pt x="315468" y="260604"/>
                </a:lnTo>
                <a:lnTo>
                  <a:pt x="315468" y="12192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556504" y="4671060"/>
            <a:ext cx="315468" cy="108204"/>
          </a:xfrm>
          <a:custGeom>
            <a:avLst/>
            <a:gdLst/>
            <a:ahLst/>
            <a:cxnLst/>
            <a:rect l="l" t="t" r="r" b="b"/>
            <a:pathLst>
              <a:path w="315468" h="108204">
                <a:moveTo>
                  <a:pt x="0" y="83820"/>
                </a:moveTo>
                <a:lnTo>
                  <a:pt x="315468" y="0"/>
                </a:lnTo>
                <a:lnTo>
                  <a:pt x="315468" y="108204"/>
                </a:lnTo>
                <a:lnTo>
                  <a:pt x="0" y="83820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548884" y="4504944"/>
            <a:ext cx="377952" cy="336804"/>
          </a:xfrm>
          <a:custGeom>
            <a:avLst/>
            <a:gdLst/>
            <a:ahLst/>
            <a:cxnLst/>
            <a:rect l="l" t="t" r="r" b="b"/>
            <a:pathLst>
              <a:path w="377952" h="336804">
                <a:moveTo>
                  <a:pt x="0" y="0"/>
                </a:moveTo>
                <a:lnTo>
                  <a:pt x="0" y="336804"/>
                </a:lnTo>
                <a:lnTo>
                  <a:pt x="377952" y="336804"/>
                </a:lnTo>
                <a:lnTo>
                  <a:pt x="377952" y="0"/>
                </a:lnTo>
                <a:lnTo>
                  <a:pt x="59435" y="0"/>
                </a:lnTo>
                <a:lnTo>
                  <a:pt x="59435" y="83820"/>
                </a:lnTo>
                <a:lnTo>
                  <a:pt x="316992" y="83820"/>
                </a:lnTo>
                <a:lnTo>
                  <a:pt x="316992" y="252984"/>
                </a:lnTo>
                <a:lnTo>
                  <a:pt x="59435" y="252984"/>
                </a:lnTo>
                <a:lnTo>
                  <a:pt x="59435" y="1676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553456" y="4498848"/>
            <a:ext cx="56388" cy="336804"/>
          </a:xfrm>
          <a:custGeom>
            <a:avLst/>
            <a:gdLst/>
            <a:ahLst/>
            <a:cxnLst/>
            <a:rect l="l" t="t" r="r" b="b"/>
            <a:pathLst>
              <a:path w="56388" h="336804">
                <a:moveTo>
                  <a:pt x="0" y="336804"/>
                </a:moveTo>
                <a:lnTo>
                  <a:pt x="0" y="0"/>
                </a:lnTo>
                <a:lnTo>
                  <a:pt x="56388" y="0"/>
                </a:lnTo>
                <a:lnTo>
                  <a:pt x="56388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64524" y="5838444"/>
            <a:ext cx="155448" cy="467868"/>
          </a:xfrm>
          <a:custGeom>
            <a:avLst/>
            <a:gdLst/>
            <a:ahLst/>
            <a:cxnLst/>
            <a:rect l="l" t="t" r="r" b="b"/>
            <a:pathLst>
              <a:path w="155448" h="467868">
                <a:moveTo>
                  <a:pt x="0" y="0"/>
                </a:moveTo>
                <a:lnTo>
                  <a:pt x="155448" y="56388"/>
                </a:lnTo>
                <a:lnTo>
                  <a:pt x="155448" y="214884"/>
                </a:lnTo>
                <a:lnTo>
                  <a:pt x="77724" y="284988"/>
                </a:lnTo>
                <a:lnTo>
                  <a:pt x="77724" y="467868"/>
                </a:lnTo>
                <a:lnTo>
                  <a:pt x="0" y="467868"/>
                </a:lnTo>
                <a:lnTo>
                  <a:pt x="0" y="214884"/>
                </a:lnTo>
                <a:lnTo>
                  <a:pt x="44196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FB5B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891272" y="5843016"/>
            <a:ext cx="128016" cy="437388"/>
          </a:xfrm>
          <a:custGeom>
            <a:avLst/>
            <a:gdLst/>
            <a:ahLst/>
            <a:cxnLst/>
            <a:rect l="l" t="t" r="r" b="b"/>
            <a:pathLst>
              <a:path w="128016" h="437388">
                <a:moveTo>
                  <a:pt x="70104" y="437388"/>
                </a:moveTo>
                <a:lnTo>
                  <a:pt x="70104" y="274320"/>
                </a:lnTo>
                <a:lnTo>
                  <a:pt x="128016" y="211836"/>
                </a:lnTo>
                <a:lnTo>
                  <a:pt x="128016" y="96012"/>
                </a:lnTo>
                <a:lnTo>
                  <a:pt x="0" y="0"/>
                </a:lnTo>
                <a:lnTo>
                  <a:pt x="28956" y="70104"/>
                </a:lnTo>
                <a:lnTo>
                  <a:pt x="13716" y="437388"/>
                </a:lnTo>
                <a:lnTo>
                  <a:pt x="70104" y="437388"/>
                </a:lnTo>
                <a:close/>
              </a:path>
            </a:pathLst>
          </a:custGeom>
          <a:solidFill>
            <a:srgbClr val="FFB5B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847076" y="3921251"/>
            <a:ext cx="315467" cy="297180"/>
          </a:xfrm>
          <a:custGeom>
            <a:avLst/>
            <a:gdLst/>
            <a:ahLst/>
            <a:cxnLst/>
            <a:rect l="l" t="t" r="r" b="b"/>
            <a:pathLst>
              <a:path w="315467" h="297180">
                <a:moveTo>
                  <a:pt x="0" y="0"/>
                </a:moveTo>
                <a:lnTo>
                  <a:pt x="0" y="297181"/>
                </a:lnTo>
                <a:lnTo>
                  <a:pt x="315467" y="297181"/>
                </a:lnTo>
                <a:lnTo>
                  <a:pt x="315467" y="13717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842503" y="4070603"/>
            <a:ext cx="315468" cy="123444"/>
          </a:xfrm>
          <a:custGeom>
            <a:avLst/>
            <a:gdLst/>
            <a:ahLst/>
            <a:cxnLst/>
            <a:rect l="l" t="t" r="r" b="b"/>
            <a:pathLst>
              <a:path w="315468" h="123444">
                <a:moveTo>
                  <a:pt x="0" y="94489"/>
                </a:moveTo>
                <a:lnTo>
                  <a:pt x="315469" y="0"/>
                </a:lnTo>
                <a:lnTo>
                  <a:pt x="315469" y="123445"/>
                </a:lnTo>
                <a:lnTo>
                  <a:pt x="0" y="94489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202167" y="6073140"/>
            <a:ext cx="542544" cy="275844"/>
          </a:xfrm>
          <a:custGeom>
            <a:avLst/>
            <a:gdLst/>
            <a:ahLst/>
            <a:cxnLst/>
            <a:rect l="l" t="t" r="r" b="b"/>
            <a:pathLst>
              <a:path w="542544" h="275844">
                <a:moveTo>
                  <a:pt x="0" y="22860"/>
                </a:moveTo>
                <a:lnTo>
                  <a:pt x="0" y="275844"/>
                </a:lnTo>
                <a:lnTo>
                  <a:pt x="542545" y="275844"/>
                </a:lnTo>
                <a:lnTo>
                  <a:pt x="542545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C46B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356348" y="6141720"/>
            <a:ext cx="542543" cy="181356"/>
          </a:xfrm>
          <a:custGeom>
            <a:avLst/>
            <a:gdLst/>
            <a:ahLst/>
            <a:cxnLst/>
            <a:rect l="l" t="t" r="r" b="b"/>
            <a:pathLst>
              <a:path w="542543" h="181356">
                <a:moveTo>
                  <a:pt x="0" y="181356"/>
                </a:moveTo>
                <a:lnTo>
                  <a:pt x="0" y="0"/>
                </a:lnTo>
                <a:lnTo>
                  <a:pt x="542543" y="0"/>
                </a:lnTo>
                <a:lnTo>
                  <a:pt x="542543" y="181356"/>
                </a:lnTo>
                <a:lnTo>
                  <a:pt x="0" y="181356"/>
                </a:lnTo>
                <a:close/>
              </a:path>
            </a:pathLst>
          </a:custGeom>
          <a:solidFill>
            <a:srgbClr val="C46B6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142731" y="5852160"/>
            <a:ext cx="609600" cy="184404"/>
          </a:xfrm>
          <a:custGeom>
            <a:avLst/>
            <a:gdLst/>
            <a:ahLst/>
            <a:cxnLst/>
            <a:rect l="l" t="t" r="r" b="b"/>
            <a:pathLst>
              <a:path w="609600" h="184404">
                <a:moveTo>
                  <a:pt x="60960" y="0"/>
                </a:moveTo>
                <a:lnTo>
                  <a:pt x="0" y="45720"/>
                </a:lnTo>
                <a:lnTo>
                  <a:pt x="0" y="179832"/>
                </a:lnTo>
                <a:lnTo>
                  <a:pt x="609601" y="184404"/>
                </a:lnTo>
                <a:lnTo>
                  <a:pt x="580645" y="18288"/>
                </a:lnTo>
                <a:lnTo>
                  <a:pt x="60960" y="0"/>
                </a:lnTo>
                <a:close/>
              </a:path>
            </a:pathLst>
          </a:custGeom>
          <a:solidFill>
            <a:srgbClr val="FF59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325867" y="5882640"/>
            <a:ext cx="601980" cy="167640"/>
          </a:xfrm>
          <a:custGeom>
            <a:avLst/>
            <a:gdLst/>
            <a:ahLst/>
            <a:cxnLst/>
            <a:rect l="l" t="t" r="r" b="b"/>
            <a:pathLst>
              <a:path w="601980" h="167640">
                <a:moveTo>
                  <a:pt x="0" y="155448"/>
                </a:moveTo>
                <a:lnTo>
                  <a:pt x="0" y="47244"/>
                </a:lnTo>
                <a:lnTo>
                  <a:pt x="19812" y="0"/>
                </a:lnTo>
                <a:lnTo>
                  <a:pt x="563881" y="6096"/>
                </a:lnTo>
                <a:lnTo>
                  <a:pt x="601981" y="79248"/>
                </a:lnTo>
                <a:lnTo>
                  <a:pt x="601981" y="167640"/>
                </a:lnTo>
                <a:lnTo>
                  <a:pt x="0" y="155448"/>
                </a:lnTo>
                <a:close/>
              </a:path>
            </a:pathLst>
          </a:custGeom>
          <a:solidFill>
            <a:srgbClr val="FF59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995160" y="3517392"/>
            <a:ext cx="2049780" cy="2918460"/>
          </a:xfrm>
          <a:custGeom>
            <a:avLst/>
            <a:gdLst/>
            <a:ahLst/>
            <a:cxnLst/>
            <a:rect l="l" t="t" r="r" b="b"/>
            <a:pathLst>
              <a:path w="2049780" h="2918460">
                <a:moveTo>
                  <a:pt x="0" y="2918460"/>
                </a:moveTo>
                <a:lnTo>
                  <a:pt x="0" y="931164"/>
                </a:lnTo>
                <a:lnTo>
                  <a:pt x="355092" y="931164"/>
                </a:lnTo>
                <a:lnTo>
                  <a:pt x="355092" y="413003"/>
                </a:lnTo>
                <a:lnTo>
                  <a:pt x="713231" y="413003"/>
                </a:lnTo>
                <a:lnTo>
                  <a:pt x="713231" y="0"/>
                </a:lnTo>
                <a:lnTo>
                  <a:pt x="1338071" y="0"/>
                </a:lnTo>
                <a:lnTo>
                  <a:pt x="1338071" y="413003"/>
                </a:lnTo>
                <a:lnTo>
                  <a:pt x="1693164" y="413003"/>
                </a:lnTo>
                <a:lnTo>
                  <a:pt x="1693164" y="931164"/>
                </a:lnTo>
                <a:lnTo>
                  <a:pt x="2049780" y="931164"/>
                </a:lnTo>
                <a:lnTo>
                  <a:pt x="2049780" y="2918460"/>
                </a:lnTo>
                <a:lnTo>
                  <a:pt x="1959864" y="2918460"/>
                </a:lnTo>
                <a:lnTo>
                  <a:pt x="1959864" y="1034796"/>
                </a:lnTo>
                <a:lnTo>
                  <a:pt x="1603248" y="1034796"/>
                </a:lnTo>
                <a:lnTo>
                  <a:pt x="1603248" y="518159"/>
                </a:lnTo>
                <a:lnTo>
                  <a:pt x="1246631" y="518159"/>
                </a:lnTo>
                <a:lnTo>
                  <a:pt x="1246631" y="103632"/>
                </a:lnTo>
                <a:lnTo>
                  <a:pt x="801624" y="103632"/>
                </a:lnTo>
                <a:lnTo>
                  <a:pt x="801624" y="518159"/>
                </a:lnTo>
                <a:lnTo>
                  <a:pt x="445007" y="518159"/>
                </a:lnTo>
                <a:lnTo>
                  <a:pt x="445007" y="1034796"/>
                </a:lnTo>
                <a:lnTo>
                  <a:pt x="88392" y="1034796"/>
                </a:lnTo>
                <a:lnTo>
                  <a:pt x="88392" y="2918460"/>
                </a:lnTo>
                <a:lnTo>
                  <a:pt x="0" y="29184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824215" y="3881627"/>
            <a:ext cx="377952" cy="384048"/>
          </a:xfrm>
          <a:custGeom>
            <a:avLst/>
            <a:gdLst/>
            <a:ahLst/>
            <a:cxnLst/>
            <a:rect l="l" t="t" r="r" b="b"/>
            <a:pathLst>
              <a:path w="377952" h="384048">
                <a:moveTo>
                  <a:pt x="0" y="0"/>
                </a:moveTo>
                <a:lnTo>
                  <a:pt x="0" y="384049"/>
                </a:lnTo>
                <a:lnTo>
                  <a:pt x="377952" y="384049"/>
                </a:lnTo>
                <a:lnTo>
                  <a:pt x="377952" y="0"/>
                </a:lnTo>
                <a:lnTo>
                  <a:pt x="59437" y="0"/>
                </a:lnTo>
                <a:lnTo>
                  <a:pt x="59437" y="96012"/>
                </a:lnTo>
                <a:lnTo>
                  <a:pt x="316992" y="96012"/>
                </a:lnTo>
                <a:lnTo>
                  <a:pt x="316992" y="288037"/>
                </a:lnTo>
                <a:lnTo>
                  <a:pt x="59437" y="288037"/>
                </a:lnTo>
                <a:lnTo>
                  <a:pt x="59437" y="1920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828788" y="3875532"/>
            <a:ext cx="56388" cy="381000"/>
          </a:xfrm>
          <a:custGeom>
            <a:avLst/>
            <a:gdLst/>
            <a:ahLst/>
            <a:cxnLst/>
            <a:rect l="l" t="t" r="r" b="b"/>
            <a:pathLst>
              <a:path w="56388" h="381000">
                <a:moveTo>
                  <a:pt x="0" y="381000"/>
                </a:moveTo>
                <a:lnTo>
                  <a:pt x="0" y="0"/>
                </a:lnTo>
                <a:lnTo>
                  <a:pt x="56388" y="0"/>
                </a:lnTo>
                <a:lnTo>
                  <a:pt x="56388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325867" y="6079236"/>
            <a:ext cx="585216" cy="271272"/>
          </a:xfrm>
          <a:custGeom>
            <a:avLst/>
            <a:gdLst/>
            <a:ahLst/>
            <a:cxnLst/>
            <a:rect l="l" t="t" r="r" b="b"/>
            <a:pathLst>
              <a:path w="585216" h="271272">
                <a:moveTo>
                  <a:pt x="0" y="271272"/>
                </a:moveTo>
                <a:lnTo>
                  <a:pt x="0" y="0"/>
                </a:lnTo>
                <a:lnTo>
                  <a:pt x="585217" y="0"/>
                </a:lnTo>
                <a:lnTo>
                  <a:pt x="585217" y="271272"/>
                </a:lnTo>
                <a:lnTo>
                  <a:pt x="545593" y="271272"/>
                </a:lnTo>
                <a:lnTo>
                  <a:pt x="545593" y="33528"/>
                </a:lnTo>
                <a:lnTo>
                  <a:pt x="39624" y="33528"/>
                </a:lnTo>
                <a:lnTo>
                  <a:pt x="39624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231379" y="5864352"/>
            <a:ext cx="701040" cy="228600"/>
          </a:xfrm>
          <a:custGeom>
            <a:avLst/>
            <a:gdLst/>
            <a:ahLst/>
            <a:cxnLst/>
            <a:rect l="l" t="t" r="r" b="b"/>
            <a:pathLst>
              <a:path w="701040" h="228600">
                <a:moveTo>
                  <a:pt x="701040" y="140208"/>
                </a:moveTo>
                <a:lnTo>
                  <a:pt x="701040" y="64008"/>
                </a:lnTo>
                <a:lnTo>
                  <a:pt x="623317" y="0"/>
                </a:lnTo>
                <a:lnTo>
                  <a:pt x="77724" y="0"/>
                </a:lnTo>
                <a:lnTo>
                  <a:pt x="0" y="64008"/>
                </a:lnTo>
                <a:lnTo>
                  <a:pt x="77724" y="64008"/>
                </a:lnTo>
                <a:lnTo>
                  <a:pt x="623317" y="64008"/>
                </a:lnTo>
                <a:lnTo>
                  <a:pt x="623317" y="158496"/>
                </a:lnTo>
                <a:lnTo>
                  <a:pt x="77724" y="158496"/>
                </a:lnTo>
                <a:lnTo>
                  <a:pt x="77724" y="123444"/>
                </a:lnTo>
                <a:lnTo>
                  <a:pt x="0" y="123444"/>
                </a:lnTo>
                <a:lnTo>
                  <a:pt x="0" y="190500"/>
                </a:lnTo>
                <a:lnTo>
                  <a:pt x="1524" y="198120"/>
                </a:lnTo>
                <a:lnTo>
                  <a:pt x="1524" y="201168"/>
                </a:lnTo>
                <a:lnTo>
                  <a:pt x="3049" y="205740"/>
                </a:lnTo>
                <a:lnTo>
                  <a:pt x="4573" y="208788"/>
                </a:lnTo>
                <a:lnTo>
                  <a:pt x="6097" y="211836"/>
                </a:lnTo>
                <a:lnTo>
                  <a:pt x="7621" y="214884"/>
                </a:lnTo>
                <a:lnTo>
                  <a:pt x="10669" y="216408"/>
                </a:lnTo>
                <a:lnTo>
                  <a:pt x="13717" y="217932"/>
                </a:lnTo>
                <a:lnTo>
                  <a:pt x="16764" y="220980"/>
                </a:lnTo>
                <a:lnTo>
                  <a:pt x="22861" y="225552"/>
                </a:lnTo>
                <a:lnTo>
                  <a:pt x="28957" y="227076"/>
                </a:lnTo>
                <a:lnTo>
                  <a:pt x="36576" y="228600"/>
                </a:lnTo>
                <a:lnTo>
                  <a:pt x="53340" y="227076"/>
                </a:lnTo>
                <a:lnTo>
                  <a:pt x="65533" y="219456"/>
                </a:lnTo>
                <a:lnTo>
                  <a:pt x="70105" y="214884"/>
                </a:lnTo>
                <a:lnTo>
                  <a:pt x="71628" y="211836"/>
                </a:lnTo>
                <a:lnTo>
                  <a:pt x="74676" y="208788"/>
                </a:lnTo>
                <a:lnTo>
                  <a:pt x="76200" y="205740"/>
                </a:lnTo>
                <a:lnTo>
                  <a:pt x="77724" y="201168"/>
                </a:lnTo>
                <a:lnTo>
                  <a:pt x="77724" y="195072"/>
                </a:lnTo>
                <a:lnTo>
                  <a:pt x="79249" y="202692"/>
                </a:lnTo>
                <a:lnTo>
                  <a:pt x="79249" y="205740"/>
                </a:lnTo>
                <a:lnTo>
                  <a:pt x="80773" y="208788"/>
                </a:lnTo>
                <a:lnTo>
                  <a:pt x="82297" y="211836"/>
                </a:lnTo>
                <a:lnTo>
                  <a:pt x="85345" y="214884"/>
                </a:lnTo>
                <a:lnTo>
                  <a:pt x="86869" y="216408"/>
                </a:lnTo>
                <a:lnTo>
                  <a:pt x="88393" y="219456"/>
                </a:lnTo>
                <a:lnTo>
                  <a:pt x="91440" y="220980"/>
                </a:lnTo>
                <a:lnTo>
                  <a:pt x="94488" y="224028"/>
                </a:lnTo>
                <a:lnTo>
                  <a:pt x="100585" y="225552"/>
                </a:lnTo>
                <a:lnTo>
                  <a:pt x="108205" y="227076"/>
                </a:lnTo>
                <a:lnTo>
                  <a:pt x="114300" y="228600"/>
                </a:lnTo>
                <a:lnTo>
                  <a:pt x="131064" y="227076"/>
                </a:lnTo>
                <a:lnTo>
                  <a:pt x="143257" y="219456"/>
                </a:lnTo>
                <a:lnTo>
                  <a:pt x="147828" y="214884"/>
                </a:lnTo>
                <a:lnTo>
                  <a:pt x="150876" y="211836"/>
                </a:lnTo>
                <a:lnTo>
                  <a:pt x="152400" y="208788"/>
                </a:lnTo>
                <a:lnTo>
                  <a:pt x="153924" y="205740"/>
                </a:lnTo>
                <a:lnTo>
                  <a:pt x="155449" y="201168"/>
                </a:lnTo>
                <a:lnTo>
                  <a:pt x="156973" y="195072"/>
                </a:lnTo>
                <a:lnTo>
                  <a:pt x="156973" y="201168"/>
                </a:lnTo>
                <a:lnTo>
                  <a:pt x="156973" y="204216"/>
                </a:lnTo>
                <a:lnTo>
                  <a:pt x="158497" y="207264"/>
                </a:lnTo>
                <a:lnTo>
                  <a:pt x="160021" y="210312"/>
                </a:lnTo>
                <a:lnTo>
                  <a:pt x="163069" y="213360"/>
                </a:lnTo>
                <a:lnTo>
                  <a:pt x="166117" y="217932"/>
                </a:lnTo>
                <a:lnTo>
                  <a:pt x="169164" y="219456"/>
                </a:lnTo>
                <a:lnTo>
                  <a:pt x="172212" y="220980"/>
                </a:lnTo>
                <a:lnTo>
                  <a:pt x="178309" y="225552"/>
                </a:lnTo>
                <a:lnTo>
                  <a:pt x="185928" y="227076"/>
                </a:lnTo>
                <a:lnTo>
                  <a:pt x="192024" y="228600"/>
                </a:lnTo>
                <a:lnTo>
                  <a:pt x="208788" y="227076"/>
                </a:lnTo>
                <a:lnTo>
                  <a:pt x="220981" y="219456"/>
                </a:lnTo>
                <a:lnTo>
                  <a:pt x="225552" y="214884"/>
                </a:lnTo>
                <a:lnTo>
                  <a:pt x="228600" y="211836"/>
                </a:lnTo>
                <a:lnTo>
                  <a:pt x="230124" y="208788"/>
                </a:lnTo>
                <a:lnTo>
                  <a:pt x="231649" y="205740"/>
                </a:lnTo>
                <a:lnTo>
                  <a:pt x="233173" y="201168"/>
                </a:lnTo>
                <a:lnTo>
                  <a:pt x="234697" y="195072"/>
                </a:lnTo>
                <a:lnTo>
                  <a:pt x="234697" y="199644"/>
                </a:lnTo>
                <a:lnTo>
                  <a:pt x="236221" y="204216"/>
                </a:lnTo>
                <a:lnTo>
                  <a:pt x="236221" y="207264"/>
                </a:lnTo>
                <a:lnTo>
                  <a:pt x="239269" y="211836"/>
                </a:lnTo>
                <a:lnTo>
                  <a:pt x="242317" y="214884"/>
                </a:lnTo>
                <a:lnTo>
                  <a:pt x="243840" y="216408"/>
                </a:lnTo>
                <a:lnTo>
                  <a:pt x="246888" y="217932"/>
                </a:lnTo>
                <a:lnTo>
                  <a:pt x="249937" y="220980"/>
                </a:lnTo>
                <a:lnTo>
                  <a:pt x="256033" y="225552"/>
                </a:lnTo>
                <a:lnTo>
                  <a:pt x="263652" y="227076"/>
                </a:lnTo>
                <a:lnTo>
                  <a:pt x="271273" y="228600"/>
                </a:lnTo>
                <a:lnTo>
                  <a:pt x="286512" y="227076"/>
                </a:lnTo>
                <a:lnTo>
                  <a:pt x="298705" y="217932"/>
                </a:lnTo>
                <a:lnTo>
                  <a:pt x="303276" y="214884"/>
                </a:lnTo>
                <a:lnTo>
                  <a:pt x="306324" y="211836"/>
                </a:lnTo>
                <a:lnTo>
                  <a:pt x="307849" y="208788"/>
                </a:lnTo>
                <a:lnTo>
                  <a:pt x="309373" y="205740"/>
                </a:lnTo>
                <a:lnTo>
                  <a:pt x="310897" y="201168"/>
                </a:lnTo>
                <a:lnTo>
                  <a:pt x="312421" y="195072"/>
                </a:lnTo>
                <a:lnTo>
                  <a:pt x="312421" y="199644"/>
                </a:lnTo>
                <a:lnTo>
                  <a:pt x="313945" y="201168"/>
                </a:lnTo>
                <a:lnTo>
                  <a:pt x="313945" y="204216"/>
                </a:lnTo>
                <a:lnTo>
                  <a:pt x="315469" y="207264"/>
                </a:lnTo>
                <a:lnTo>
                  <a:pt x="318517" y="210312"/>
                </a:lnTo>
                <a:lnTo>
                  <a:pt x="320040" y="213360"/>
                </a:lnTo>
                <a:lnTo>
                  <a:pt x="321564" y="216408"/>
                </a:lnTo>
                <a:lnTo>
                  <a:pt x="326137" y="217932"/>
                </a:lnTo>
                <a:lnTo>
                  <a:pt x="329185" y="220980"/>
                </a:lnTo>
                <a:lnTo>
                  <a:pt x="330709" y="222504"/>
                </a:lnTo>
                <a:lnTo>
                  <a:pt x="333757" y="224028"/>
                </a:lnTo>
                <a:lnTo>
                  <a:pt x="341376" y="227076"/>
                </a:lnTo>
                <a:lnTo>
                  <a:pt x="348997" y="228600"/>
                </a:lnTo>
                <a:lnTo>
                  <a:pt x="364237" y="225552"/>
                </a:lnTo>
                <a:lnTo>
                  <a:pt x="376428" y="217932"/>
                </a:lnTo>
                <a:lnTo>
                  <a:pt x="381000" y="214884"/>
                </a:lnTo>
                <a:lnTo>
                  <a:pt x="384049" y="211836"/>
                </a:lnTo>
                <a:lnTo>
                  <a:pt x="385573" y="208788"/>
                </a:lnTo>
                <a:lnTo>
                  <a:pt x="387097" y="205740"/>
                </a:lnTo>
                <a:lnTo>
                  <a:pt x="388621" y="201168"/>
                </a:lnTo>
                <a:lnTo>
                  <a:pt x="390145" y="195072"/>
                </a:lnTo>
                <a:lnTo>
                  <a:pt x="390145" y="199644"/>
                </a:lnTo>
                <a:lnTo>
                  <a:pt x="391669" y="204216"/>
                </a:lnTo>
                <a:lnTo>
                  <a:pt x="391669" y="207264"/>
                </a:lnTo>
                <a:lnTo>
                  <a:pt x="394717" y="208788"/>
                </a:lnTo>
                <a:lnTo>
                  <a:pt x="394717" y="211836"/>
                </a:lnTo>
                <a:lnTo>
                  <a:pt x="397764" y="214884"/>
                </a:lnTo>
                <a:lnTo>
                  <a:pt x="400812" y="216408"/>
                </a:lnTo>
                <a:lnTo>
                  <a:pt x="403861" y="217932"/>
                </a:lnTo>
                <a:lnTo>
                  <a:pt x="405385" y="220980"/>
                </a:lnTo>
                <a:lnTo>
                  <a:pt x="411481" y="225552"/>
                </a:lnTo>
                <a:lnTo>
                  <a:pt x="419100" y="227076"/>
                </a:lnTo>
                <a:lnTo>
                  <a:pt x="426721" y="228600"/>
                </a:lnTo>
                <a:lnTo>
                  <a:pt x="441961" y="225552"/>
                </a:lnTo>
                <a:lnTo>
                  <a:pt x="454152" y="217932"/>
                </a:lnTo>
                <a:lnTo>
                  <a:pt x="458724" y="214884"/>
                </a:lnTo>
                <a:lnTo>
                  <a:pt x="461773" y="211836"/>
                </a:lnTo>
                <a:lnTo>
                  <a:pt x="463297" y="208788"/>
                </a:lnTo>
                <a:lnTo>
                  <a:pt x="464821" y="205740"/>
                </a:lnTo>
                <a:lnTo>
                  <a:pt x="466345" y="201168"/>
                </a:lnTo>
                <a:lnTo>
                  <a:pt x="467869" y="195072"/>
                </a:lnTo>
                <a:lnTo>
                  <a:pt x="467869" y="199644"/>
                </a:lnTo>
                <a:lnTo>
                  <a:pt x="469393" y="202692"/>
                </a:lnTo>
                <a:lnTo>
                  <a:pt x="469393" y="205740"/>
                </a:lnTo>
                <a:lnTo>
                  <a:pt x="472440" y="208788"/>
                </a:lnTo>
                <a:lnTo>
                  <a:pt x="472440" y="210312"/>
                </a:lnTo>
                <a:lnTo>
                  <a:pt x="475488" y="213360"/>
                </a:lnTo>
                <a:lnTo>
                  <a:pt x="478536" y="216408"/>
                </a:lnTo>
                <a:lnTo>
                  <a:pt x="481585" y="217932"/>
                </a:lnTo>
                <a:lnTo>
                  <a:pt x="483109" y="220980"/>
                </a:lnTo>
                <a:lnTo>
                  <a:pt x="486157" y="222504"/>
                </a:lnTo>
                <a:lnTo>
                  <a:pt x="489205" y="224028"/>
                </a:lnTo>
                <a:lnTo>
                  <a:pt x="496824" y="227076"/>
                </a:lnTo>
                <a:lnTo>
                  <a:pt x="504445" y="228600"/>
                </a:lnTo>
                <a:lnTo>
                  <a:pt x="519685" y="225552"/>
                </a:lnTo>
                <a:lnTo>
                  <a:pt x="533400" y="217932"/>
                </a:lnTo>
                <a:lnTo>
                  <a:pt x="536449" y="214884"/>
                </a:lnTo>
                <a:lnTo>
                  <a:pt x="539497" y="211836"/>
                </a:lnTo>
                <a:lnTo>
                  <a:pt x="541021" y="208788"/>
                </a:lnTo>
                <a:lnTo>
                  <a:pt x="542545" y="205740"/>
                </a:lnTo>
                <a:lnTo>
                  <a:pt x="544069" y="201168"/>
                </a:lnTo>
                <a:lnTo>
                  <a:pt x="545593" y="195072"/>
                </a:lnTo>
                <a:lnTo>
                  <a:pt x="545593" y="199644"/>
                </a:lnTo>
                <a:lnTo>
                  <a:pt x="547117" y="202692"/>
                </a:lnTo>
                <a:lnTo>
                  <a:pt x="548640" y="205740"/>
                </a:lnTo>
                <a:lnTo>
                  <a:pt x="550164" y="208788"/>
                </a:lnTo>
                <a:lnTo>
                  <a:pt x="550164" y="211836"/>
                </a:lnTo>
                <a:lnTo>
                  <a:pt x="553212" y="214884"/>
                </a:lnTo>
                <a:lnTo>
                  <a:pt x="556261" y="216408"/>
                </a:lnTo>
                <a:lnTo>
                  <a:pt x="559309" y="217932"/>
                </a:lnTo>
                <a:lnTo>
                  <a:pt x="562357" y="220980"/>
                </a:lnTo>
                <a:lnTo>
                  <a:pt x="566928" y="225552"/>
                </a:lnTo>
                <a:lnTo>
                  <a:pt x="574549" y="227076"/>
                </a:lnTo>
                <a:lnTo>
                  <a:pt x="582169" y="228600"/>
                </a:lnTo>
                <a:lnTo>
                  <a:pt x="597409" y="225552"/>
                </a:lnTo>
                <a:lnTo>
                  <a:pt x="611124" y="217932"/>
                </a:lnTo>
                <a:lnTo>
                  <a:pt x="615697" y="214884"/>
                </a:lnTo>
                <a:lnTo>
                  <a:pt x="617221" y="210312"/>
                </a:lnTo>
                <a:lnTo>
                  <a:pt x="618745" y="208788"/>
                </a:lnTo>
                <a:lnTo>
                  <a:pt x="621793" y="205740"/>
                </a:lnTo>
                <a:lnTo>
                  <a:pt x="621793" y="201168"/>
                </a:lnTo>
                <a:lnTo>
                  <a:pt x="623317" y="195072"/>
                </a:lnTo>
                <a:lnTo>
                  <a:pt x="624840" y="201168"/>
                </a:lnTo>
                <a:lnTo>
                  <a:pt x="624840" y="204216"/>
                </a:lnTo>
                <a:lnTo>
                  <a:pt x="626364" y="207264"/>
                </a:lnTo>
                <a:lnTo>
                  <a:pt x="627888" y="210312"/>
                </a:lnTo>
                <a:lnTo>
                  <a:pt x="629412" y="213360"/>
                </a:lnTo>
                <a:lnTo>
                  <a:pt x="630936" y="214884"/>
                </a:lnTo>
                <a:lnTo>
                  <a:pt x="633985" y="216408"/>
                </a:lnTo>
                <a:lnTo>
                  <a:pt x="637033" y="219456"/>
                </a:lnTo>
                <a:lnTo>
                  <a:pt x="640081" y="220980"/>
                </a:lnTo>
                <a:lnTo>
                  <a:pt x="644652" y="225552"/>
                </a:lnTo>
                <a:lnTo>
                  <a:pt x="652273" y="227076"/>
                </a:lnTo>
                <a:lnTo>
                  <a:pt x="659893" y="228600"/>
                </a:lnTo>
                <a:lnTo>
                  <a:pt x="675133" y="225552"/>
                </a:lnTo>
                <a:lnTo>
                  <a:pt x="688849" y="217932"/>
                </a:lnTo>
                <a:lnTo>
                  <a:pt x="693421" y="214884"/>
                </a:lnTo>
                <a:lnTo>
                  <a:pt x="696469" y="210312"/>
                </a:lnTo>
                <a:lnTo>
                  <a:pt x="696469" y="208788"/>
                </a:lnTo>
                <a:lnTo>
                  <a:pt x="699517" y="204216"/>
                </a:lnTo>
                <a:lnTo>
                  <a:pt x="699517" y="201168"/>
                </a:lnTo>
                <a:lnTo>
                  <a:pt x="701040" y="195072"/>
                </a:lnTo>
                <a:lnTo>
                  <a:pt x="701040" y="164592"/>
                </a:lnTo>
                <a:lnTo>
                  <a:pt x="701040" y="1402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231379" y="5864352"/>
            <a:ext cx="79248" cy="190500"/>
          </a:xfrm>
          <a:custGeom>
            <a:avLst/>
            <a:gdLst/>
            <a:ahLst/>
            <a:cxnLst/>
            <a:rect l="l" t="t" r="r" b="b"/>
            <a:pathLst>
              <a:path w="79248" h="190500">
                <a:moveTo>
                  <a:pt x="79249" y="64008"/>
                </a:moveTo>
                <a:lnTo>
                  <a:pt x="79249" y="190500"/>
                </a:lnTo>
                <a:lnTo>
                  <a:pt x="0" y="190500"/>
                </a:lnTo>
                <a:lnTo>
                  <a:pt x="0" y="64008"/>
                </a:lnTo>
                <a:lnTo>
                  <a:pt x="79249" y="0"/>
                </a:lnTo>
                <a:lnTo>
                  <a:pt x="79249" y="640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168640" y="6039612"/>
            <a:ext cx="585216" cy="303276"/>
          </a:xfrm>
          <a:custGeom>
            <a:avLst/>
            <a:gdLst/>
            <a:ahLst/>
            <a:cxnLst/>
            <a:rect l="l" t="t" r="r" b="b"/>
            <a:pathLst>
              <a:path w="585216" h="303276">
                <a:moveTo>
                  <a:pt x="0" y="303276"/>
                </a:moveTo>
                <a:lnTo>
                  <a:pt x="0" y="0"/>
                </a:lnTo>
                <a:lnTo>
                  <a:pt x="585216" y="0"/>
                </a:lnTo>
                <a:lnTo>
                  <a:pt x="585216" y="303276"/>
                </a:lnTo>
                <a:lnTo>
                  <a:pt x="545592" y="303276"/>
                </a:lnTo>
                <a:lnTo>
                  <a:pt x="545592" y="36576"/>
                </a:lnTo>
                <a:lnTo>
                  <a:pt x="39624" y="36576"/>
                </a:lnTo>
                <a:lnTo>
                  <a:pt x="39624" y="303276"/>
                </a:lnTo>
                <a:lnTo>
                  <a:pt x="0" y="303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077200" y="5824728"/>
            <a:ext cx="699515" cy="254508"/>
          </a:xfrm>
          <a:custGeom>
            <a:avLst/>
            <a:gdLst/>
            <a:ahLst/>
            <a:cxnLst/>
            <a:rect l="l" t="t" r="r" b="b"/>
            <a:pathLst>
              <a:path w="699515" h="254508">
                <a:moveTo>
                  <a:pt x="697992" y="156972"/>
                </a:moveTo>
                <a:lnTo>
                  <a:pt x="697992" y="71628"/>
                </a:lnTo>
                <a:lnTo>
                  <a:pt x="620268" y="0"/>
                </a:lnTo>
                <a:lnTo>
                  <a:pt x="77724" y="0"/>
                </a:lnTo>
                <a:lnTo>
                  <a:pt x="0" y="71628"/>
                </a:lnTo>
                <a:lnTo>
                  <a:pt x="77724" y="71628"/>
                </a:lnTo>
                <a:lnTo>
                  <a:pt x="620268" y="71628"/>
                </a:lnTo>
                <a:lnTo>
                  <a:pt x="620268" y="176784"/>
                </a:lnTo>
                <a:lnTo>
                  <a:pt x="77724" y="176784"/>
                </a:lnTo>
                <a:lnTo>
                  <a:pt x="77724" y="138684"/>
                </a:lnTo>
                <a:lnTo>
                  <a:pt x="0" y="138684"/>
                </a:lnTo>
                <a:lnTo>
                  <a:pt x="0" y="213360"/>
                </a:lnTo>
                <a:lnTo>
                  <a:pt x="0" y="220980"/>
                </a:lnTo>
                <a:lnTo>
                  <a:pt x="0" y="225552"/>
                </a:lnTo>
                <a:lnTo>
                  <a:pt x="1524" y="230124"/>
                </a:lnTo>
                <a:lnTo>
                  <a:pt x="3048" y="231648"/>
                </a:lnTo>
                <a:lnTo>
                  <a:pt x="4572" y="236220"/>
                </a:lnTo>
                <a:lnTo>
                  <a:pt x="7619" y="239268"/>
                </a:lnTo>
                <a:lnTo>
                  <a:pt x="9143" y="242316"/>
                </a:lnTo>
                <a:lnTo>
                  <a:pt x="12191" y="243840"/>
                </a:lnTo>
                <a:lnTo>
                  <a:pt x="15240" y="246888"/>
                </a:lnTo>
                <a:lnTo>
                  <a:pt x="21336" y="251460"/>
                </a:lnTo>
                <a:lnTo>
                  <a:pt x="28955" y="254508"/>
                </a:lnTo>
                <a:lnTo>
                  <a:pt x="36576" y="254508"/>
                </a:lnTo>
                <a:lnTo>
                  <a:pt x="50291" y="252984"/>
                </a:lnTo>
                <a:lnTo>
                  <a:pt x="64007" y="245364"/>
                </a:lnTo>
                <a:lnTo>
                  <a:pt x="70103" y="239268"/>
                </a:lnTo>
                <a:lnTo>
                  <a:pt x="71628" y="236220"/>
                </a:lnTo>
                <a:lnTo>
                  <a:pt x="73152" y="231648"/>
                </a:lnTo>
                <a:lnTo>
                  <a:pt x="74676" y="230124"/>
                </a:lnTo>
                <a:lnTo>
                  <a:pt x="76200" y="225552"/>
                </a:lnTo>
                <a:lnTo>
                  <a:pt x="77724" y="217932"/>
                </a:lnTo>
                <a:lnTo>
                  <a:pt x="77724" y="227076"/>
                </a:lnTo>
                <a:lnTo>
                  <a:pt x="77724" y="230124"/>
                </a:lnTo>
                <a:lnTo>
                  <a:pt x="80772" y="233172"/>
                </a:lnTo>
                <a:lnTo>
                  <a:pt x="80772" y="236220"/>
                </a:lnTo>
                <a:lnTo>
                  <a:pt x="83819" y="239268"/>
                </a:lnTo>
                <a:lnTo>
                  <a:pt x="85343" y="242316"/>
                </a:lnTo>
                <a:lnTo>
                  <a:pt x="86867" y="245364"/>
                </a:lnTo>
                <a:lnTo>
                  <a:pt x="89915" y="246888"/>
                </a:lnTo>
                <a:lnTo>
                  <a:pt x="92964" y="249936"/>
                </a:lnTo>
                <a:lnTo>
                  <a:pt x="99060" y="251460"/>
                </a:lnTo>
                <a:lnTo>
                  <a:pt x="106679" y="254508"/>
                </a:lnTo>
                <a:lnTo>
                  <a:pt x="114300" y="254508"/>
                </a:lnTo>
                <a:lnTo>
                  <a:pt x="129540" y="252984"/>
                </a:lnTo>
                <a:lnTo>
                  <a:pt x="141731" y="245364"/>
                </a:lnTo>
                <a:lnTo>
                  <a:pt x="147828" y="239268"/>
                </a:lnTo>
                <a:lnTo>
                  <a:pt x="149352" y="236220"/>
                </a:lnTo>
                <a:lnTo>
                  <a:pt x="150876" y="231648"/>
                </a:lnTo>
                <a:lnTo>
                  <a:pt x="152400" y="230124"/>
                </a:lnTo>
                <a:lnTo>
                  <a:pt x="152400" y="225552"/>
                </a:lnTo>
                <a:lnTo>
                  <a:pt x="155448" y="217932"/>
                </a:lnTo>
                <a:lnTo>
                  <a:pt x="155448" y="224028"/>
                </a:lnTo>
                <a:lnTo>
                  <a:pt x="155448" y="227076"/>
                </a:lnTo>
                <a:lnTo>
                  <a:pt x="158496" y="231648"/>
                </a:lnTo>
                <a:lnTo>
                  <a:pt x="158496" y="234696"/>
                </a:lnTo>
                <a:lnTo>
                  <a:pt x="161543" y="237744"/>
                </a:lnTo>
                <a:lnTo>
                  <a:pt x="164591" y="243840"/>
                </a:lnTo>
                <a:lnTo>
                  <a:pt x="167640" y="245364"/>
                </a:lnTo>
                <a:lnTo>
                  <a:pt x="170688" y="246888"/>
                </a:lnTo>
                <a:lnTo>
                  <a:pt x="176784" y="251460"/>
                </a:lnTo>
                <a:lnTo>
                  <a:pt x="184403" y="254508"/>
                </a:lnTo>
                <a:lnTo>
                  <a:pt x="192024" y="254508"/>
                </a:lnTo>
                <a:lnTo>
                  <a:pt x="207264" y="252984"/>
                </a:lnTo>
                <a:lnTo>
                  <a:pt x="219455" y="245364"/>
                </a:lnTo>
                <a:lnTo>
                  <a:pt x="225552" y="239268"/>
                </a:lnTo>
                <a:lnTo>
                  <a:pt x="227076" y="236220"/>
                </a:lnTo>
                <a:lnTo>
                  <a:pt x="228600" y="231648"/>
                </a:lnTo>
                <a:lnTo>
                  <a:pt x="230124" y="230124"/>
                </a:lnTo>
                <a:lnTo>
                  <a:pt x="231648" y="225552"/>
                </a:lnTo>
                <a:lnTo>
                  <a:pt x="233172" y="217932"/>
                </a:lnTo>
                <a:lnTo>
                  <a:pt x="233172" y="222504"/>
                </a:lnTo>
                <a:lnTo>
                  <a:pt x="233172" y="227076"/>
                </a:lnTo>
                <a:lnTo>
                  <a:pt x="234696" y="230124"/>
                </a:lnTo>
                <a:lnTo>
                  <a:pt x="239267" y="236220"/>
                </a:lnTo>
                <a:lnTo>
                  <a:pt x="240791" y="239268"/>
                </a:lnTo>
                <a:lnTo>
                  <a:pt x="242315" y="242316"/>
                </a:lnTo>
                <a:lnTo>
                  <a:pt x="245364" y="243840"/>
                </a:lnTo>
                <a:lnTo>
                  <a:pt x="248412" y="246888"/>
                </a:lnTo>
                <a:lnTo>
                  <a:pt x="256031" y="251460"/>
                </a:lnTo>
                <a:lnTo>
                  <a:pt x="262128" y="254508"/>
                </a:lnTo>
                <a:lnTo>
                  <a:pt x="269748" y="254508"/>
                </a:lnTo>
                <a:lnTo>
                  <a:pt x="284988" y="252984"/>
                </a:lnTo>
                <a:lnTo>
                  <a:pt x="298703" y="243840"/>
                </a:lnTo>
                <a:lnTo>
                  <a:pt x="303276" y="239268"/>
                </a:lnTo>
                <a:lnTo>
                  <a:pt x="304800" y="236220"/>
                </a:lnTo>
                <a:lnTo>
                  <a:pt x="306324" y="231648"/>
                </a:lnTo>
                <a:lnTo>
                  <a:pt x="307848" y="230124"/>
                </a:lnTo>
                <a:lnTo>
                  <a:pt x="307848" y="225552"/>
                </a:lnTo>
                <a:lnTo>
                  <a:pt x="310896" y="217932"/>
                </a:lnTo>
                <a:lnTo>
                  <a:pt x="310896" y="222504"/>
                </a:lnTo>
                <a:lnTo>
                  <a:pt x="310896" y="225552"/>
                </a:lnTo>
                <a:lnTo>
                  <a:pt x="312420" y="228600"/>
                </a:lnTo>
                <a:lnTo>
                  <a:pt x="313944" y="231648"/>
                </a:lnTo>
                <a:lnTo>
                  <a:pt x="316992" y="234696"/>
                </a:lnTo>
                <a:lnTo>
                  <a:pt x="318515" y="239268"/>
                </a:lnTo>
                <a:lnTo>
                  <a:pt x="320040" y="240792"/>
                </a:lnTo>
                <a:lnTo>
                  <a:pt x="323088" y="243840"/>
                </a:lnTo>
                <a:lnTo>
                  <a:pt x="326136" y="245364"/>
                </a:lnTo>
                <a:lnTo>
                  <a:pt x="329184" y="248412"/>
                </a:lnTo>
                <a:lnTo>
                  <a:pt x="332232" y="249936"/>
                </a:lnTo>
                <a:lnTo>
                  <a:pt x="339852" y="252984"/>
                </a:lnTo>
                <a:lnTo>
                  <a:pt x="347472" y="254508"/>
                </a:lnTo>
                <a:lnTo>
                  <a:pt x="362712" y="251460"/>
                </a:lnTo>
                <a:lnTo>
                  <a:pt x="376428" y="243840"/>
                </a:lnTo>
                <a:lnTo>
                  <a:pt x="381000" y="239268"/>
                </a:lnTo>
                <a:lnTo>
                  <a:pt x="382524" y="236220"/>
                </a:lnTo>
                <a:lnTo>
                  <a:pt x="384048" y="231648"/>
                </a:lnTo>
                <a:lnTo>
                  <a:pt x="385572" y="230124"/>
                </a:lnTo>
                <a:lnTo>
                  <a:pt x="385572" y="225552"/>
                </a:lnTo>
                <a:lnTo>
                  <a:pt x="388620" y="217932"/>
                </a:lnTo>
                <a:lnTo>
                  <a:pt x="388620" y="222504"/>
                </a:lnTo>
                <a:lnTo>
                  <a:pt x="388620" y="227076"/>
                </a:lnTo>
                <a:lnTo>
                  <a:pt x="391668" y="230124"/>
                </a:lnTo>
                <a:lnTo>
                  <a:pt x="391668" y="233172"/>
                </a:lnTo>
                <a:lnTo>
                  <a:pt x="394715" y="236220"/>
                </a:lnTo>
                <a:lnTo>
                  <a:pt x="396240" y="239268"/>
                </a:lnTo>
                <a:lnTo>
                  <a:pt x="397764" y="242316"/>
                </a:lnTo>
                <a:lnTo>
                  <a:pt x="400812" y="243840"/>
                </a:lnTo>
                <a:lnTo>
                  <a:pt x="403860" y="246888"/>
                </a:lnTo>
                <a:lnTo>
                  <a:pt x="409956" y="251460"/>
                </a:lnTo>
                <a:lnTo>
                  <a:pt x="417576" y="252984"/>
                </a:lnTo>
                <a:lnTo>
                  <a:pt x="425196" y="254508"/>
                </a:lnTo>
                <a:lnTo>
                  <a:pt x="440436" y="251460"/>
                </a:lnTo>
                <a:lnTo>
                  <a:pt x="452628" y="243840"/>
                </a:lnTo>
                <a:lnTo>
                  <a:pt x="458724" y="239268"/>
                </a:lnTo>
                <a:lnTo>
                  <a:pt x="460248" y="236220"/>
                </a:lnTo>
                <a:lnTo>
                  <a:pt x="461772" y="231648"/>
                </a:lnTo>
                <a:lnTo>
                  <a:pt x="463296" y="230124"/>
                </a:lnTo>
                <a:lnTo>
                  <a:pt x="464820" y="225552"/>
                </a:lnTo>
                <a:lnTo>
                  <a:pt x="466344" y="217932"/>
                </a:lnTo>
                <a:lnTo>
                  <a:pt x="466344" y="222504"/>
                </a:lnTo>
                <a:lnTo>
                  <a:pt x="467868" y="227076"/>
                </a:lnTo>
                <a:lnTo>
                  <a:pt x="467868" y="230124"/>
                </a:lnTo>
                <a:lnTo>
                  <a:pt x="470915" y="231648"/>
                </a:lnTo>
                <a:lnTo>
                  <a:pt x="472440" y="234696"/>
                </a:lnTo>
                <a:lnTo>
                  <a:pt x="473964" y="239268"/>
                </a:lnTo>
                <a:lnTo>
                  <a:pt x="475488" y="240792"/>
                </a:lnTo>
                <a:lnTo>
                  <a:pt x="478536" y="243840"/>
                </a:lnTo>
                <a:lnTo>
                  <a:pt x="481584" y="245364"/>
                </a:lnTo>
                <a:lnTo>
                  <a:pt x="484632" y="248412"/>
                </a:lnTo>
                <a:lnTo>
                  <a:pt x="487680" y="249936"/>
                </a:lnTo>
                <a:lnTo>
                  <a:pt x="495300" y="252984"/>
                </a:lnTo>
                <a:lnTo>
                  <a:pt x="502920" y="254508"/>
                </a:lnTo>
                <a:lnTo>
                  <a:pt x="518160" y="251460"/>
                </a:lnTo>
                <a:lnTo>
                  <a:pt x="531876" y="243840"/>
                </a:lnTo>
                <a:lnTo>
                  <a:pt x="536448" y="239268"/>
                </a:lnTo>
                <a:lnTo>
                  <a:pt x="537972" y="236220"/>
                </a:lnTo>
                <a:lnTo>
                  <a:pt x="539496" y="231648"/>
                </a:lnTo>
                <a:lnTo>
                  <a:pt x="541020" y="230124"/>
                </a:lnTo>
                <a:lnTo>
                  <a:pt x="542544" y="225552"/>
                </a:lnTo>
                <a:lnTo>
                  <a:pt x="544068" y="217932"/>
                </a:lnTo>
                <a:lnTo>
                  <a:pt x="544068" y="222504"/>
                </a:lnTo>
                <a:lnTo>
                  <a:pt x="545592" y="227076"/>
                </a:lnTo>
                <a:lnTo>
                  <a:pt x="545592" y="230124"/>
                </a:lnTo>
                <a:lnTo>
                  <a:pt x="548640" y="233172"/>
                </a:lnTo>
                <a:lnTo>
                  <a:pt x="550164" y="236220"/>
                </a:lnTo>
                <a:lnTo>
                  <a:pt x="551688" y="239268"/>
                </a:lnTo>
                <a:lnTo>
                  <a:pt x="553212" y="242316"/>
                </a:lnTo>
                <a:lnTo>
                  <a:pt x="556260" y="243840"/>
                </a:lnTo>
                <a:lnTo>
                  <a:pt x="559308" y="245364"/>
                </a:lnTo>
                <a:lnTo>
                  <a:pt x="565403" y="251460"/>
                </a:lnTo>
                <a:lnTo>
                  <a:pt x="573024" y="252984"/>
                </a:lnTo>
                <a:lnTo>
                  <a:pt x="580644" y="254508"/>
                </a:lnTo>
                <a:lnTo>
                  <a:pt x="595884" y="251460"/>
                </a:lnTo>
                <a:lnTo>
                  <a:pt x="609600" y="243840"/>
                </a:lnTo>
                <a:lnTo>
                  <a:pt x="614172" y="239268"/>
                </a:lnTo>
                <a:lnTo>
                  <a:pt x="615696" y="234696"/>
                </a:lnTo>
                <a:lnTo>
                  <a:pt x="617220" y="231648"/>
                </a:lnTo>
                <a:lnTo>
                  <a:pt x="618744" y="230124"/>
                </a:lnTo>
                <a:lnTo>
                  <a:pt x="620268" y="225552"/>
                </a:lnTo>
                <a:lnTo>
                  <a:pt x="621792" y="217932"/>
                </a:lnTo>
                <a:lnTo>
                  <a:pt x="623315" y="224028"/>
                </a:lnTo>
                <a:lnTo>
                  <a:pt x="623315" y="227076"/>
                </a:lnTo>
                <a:lnTo>
                  <a:pt x="624840" y="230124"/>
                </a:lnTo>
                <a:lnTo>
                  <a:pt x="626364" y="234696"/>
                </a:lnTo>
                <a:lnTo>
                  <a:pt x="627888" y="237744"/>
                </a:lnTo>
                <a:lnTo>
                  <a:pt x="629412" y="240792"/>
                </a:lnTo>
                <a:lnTo>
                  <a:pt x="632460" y="242316"/>
                </a:lnTo>
                <a:lnTo>
                  <a:pt x="633984" y="245364"/>
                </a:lnTo>
                <a:lnTo>
                  <a:pt x="637032" y="246888"/>
                </a:lnTo>
                <a:lnTo>
                  <a:pt x="643128" y="251460"/>
                </a:lnTo>
                <a:lnTo>
                  <a:pt x="650748" y="252984"/>
                </a:lnTo>
                <a:lnTo>
                  <a:pt x="658368" y="254508"/>
                </a:lnTo>
                <a:lnTo>
                  <a:pt x="673608" y="251460"/>
                </a:lnTo>
                <a:lnTo>
                  <a:pt x="685800" y="243840"/>
                </a:lnTo>
                <a:lnTo>
                  <a:pt x="691896" y="239268"/>
                </a:lnTo>
                <a:lnTo>
                  <a:pt x="693420" y="234696"/>
                </a:lnTo>
                <a:lnTo>
                  <a:pt x="694944" y="231648"/>
                </a:lnTo>
                <a:lnTo>
                  <a:pt x="696468" y="228600"/>
                </a:lnTo>
                <a:lnTo>
                  <a:pt x="697992" y="225552"/>
                </a:lnTo>
                <a:lnTo>
                  <a:pt x="699515" y="217932"/>
                </a:lnTo>
                <a:lnTo>
                  <a:pt x="697992" y="182880"/>
                </a:lnTo>
                <a:lnTo>
                  <a:pt x="697992" y="1569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077200" y="6067044"/>
            <a:ext cx="76200" cy="155448"/>
          </a:xfrm>
          <a:custGeom>
            <a:avLst/>
            <a:gdLst/>
            <a:ahLst/>
            <a:cxnLst/>
            <a:rect l="l" t="t" r="r" b="b"/>
            <a:pathLst>
              <a:path w="76200" h="155448">
                <a:moveTo>
                  <a:pt x="76200" y="51816"/>
                </a:moveTo>
                <a:lnTo>
                  <a:pt x="76200" y="155448"/>
                </a:lnTo>
                <a:lnTo>
                  <a:pt x="0" y="155448"/>
                </a:lnTo>
                <a:lnTo>
                  <a:pt x="0" y="51816"/>
                </a:lnTo>
                <a:lnTo>
                  <a:pt x="76200" y="0"/>
                </a:lnTo>
                <a:lnTo>
                  <a:pt x="76200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007352" y="6399276"/>
            <a:ext cx="2036064" cy="112776"/>
          </a:xfrm>
          <a:custGeom>
            <a:avLst/>
            <a:gdLst/>
            <a:ahLst/>
            <a:cxnLst/>
            <a:rect l="l" t="t" r="r" b="b"/>
            <a:pathLst>
              <a:path w="2036064" h="112776">
                <a:moveTo>
                  <a:pt x="0" y="112776"/>
                </a:moveTo>
                <a:lnTo>
                  <a:pt x="0" y="0"/>
                </a:lnTo>
                <a:lnTo>
                  <a:pt x="2036064" y="0"/>
                </a:lnTo>
                <a:lnTo>
                  <a:pt x="2036064" y="112776"/>
                </a:lnTo>
                <a:lnTo>
                  <a:pt x="0" y="1127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453884" y="4747260"/>
            <a:ext cx="313944" cy="297180"/>
          </a:xfrm>
          <a:custGeom>
            <a:avLst/>
            <a:gdLst/>
            <a:ahLst/>
            <a:cxnLst/>
            <a:rect l="l" t="t" r="r" b="b"/>
            <a:pathLst>
              <a:path w="313944" h="297180">
                <a:moveTo>
                  <a:pt x="0" y="0"/>
                </a:moveTo>
                <a:lnTo>
                  <a:pt x="0" y="297180"/>
                </a:lnTo>
                <a:lnTo>
                  <a:pt x="313944" y="297180"/>
                </a:lnTo>
                <a:lnTo>
                  <a:pt x="313944" y="13716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447788" y="4895088"/>
            <a:ext cx="315467" cy="124968"/>
          </a:xfrm>
          <a:custGeom>
            <a:avLst/>
            <a:gdLst/>
            <a:ahLst/>
            <a:cxnLst/>
            <a:rect l="l" t="t" r="r" b="b"/>
            <a:pathLst>
              <a:path w="315467" h="124968">
                <a:moveTo>
                  <a:pt x="0" y="96012"/>
                </a:moveTo>
                <a:lnTo>
                  <a:pt x="315467" y="0"/>
                </a:lnTo>
                <a:lnTo>
                  <a:pt x="315467" y="124968"/>
                </a:lnTo>
                <a:lnTo>
                  <a:pt x="0" y="96012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429500" y="4707636"/>
            <a:ext cx="379476" cy="382524"/>
          </a:xfrm>
          <a:custGeom>
            <a:avLst/>
            <a:gdLst/>
            <a:ahLst/>
            <a:cxnLst/>
            <a:rect l="l" t="t" r="r" b="b"/>
            <a:pathLst>
              <a:path w="379476" h="382524">
                <a:moveTo>
                  <a:pt x="0" y="0"/>
                </a:moveTo>
                <a:lnTo>
                  <a:pt x="0" y="382524"/>
                </a:lnTo>
                <a:lnTo>
                  <a:pt x="379476" y="382524"/>
                </a:lnTo>
                <a:lnTo>
                  <a:pt x="379476" y="0"/>
                </a:lnTo>
                <a:lnTo>
                  <a:pt x="60960" y="0"/>
                </a:lnTo>
                <a:lnTo>
                  <a:pt x="60960" y="96012"/>
                </a:lnTo>
                <a:lnTo>
                  <a:pt x="316991" y="96012"/>
                </a:lnTo>
                <a:lnTo>
                  <a:pt x="316991" y="286512"/>
                </a:lnTo>
                <a:lnTo>
                  <a:pt x="60960" y="286512"/>
                </a:lnTo>
                <a:lnTo>
                  <a:pt x="6096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434072" y="4701540"/>
            <a:ext cx="57912" cy="381000"/>
          </a:xfrm>
          <a:custGeom>
            <a:avLst/>
            <a:gdLst/>
            <a:ahLst/>
            <a:cxnLst/>
            <a:rect l="l" t="t" r="r" b="b"/>
            <a:pathLst>
              <a:path w="57912" h="381000">
                <a:moveTo>
                  <a:pt x="0" y="381000"/>
                </a:moveTo>
                <a:lnTo>
                  <a:pt x="0" y="0"/>
                </a:lnTo>
                <a:lnTo>
                  <a:pt x="57912" y="0"/>
                </a:lnTo>
                <a:lnTo>
                  <a:pt x="57912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188452" y="4747260"/>
            <a:ext cx="315468" cy="297180"/>
          </a:xfrm>
          <a:custGeom>
            <a:avLst/>
            <a:gdLst/>
            <a:ahLst/>
            <a:cxnLst/>
            <a:rect l="l" t="t" r="r" b="b"/>
            <a:pathLst>
              <a:path w="315468" h="297180">
                <a:moveTo>
                  <a:pt x="0" y="0"/>
                </a:moveTo>
                <a:lnTo>
                  <a:pt x="0" y="297180"/>
                </a:lnTo>
                <a:lnTo>
                  <a:pt x="315468" y="297180"/>
                </a:lnTo>
                <a:lnTo>
                  <a:pt x="315468" y="13716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183879" y="4895088"/>
            <a:ext cx="315468" cy="124968"/>
          </a:xfrm>
          <a:custGeom>
            <a:avLst/>
            <a:gdLst/>
            <a:ahLst/>
            <a:cxnLst/>
            <a:rect l="l" t="t" r="r" b="b"/>
            <a:pathLst>
              <a:path w="315468" h="124968">
                <a:moveTo>
                  <a:pt x="0" y="96012"/>
                </a:moveTo>
                <a:lnTo>
                  <a:pt x="315469" y="0"/>
                </a:lnTo>
                <a:lnTo>
                  <a:pt x="315469" y="124968"/>
                </a:lnTo>
                <a:lnTo>
                  <a:pt x="0" y="96012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165591" y="4707636"/>
            <a:ext cx="377952" cy="382524"/>
          </a:xfrm>
          <a:custGeom>
            <a:avLst/>
            <a:gdLst/>
            <a:ahLst/>
            <a:cxnLst/>
            <a:rect l="l" t="t" r="r" b="b"/>
            <a:pathLst>
              <a:path w="377952" h="382524">
                <a:moveTo>
                  <a:pt x="0" y="0"/>
                </a:moveTo>
                <a:lnTo>
                  <a:pt x="0" y="382524"/>
                </a:lnTo>
                <a:lnTo>
                  <a:pt x="377953" y="382524"/>
                </a:lnTo>
                <a:lnTo>
                  <a:pt x="377953" y="0"/>
                </a:lnTo>
                <a:lnTo>
                  <a:pt x="59437" y="0"/>
                </a:lnTo>
                <a:lnTo>
                  <a:pt x="59437" y="96012"/>
                </a:lnTo>
                <a:lnTo>
                  <a:pt x="316993" y="96012"/>
                </a:lnTo>
                <a:lnTo>
                  <a:pt x="316993" y="286512"/>
                </a:lnTo>
                <a:lnTo>
                  <a:pt x="59437" y="286512"/>
                </a:lnTo>
                <a:lnTo>
                  <a:pt x="59437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170164" y="4701540"/>
            <a:ext cx="57912" cy="381000"/>
          </a:xfrm>
          <a:custGeom>
            <a:avLst/>
            <a:gdLst/>
            <a:ahLst/>
            <a:cxnLst/>
            <a:rect l="l" t="t" r="r" b="b"/>
            <a:pathLst>
              <a:path w="57912" h="381000">
                <a:moveTo>
                  <a:pt x="0" y="381000"/>
                </a:moveTo>
                <a:lnTo>
                  <a:pt x="0" y="0"/>
                </a:lnTo>
                <a:lnTo>
                  <a:pt x="57912" y="0"/>
                </a:lnTo>
                <a:lnTo>
                  <a:pt x="57912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447788" y="5320284"/>
            <a:ext cx="315467" cy="297180"/>
          </a:xfrm>
          <a:custGeom>
            <a:avLst/>
            <a:gdLst/>
            <a:ahLst/>
            <a:cxnLst/>
            <a:rect l="l" t="t" r="r" b="b"/>
            <a:pathLst>
              <a:path w="315467" h="297180">
                <a:moveTo>
                  <a:pt x="0" y="0"/>
                </a:moveTo>
                <a:lnTo>
                  <a:pt x="0" y="297180"/>
                </a:lnTo>
                <a:lnTo>
                  <a:pt x="315467" y="297180"/>
                </a:lnTo>
                <a:lnTo>
                  <a:pt x="315467" y="13716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443216" y="5468112"/>
            <a:ext cx="315468" cy="124968"/>
          </a:xfrm>
          <a:custGeom>
            <a:avLst/>
            <a:gdLst/>
            <a:ahLst/>
            <a:cxnLst/>
            <a:rect l="l" t="t" r="r" b="b"/>
            <a:pathLst>
              <a:path w="315468" h="124968">
                <a:moveTo>
                  <a:pt x="0" y="96012"/>
                </a:moveTo>
                <a:lnTo>
                  <a:pt x="315468" y="0"/>
                </a:lnTo>
                <a:lnTo>
                  <a:pt x="315468" y="124968"/>
                </a:lnTo>
                <a:lnTo>
                  <a:pt x="0" y="96012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424928" y="5280660"/>
            <a:ext cx="377951" cy="382524"/>
          </a:xfrm>
          <a:custGeom>
            <a:avLst/>
            <a:gdLst/>
            <a:ahLst/>
            <a:cxnLst/>
            <a:rect l="l" t="t" r="r" b="b"/>
            <a:pathLst>
              <a:path w="377951" h="382524">
                <a:moveTo>
                  <a:pt x="0" y="0"/>
                </a:moveTo>
                <a:lnTo>
                  <a:pt x="0" y="382524"/>
                </a:lnTo>
                <a:lnTo>
                  <a:pt x="377951" y="382524"/>
                </a:lnTo>
                <a:lnTo>
                  <a:pt x="377951" y="0"/>
                </a:lnTo>
                <a:lnTo>
                  <a:pt x="59436" y="0"/>
                </a:lnTo>
                <a:lnTo>
                  <a:pt x="59436" y="96012"/>
                </a:lnTo>
                <a:lnTo>
                  <a:pt x="316991" y="96012"/>
                </a:lnTo>
                <a:lnTo>
                  <a:pt x="316991" y="286512"/>
                </a:lnTo>
                <a:lnTo>
                  <a:pt x="59436" y="286512"/>
                </a:lnTo>
                <a:lnTo>
                  <a:pt x="59436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429500" y="5274564"/>
            <a:ext cx="56388" cy="381000"/>
          </a:xfrm>
          <a:custGeom>
            <a:avLst/>
            <a:gdLst/>
            <a:ahLst/>
            <a:cxnLst/>
            <a:rect l="l" t="t" r="r" b="b"/>
            <a:pathLst>
              <a:path w="56388" h="381000">
                <a:moveTo>
                  <a:pt x="0" y="381000"/>
                </a:moveTo>
                <a:lnTo>
                  <a:pt x="0" y="0"/>
                </a:lnTo>
                <a:lnTo>
                  <a:pt x="56388" y="0"/>
                </a:lnTo>
                <a:lnTo>
                  <a:pt x="56388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183879" y="5320284"/>
            <a:ext cx="315468" cy="297180"/>
          </a:xfrm>
          <a:custGeom>
            <a:avLst/>
            <a:gdLst/>
            <a:ahLst/>
            <a:cxnLst/>
            <a:rect l="l" t="t" r="r" b="b"/>
            <a:pathLst>
              <a:path w="315468" h="297180">
                <a:moveTo>
                  <a:pt x="0" y="0"/>
                </a:moveTo>
                <a:lnTo>
                  <a:pt x="0" y="297180"/>
                </a:lnTo>
                <a:lnTo>
                  <a:pt x="315469" y="297180"/>
                </a:lnTo>
                <a:lnTo>
                  <a:pt x="315469" y="13716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179307" y="5468112"/>
            <a:ext cx="315468" cy="124968"/>
          </a:xfrm>
          <a:custGeom>
            <a:avLst/>
            <a:gdLst/>
            <a:ahLst/>
            <a:cxnLst/>
            <a:rect l="l" t="t" r="r" b="b"/>
            <a:pathLst>
              <a:path w="315468" h="124968">
                <a:moveTo>
                  <a:pt x="0" y="96012"/>
                </a:moveTo>
                <a:lnTo>
                  <a:pt x="315469" y="0"/>
                </a:lnTo>
                <a:lnTo>
                  <a:pt x="315469" y="124968"/>
                </a:lnTo>
                <a:lnTo>
                  <a:pt x="0" y="96012"/>
                </a:lnTo>
                <a:close/>
              </a:path>
            </a:pathLst>
          </a:custGeom>
          <a:solidFill>
            <a:srgbClr val="00007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159496" y="5280660"/>
            <a:ext cx="379476" cy="382524"/>
          </a:xfrm>
          <a:custGeom>
            <a:avLst/>
            <a:gdLst/>
            <a:ahLst/>
            <a:cxnLst/>
            <a:rect l="l" t="t" r="r" b="b"/>
            <a:pathLst>
              <a:path w="379476" h="382524">
                <a:moveTo>
                  <a:pt x="0" y="0"/>
                </a:moveTo>
                <a:lnTo>
                  <a:pt x="0" y="382524"/>
                </a:lnTo>
                <a:lnTo>
                  <a:pt x="379476" y="382524"/>
                </a:lnTo>
                <a:lnTo>
                  <a:pt x="379476" y="0"/>
                </a:lnTo>
                <a:lnTo>
                  <a:pt x="60959" y="0"/>
                </a:lnTo>
                <a:lnTo>
                  <a:pt x="60959" y="96012"/>
                </a:lnTo>
                <a:lnTo>
                  <a:pt x="318516" y="96012"/>
                </a:lnTo>
                <a:lnTo>
                  <a:pt x="318516" y="286512"/>
                </a:lnTo>
                <a:lnTo>
                  <a:pt x="60959" y="286512"/>
                </a:lnTo>
                <a:lnTo>
                  <a:pt x="60959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165591" y="5274564"/>
            <a:ext cx="56388" cy="381000"/>
          </a:xfrm>
          <a:custGeom>
            <a:avLst/>
            <a:gdLst/>
            <a:ahLst/>
            <a:cxnLst/>
            <a:rect l="l" t="t" r="r" b="b"/>
            <a:pathLst>
              <a:path w="56388" h="381000">
                <a:moveTo>
                  <a:pt x="0" y="381000"/>
                </a:moveTo>
                <a:lnTo>
                  <a:pt x="0" y="0"/>
                </a:lnTo>
                <a:lnTo>
                  <a:pt x="56388" y="0"/>
                </a:lnTo>
                <a:lnTo>
                  <a:pt x="56388" y="381000"/>
                </a:lnTo>
                <a:lnTo>
                  <a:pt x="0" y="381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601212" y="6068568"/>
            <a:ext cx="682751" cy="327660"/>
          </a:xfrm>
          <a:custGeom>
            <a:avLst/>
            <a:gdLst/>
            <a:ahLst/>
            <a:cxnLst/>
            <a:rect l="l" t="t" r="r" b="b"/>
            <a:pathLst>
              <a:path w="682751" h="327660">
                <a:moveTo>
                  <a:pt x="0" y="82296"/>
                </a:moveTo>
                <a:lnTo>
                  <a:pt x="518159" y="82296"/>
                </a:lnTo>
                <a:lnTo>
                  <a:pt x="518159" y="0"/>
                </a:lnTo>
                <a:lnTo>
                  <a:pt x="682751" y="164592"/>
                </a:lnTo>
                <a:lnTo>
                  <a:pt x="518159" y="327660"/>
                </a:lnTo>
                <a:lnTo>
                  <a:pt x="518159" y="245364"/>
                </a:lnTo>
                <a:lnTo>
                  <a:pt x="0" y="245364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022848" y="6062472"/>
            <a:ext cx="978407" cy="318516"/>
          </a:xfrm>
          <a:custGeom>
            <a:avLst/>
            <a:gdLst/>
            <a:ahLst/>
            <a:cxnLst/>
            <a:rect l="l" t="t" r="r" b="b"/>
            <a:pathLst>
              <a:path w="978407" h="318516">
                <a:moveTo>
                  <a:pt x="978407" y="239268"/>
                </a:moveTo>
                <a:lnTo>
                  <a:pt x="158496" y="239268"/>
                </a:lnTo>
                <a:lnTo>
                  <a:pt x="158496" y="318516"/>
                </a:lnTo>
                <a:lnTo>
                  <a:pt x="0" y="158496"/>
                </a:lnTo>
                <a:lnTo>
                  <a:pt x="158496" y="0"/>
                </a:lnTo>
                <a:lnTo>
                  <a:pt x="158496" y="79248"/>
                </a:lnTo>
                <a:lnTo>
                  <a:pt x="978407" y="79248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009388" y="5558028"/>
            <a:ext cx="318516" cy="352044"/>
          </a:xfrm>
          <a:custGeom>
            <a:avLst/>
            <a:gdLst/>
            <a:ahLst/>
            <a:cxnLst/>
            <a:rect l="l" t="t" r="r" b="b"/>
            <a:pathLst>
              <a:path w="318516" h="352044">
                <a:moveTo>
                  <a:pt x="239268" y="0"/>
                </a:moveTo>
                <a:lnTo>
                  <a:pt x="239268" y="192024"/>
                </a:lnTo>
                <a:lnTo>
                  <a:pt x="318516" y="192024"/>
                </a:lnTo>
                <a:lnTo>
                  <a:pt x="160019" y="352044"/>
                </a:lnTo>
                <a:lnTo>
                  <a:pt x="0" y="192024"/>
                </a:lnTo>
                <a:lnTo>
                  <a:pt x="79248" y="192024"/>
                </a:lnTo>
                <a:lnTo>
                  <a:pt x="79248" y="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370832" y="5996940"/>
            <a:ext cx="1609344" cy="1223772"/>
          </a:xfrm>
          <a:custGeom>
            <a:avLst/>
            <a:gdLst/>
            <a:ahLst/>
            <a:cxnLst/>
            <a:rect l="l" t="t" r="r" b="b"/>
            <a:pathLst>
              <a:path w="1609344" h="1223772">
                <a:moveTo>
                  <a:pt x="0" y="1223772"/>
                </a:moveTo>
                <a:lnTo>
                  <a:pt x="0" y="0"/>
                </a:lnTo>
                <a:lnTo>
                  <a:pt x="1609344" y="0"/>
                </a:lnTo>
                <a:lnTo>
                  <a:pt x="1609344" y="1223772"/>
                </a:lnTo>
                <a:lnTo>
                  <a:pt x="0" y="122377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366260" y="5992368"/>
            <a:ext cx="1621536" cy="1234440"/>
          </a:xfrm>
          <a:custGeom>
            <a:avLst/>
            <a:gdLst/>
            <a:ahLst/>
            <a:cxnLst/>
            <a:rect l="l" t="t" r="r" b="b"/>
            <a:pathLst>
              <a:path w="1621536" h="1234440">
                <a:moveTo>
                  <a:pt x="0" y="4572"/>
                </a:moveTo>
                <a:cubicBezTo>
                  <a:pt x="0" y="1524"/>
                  <a:pt x="1524" y="0"/>
                  <a:pt x="4572" y="0"/>
                </a:cubicBezTo>
                <a:lnTo>
                  <a:pt x="1615440" y="0"/>
                </a:lnTo>
                <a:cubicBezTo>
                  <a:pt x="1618488" y="0"/>
                  <a:pt x="1621536" y="1524"/>
                  <a:pt x="1621536" y="4572"/>
                </a:cubicBezTo>
                <a:lnTo>
                  <a:pt x="1621536" y="1229868"/>
                </a:lnTo>
                <a:cubicBezTo>
                  <a:pt x="1621536" y="1232916"/>
                  <a:pt x="1618488" y="1234440"/>
                  <a:pt x="1615440" y="1234440"/>
                </a:cubicBezTo>
                <a:lnTo>
                  <a:pt x="4572" y="1234440"/>
                </a:lnTo>
                <a:cubicBezTo>
                  <a:pt x="1524" y="1234440"/>
                  <a:pt x="0" y="1232916"/>
                  <a:pt x="0" y="1229868"/>
                </a:cubicBezTo>
                <a:close/>
                <a:moveTo>
                  <a:pt x="9144" y="1229868"/>
                </a:moveTo>
                <a:lnTo>
                  <a:pt x="4572" y="1225296"/>
                </a:lnTo>
                <a:lnTo>
                  <a:pt x="1615440" y="1225296"/>
                </a:lnTo>
                <a:lnTo>
                  <a:pt x="1610868" y="1229868"/>
                </a:lnTo>
                <a:lnTo>
                  <a:pt x="1610868" y="4572"/>
                </a:lnTo>
                <a:lnTo>
                  <a:pt x="1615440" y="9144"/>
                </a:lnTo>
                <a:lnTo>
                  <a:pt x="4572" y="9144"/>
                </a:lnTo>
                <a:lnTo>
                  <a:pt x="9144" y="4572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5005006" y="5945490"/>
            <a:ext cx="496106" cy="6241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400" b="1" spc="10" dirty="0">
                <a:solidFill>
                  <a:srgbClr val="FF0000"/>
                </a:solidFill>
                <a:latin typeface="Arial"/>
                <a:cs typeface="Arial"/>
              </a:rPr>
              <a:t>?</a:t>
            </a:r>
            <a:endParaRPr sz="44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471606" y="6526340"/>
            <a:ext cx="1491692" cy="6327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88976">
              <a:lnSpc>
                <a:spcPct val="100000"/>
              </a:lnSpc>
            </a:pPr>
            <a:r>
              <a:rPr sz="2400" b="1" spc="10" dirty="0">
                <a:solidFill>
                  <a:srgbClr val="47494B"/>
                </a:solidFill>
                <a:latin typeface="Arial"/>
                <a:cs typeface="Arial"/>
              </a:rPr>
              <a:t>KELAS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b="1" spc="10" dirty="0">
                <a:solidFill>
                  <a:srgbClr val="47494B"/>
                </a:solidFill>
                <a:latin typeface="Arial"/>
                <a:cs typeface="Arial"/>
              </a:rPr>
              <a:t>JABATAN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7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8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8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2759" name="object 2759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0" name="object 2760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1" name="object 2761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2" name="object 276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3" name="object 2763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4" name="object 2764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60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65" name="object 2765"/>
          <p:cNvSpPr/>
          <p:nvPr/>
        </p:nvSpPr>
        <p:spPr>
          <a:xfrm>
            <a:off x="629412" y="1447800"/>
            <a:ext cx="952500" cy="295656"/>
          </a:xfrm>
          <a:custGeom>
            <a:avLst/>
            <a:gdLst/>
            <a:ahLst/>
            <a:cxnLst/>
            <a:rect l="l" t="t" r="r" b="b"/>
            <a:pathLst>
              <a:path w="952500" h="295656">
                <a:moveTo>
                  <a:pt x="0" y="295656"/>
                </a:moveTo>
                <a:lnTo>
                  <a:pt x="0" y="0"/>
                </a:lnTo>
                <a:lnTo>
                  <a:pt x="952500" y="0"/>
                </a:lnTo>
                <a:lnTo>
                  <a:pt x="952500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6" name="object 2766"/>
          <p:cNvSpPr/>
          <p:nvPr/>
        </p:nvSpPr>
        <p:spPr>
          <a:xfrm>
            <a:off x="1583436" y="1447800"/>
            <a:ext cx="2670048" cy="295656"/>
          </a:xfrm>
          <a:custGeom>
            <a:avLst/>
            <a:gdLst/>
            <a:ahLst/>
            <a:cxnLst/>
            <a:rect l="l" t="t" r="r" b="b"/>
            <a:pathLst>
              <a:path w="2670048" h="295656">
                <a:moveTo>
                  <a:pt x="0" y="295656"/>
                </a:moveTo>
                <a:lnTo>
                  <a:pt x="0" y="0"/>
                </a:lnTo>
                <a:lnTo>
                  <a:pt x="2670048" y="0"/>
                </a:lnTo>
                <a:lnTo>
                  <a:pt x="2670048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7" name="object 2767"/>
          <p:cNvSpPr/>
          <p:nvPr/>
        </p:nvSpPr>
        <p:spPr>
          <a:xfrm>
            <a:off x="4255007" y="1447800"/>
            <a:ext cx="2525268" cy="295656"/>
          </a:xfrm>
          <a:custGeom>
            <a:avLst/>
            <a:gdLst/>
            <a:ahLst/>
            <a:cxnLst/>
            <a:rect l="l" t="t" r="r" b="b"/>
            <a:pathLst>
              <a:path w="2525268" h="295656">
                <a:moveTo>
                  <a:pt x="0" y="295656"/>
                </a:moveTo>
                <a:lnTo>
                  <a:pt x="0" y="0"/>
                </a:lnTo>
                <a:lnTo>
                  <a:pt x="2525269" y="0"/>
                </a:lnTo>
                <a:lnTo>
                  <a:pt x="2525269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8" name="object 2768"/>
          <p:cNvSpPr/>
          <p:nvPr/>
        </p:nvSpPr>
        <p:spPr>
          <a:xfrm>
            <a:off x="6781800" y="1447800"/>
            <a:ext cx="2589276" cy="295656"/>
          </a:xfrm>
          <a:custGeom>
            <a:avLst/>
            <a:gdLst/>
            <a:ahLst/>
            <a:cxnLst/>
            <a:rect l="l" t="t" r="r" b="b"/>
            <a:pathLst>
              <a:path w="2589276" h="295656">
                <a:moveTo>
                  <a:pt x="0" y="295656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9" name="object 2769"/>
          <p:cNvSpPr/>
          <p:nvPr/>
        </p:nvSpPr>
        <p:spPr>
          <a:xfrm>
            <a:off x="629412" y="1744980"/>
            <a:ext cx="544067" cy="246888"/>
          </a:xfrm>
          <a:custGeom>
            <a:avLst/>
            <a:gdLst/>
            <a:ahLst/>
            <a:cxnLst/>
            <a:rect l="l" t="t" r="r" b="b"/>
            <a:pathLst>
              <a:path w="544067" h="246888">
                <a:moveTo>
                  <a:pt x="0" y="246888"/>
                </a:moveTo>
                <a:lnTo>
                  <a:pt x="0" y="0"/>
                </a:lnTo>
                <a:lnTo>
                  <a:pt x="544067" y="0"/>
                </a:lnTo>
                <a:lnTo>
                  <a:pt x="544067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0" name="object 2770"/>
          <p:cNvSpPr/>
          <p:nvPr/>
        </p:nvSpPr>
        <p:spPr>
          <a:xfrm>
            <a:off x="1175004" y="1744980"/>
            <a:ext cx="406908" cy="246888"/>
          </a:xfrm>
          <a:custGeom>
            <a:avLst/>
            <a:gdLst/>
            <a:ahLst/>
            <a:cxnLst/>
            <a:rect l="l" t="t" r="r" b="b"/>
            <a:pathLst>
              <a:path w="406908" h="246888">
                <a:moveTo>
                  <a:pt x="0" y="246888"/>
                </a:moveTo>
                <a:lnTo>
                  <a:pt x="0" y="0"/>
                </a:lnTo>
                <a:lnTo>
                  <a:pt x="406908" y="0"/>
                </a:lnTo>
                <a:lnTo>
                  <a:pt x="406908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1" name="object 2771"/>
          <p:cNvSpPr/>
          <p:nvPr/>
        </p:nvSpPr>
        <p:spPr>
          <a:xfrm>
            <a:off x="1583436" y="1744980"/>
            <a:ext cx="7787640" cy="246888"/>
          </a:xfrm>
          <a:custGeom>
            <a:avLst/>
            <a:gdLst/>
            <a:ahLst/>
            <a:cxnLst/>
            <a:rect l="l" t="t" r="r" b="b"/>
            <a:pathLst>
              <a:path w="7787640" h="246888">
                <a:moveTo>
                  <a:pt x="0" y="246888"/>
                </a:moveTo>
                <a:lnTo>
                  <a:pt x="0" y="0"/>
                </a:lnTo>
                <a:lnTo>
                  <a:pt x="7787640" y="0"/>
                </a:lnTo>
                <a:lnTo>
                  <a:pt x="7787640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2" name="object 2772"/>
          <p:cNvSpPr/>
          <p:nvPr/>
        </p:nvSpPr>
        <p:spPr>
          <a:xfrm>
            <a:off x="629412" y="1993392"/>
            <a:ext cx="544067" cy="490727"/>
          </a:xfrm>
          <a:custGeom>
            <a:avLst/>
            <a:gdLst/>
            <a:ahLst/>
            <a:cxnLst/>
            <a:rect l="l" t="t" r="r" b="b"/>
            <a:pathLst>
              <a:path w="544067" h="490727">
                <a:moveTo>
                  <a:pt x="0" y="490728"/>
                </a:moveTo>
                <a:lnTo>
                  <a:pt x="0" y="0"/>
                </a:lnTo>
                <a:lnTo>
                  <a:pt x="544067" y="0"/>
                </a:lnTo>
                <a:lnTo>
                  <a:pt x="544067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3" name="object 2773"/>
          <p:cNvSpPr/>
          <p:nvPr/>
        </p:nvSpPr>
        <p:spPr>
          <a:xfrm>
            <a:off x="1175004" y="1993392"/>
            <a:ext cx="406908" cy="490727"/>
          </a:xfrm>
          <a:custGeom>
            <a:avLst/>
            <a:gdLst/>
            <a:ahLst/>
            <a:cxnLst/>
            <a:rect l="l" t="t" r="r" b="b"/>
            <a:pathLst>
              <a:path w="406908" h="490727">
                <a:moveTo>
                  <a:pt x="0" y="490728"/>
                </a:moveTo>
                <a:lnTo>
                  <a:pt x="0" y="0"/>
                </a:lnTo>
                <a:lnTo>
                  <a:pt x="406908" y="0"/>
                </a:lnTo>
                <a:lnTo>
                  <a:pt x="406908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4" name="object 2774"/>
          <p:cNvSpPr/>
          <p:nvPr/>
        </p:nvSpPr>
        <p:spPr>
          <a:xfrm>
            <a:off x="1583436" y="1993392"/>
            <a:ext cx="2670048" cy="490727"/>
          </a:xfrm>
          <a:custGeom>
            <a:avLst/>
            <a:gdLst/>
            <a:ahLst/>
            <a:cxnLst/>
            <a:rect l="l" t="t" r="r" b="b"/>
            <a:pathLst>
              <a:path w="2670048" h="490727">
                <a:moveTo>
                  <a:pt x="0" y="490728"/>
                </a:moveTo>
                <a:lnTo>
                  <a:pt x="0" y="0"/>
                </a:lnTo>
                <a:lnTo>
                  <a:pt x="2670048" y="0"/>
                </a:lnTo>
                <a:lnTo>
                  <a:pt x="2670048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5" name="object 2775"/>
          <p:cNvSpPr/>
          <p:nvPr/>
        </p:nvSpPr>
        <p:spPr>
          <a:xfrm>
            <a:off x="4255007" y="1993392"/>
            <a:ext cx="2525268" cy="490727"/>
          </a:xfrm>
          <a:custGeom>
            <a:avLst/>
            <a:gdLst/>
            <a:ahLst/>
            <a:cxnLst/>
            <a:rect l="l" t="t" r="r" b="b"/>
            <a:pathLst>
              <a:path w="2525268" h="490727">
                <a:moveTo>
                  <a:pt x="0" y="490728"/>
                </a:moveTo>
                <a:lnTo>
                  <a:pt x="0" y="0"/>
                </a:lnTo>
                <a:lnTo>
                  <a:pt x="2525269" y="0"/>
                </a:lnTo>
                <a:lnTo>
                  <a:pt x="2525269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6" name="object 2776"/>
          <p:cNvSpPr/>
          <p:nvPr/>
        </p:nvSpPr>
        <p:spPr>
          <a:xfrm>
            <a:off x="6781800" y="1993392"/>
            <a:ext cx="2589276" cy="490727"/>
          </a:xfrm>
          <a:custGeom>
            <a:avLst/>
            <a:gdLst/>
            <a:ahLst/>
            <a:cxnLst/>
            <a:rect l="l" t="t" r="r" b="b"/>
            <a:pathLst>
              <a:path w="2589276" h="490727">
                <a:moveTo>
                  <a:pt x="0" y="490728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7" name="object 2777"/>
          <p:cNvSpPr/>
          <p:nvPr/>
        </p:nvSpPr>
        <p:spPr>
          <a:xfrm>
            <a:off x="1168907" y="1732787"/>
            <a:ext cx="12192" cy="765048"/>
          </a:xfrm>
          <a:custGeom>
            <a:avLst/>
            <a:gdLst/>
            <a:ahLst/>
            <a:cxnLst/>
            <a:rect l="l" t="t" r="r" b="b"/>
            <a:pathLst>
              <a:path w="12192" h="765048">
                <a:moveTo>
                  <a:pt x="6097" y="6097"/>
                </a:moveTo>
                <a:lnTo>
                  <a:pt x="6097" y="7589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8" name="object 2778"/>
          <p:cNvSpPr/>
          <p:nvPr/>
        </p:nvSpPr>
        <p:spPr>
          <a:xfrm>
            <a:off x="1168907" y="1435607"/>
            <a:ext cx="420624" cy="1062228"/>
          </a:xfrm>
          <a:custGeom>
            <a:avLst/>
            <a:gdLst/>
            <a:ahLst/>
            <a:cxnLst/>
            <a:rect l="l" t="t" r="r" b="b"/>
            <a:pathLst>
              <a:path w="420624" h="1062228">
                <a:moveTo>
                  <a:pt x="6097" y="1056133"/>
                </a:moveTo>
                <a:moveTo>
                  <a:pt x="414529" y="6097"/>
                </a:moveTo>
                <a:lnTo>
                  <a:pt x="414529" y="105613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9" name="object 2779"/>
          <p:cNvSpPr/>
          <p:nvPr/>
        </p:nvSpPr>
        <p:spPr>
          <a:xfrm>
            <a:off x="1577340" y="1435607"/>
            <a:ext cx="2683764" cy="1062228"/>
          </a:xfrm>
          <a:custGeom>
            <a:avLst/>
            <a:gdLst/>
            <a:ahLst/>
            <a:cxnLst/>
            <a:rect l="l" t="t" r="r" b="b"/>
            <a:pathLst>
              <a:path w="2683764" h="1062228">
                <a:moveTo>
                  <a:pt x="6096" y="1056133"/>
                </a:moveTo>
                <a:moveTo>
                  <a:pt x="2677667" y="6097"/>
                </a:moveTo>
                <a:lnTo>
                  <a:pt x="2677667" y="31546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0" name="object 2780"/>
          <p:cNvSpPr/>
          <p:nvPr/>
        </p:nvSpPr>
        <p:spPr>
          <a:xfrm>
            <a:off x="4248911" y="1744980"/>
            <a:ext cx="12192" cy="752856"/>
          </a:xfrm>
          <a:custGeom>
            <a:avLst/>
            <a:gdLst/>
            <a:ahLst/>
            <a:cxnLst/>
            <a:rect l="l" t="t" r="r" b="b"/>
            <a:pathLst>
              <a:path w="12192" h="752856">
                <a:moveTo>
                  <a:pt x="6096" y="6096"/>
                </a:moveTo>
                <a:moveTo>
                  <a:pt x="6096" y="242316"/>
                </a:moveTo>
                <a:lnTo>
                  <a:pt x="6096" y="7467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1" name="object 2781"/>
          <p:cNvSpPr/>
          <p:nvPr/>
        </p:nvSpPr>
        <p:spPr>
          <a:xfrm>
            <a:off x="4248911" y="1435607"/>
            <a:ext cx="2538984" cy="1062228"/>
          </a:xfrm>
          <a:custGeom>
            <a:avLst/>
            <a:gdLst/>
            <a:ahLst/>
            <a:cxnLst/>
            <a:rect l="l" t="t" r="r" b="b"/>
            <a:pathLst>
              <a:path w="2538984" h="1062228">
                <a:moveTo>
                  <a:pt x="6096" y="1056133"/>
                </a:moveTo>
                <a:moveTo>
                  <a:pt x="2532889" y="6097"/>
                </a:moveTo>
                <a:lnTo>
                  <a:pt x="2532889" y="31546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2" name="object 2782"/>
          <p:cNvSpPr/>
          <p:nvPr/>
        </p:nvSpPr>
        <p:spPr>
          <a:xfrm>
            <a:off x="6775704" y="1744980"/>
            <a:ext cx="12192" cy="752856"/>
          </a:xfrm>
          <a:custGeom>
            <a:avLst/>
            <a:gdLst/>
            <a:ahLst/>
            <a:cxnLst/>
            <a:rect l="l" t="t" r="r" b="b"/>
            <a:pathLst>
              <a:path w="12192" h="752856">
                <a:moveTo>
                  <a:pt x="6096" y="6096"/>
                </a:moveTo>
                <a:moveTo>
                  <a:pt x="6096" y="242316"/>
                </a:moveTo>
                <a:lnTo>
                  <a:pt x="6096" y="7467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3" name="object 2783"/>
          <p:cNvSpPr/>
          <p:nvPr/>
        </p:nvSpPr>
        <p:spPr>
          <a:xfrm>
            <a:off x="617220" y="1738884"/>
            <a:ext cx="8769095" cy="758952"/>
          </a:xfrm>
          <a:custGeom>
            <a:avLst/>
            <a:gdLst/>
            <a:ahLst/>
            <a:cxnLst/>
            <a:rect l="l" t="t" r="r" b="b"/>
            <a:pathLst>
              <a:path w="8769095" h="758952">
                <a:moveTo>
                  <a:pt x="6164580" y="752856"/>
                </a:moveTo>
                <a:moveTo>
                  <a:pt x="6096" y="6096"/>
                </a:moveTo>
                <a:lnTo>
                  <a:pt x="876300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4" name="object 2784"/>
          <p:cNvSpPr/>
          <p:nvPr/>
        </p:nvSpPr>
        <p:spPr>
          <a:xfrm>
            <a:off x="617220" y="1738884"/>
            <a:ext cx="8769095" cy="260604"/>
          </a:xfrm>
          <a:custGeom>
            <a:avLst/>
            <a:gdLst/>
            <a:ahLst/>
            <a:cxnLst/>
            <a:rect l="l" t="t" r="r" b="b"/>
            <a:pathLst>
              <a:path w="8769095" h="260604">
                <a:moveTo>
                  <a:pt x="8763000" y="6096"/>
                </a:moveTo>
                <a:moveTo>
                  <a:pt x="6096" y="254508"/>
                </a:moveTo>
                <a:lnTo>
                  <a:pt x="8763000" y="25450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5" name="object 2785"/>
          <p:cNvSpPr/>
          <p:nvPr/>
        </p:nvSpPr>
        <p:spPr>
          <a:xfrm>
            <a:off x="623316" y="1435607"/>
            <a:ext cx="8762999" cy="1062228"/>
          </a:xfrm>
          <a:custGeom>
            <a:avLst/>
            <a:gdLst/>
            <a:ahLst/>
            <a:cxnLst/>
            <a:rect l="l" t="t" r="r" b="b"/>
            <a:pathLst>
              <a:path w="8762999" h="1062228">
                <a:moveTo>
                  <a:pt x="8756904" y="557785"/>
                </a:moveTo>
                <a:moveTo>
                  <a:pt x="6096" y="6097"/>
                </a:moveTo>
                <a:lnTo>
                  <a:pt x="6096" y="105613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6" name="object 2786"/>
          <p:cNvSpPr/>
          <p:nvPr/>
        </p:nvSpPr>
        <p:spPr>
          <a:xfrm>
            <a:off x="623316" y="1435607"/>
            <a:ext cx="8755380" cy="1062228"/>
          </a:xfrm>
          <a:custGeom>
            <a:avLst/>
            <a:gdLst/>
            <a:ahLst/>
            <a:cxnLst/>
            <a:rect l="l" t="t" r="r" b="b"/>
            <a:pathLst>
              <a:path w="8755380" h="1062228">
                <a:moveTo>
                  <a:pt x="6096" y="1056133"/>
                </a:moveTo>
                <a:moveTo>
                  <a:pt x="8749284" y="6097"/>
                </a:moveTo>
                <a:lnTo>
                  <a:pt x="8749284" y="105613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7" name="object 2787"/>
          <p:cNvSpPr/>
          <p:nvPr/>
        </p:nvSpPr>
        <p:spPr>
          <a:xfrm>
            <a:off x="617220" y="1441704"/>
            <a:ext cx="8769095" cy="1056132"/>
          </a:xfrm>
          <a:custGeom>
            <a:avLst/>
            <a:gdLst/>
            <a:ahLst/>
            <a:cxnLst/>
            <a:rect l="l" t="t" r="r" b="b"/>
            <a:pathLst>
              <a:path w="8769095" h="1056132">
                <a:moveTo>
                  <a:pt x="8755380" y="1050036"/>
                </a:moveTo>
                <a:moveTo>
                  <a:pt x="6096" y="6096"/>
                </a:moveTo>
                <a:lnTo>
                  <a:pt x="876300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8" name="object 2788"/>
          <p:cNvSpPr/>
          <p:nvPr/>
        </p:nvSpPr>
        <p:spPr>
          <a:xfrm>
            <a:off x="617220" y="1441704"/>
            <a:ext cx="8769095" cy="1050036"/>
          </a:xfrm>
          <a:custGeom>
            <a:avLst/>
            <a:gdLst/>
            <a:ahLst/>
            <a:cxnLst/>
            <a:rect l="l" t="t" r="r" b="b"/>
            <a:pathLst>
              <a:path w="8769095" h="1050036">
                <a:moveTo>
                  <a:pt x="8763000" y="6096"/>
                </a:moveTo>
                <a:moveTo>
                  <a:pt x="6096" y="1043940"/>
                </a:moveTo>
                <a:lnTo>
                  <a:pt x="8763000" y="10439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80961" y="1512428"/>
            <a:ext cx="2957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586947" y="1512428"/>
            <a:ext cx="2032360" cy="4726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75742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NAMA JABATAN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ANGGARAN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783562" y="1512428"/>
            <a:ext cx="151363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INTANSI PEMBINA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510493" y="1512428"/>
            <a:ext cx="117857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JABATAN INTI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65573" y="2134874"/>
            <a:ext cx="3153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117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332260" y="2134874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586947" y="2130302"/>
            <a:ext cx="54503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Analis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124919" y="2130302"/>
            <a:ext cx="51727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APBN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377515" y="2130302"/>
            <a:ext cx="54463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Setjen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921583" y="2130302"/>
            <a:ext cx="39707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DPR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785918" y="2012954"/>
            <a:ext cx="246243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2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 anggaran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89" name="object 2789"/>
          <p:cNvSpPr/>
          <p:nvPr/>
        </p:nvSpPr>
        <p:spPr>
          <a:xfrm>
            <a:off x="624840" y="5105400"/>
            <a:ext cx="527304" cy="246888"/>
          </a:xfrm>
          <a:custGeom>
            <a:avLst/>
            <a:gdLst/>
            <a:ahLst/>
            <a:cxnLst/>
            <a:rect l="l" t="t" r="r" b="b"/>
            <a:pathLst>
              <a:path w="527304" h="246888">
                <a:moveTo>
                  <a:pt x="0" y="246888"/>
                </a:moveTo>
                <a:lnTo>
                  <a:pt x="0" y="0"/>
                </a:lnTo>
                <a:lnTo>
                  <a:pt x="527304" y="0"/>
                </a:lnTo>
                <a:lnTo>
                  <a:pt x="527304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0" name="object 2790"/>
          <p:cNvSpPr/>
          <p:nvPr/>
        </p:nvSpPr>
        <p:spPr>
          <a:xfrm>
            <a:off x="1153668" y="5105400"/>
            <a:ext cx="385572" cy="246888"/>
          </a:xfrm>
          <a:custGeom>
            <a:avLst/>
            <a:gdLst/>
            <a:ahLst/>
            <a:cxnLst/>
            <a:rect l="l" t="t" r="r" b="b"/>
            <a:pathLst>
              <a:path w="385572" h="246888">
                <a:moveTo>
                  <a:pt x="0" y="246888"/>
                </a:moveTo>
                <a:lnTo>
                  <a:pt x="0" y="0"/>
                </a:lnTo>
                <a:lnTo>
                  <a:pt x="385572" y="0"/>
                </a:lnTo>
                <a:lnTo>
                  <a:pt x="385572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1" name="object 2791"/>
          <p:cNvSpPr/>
          <p:nvPr/>
        </p:nvSpPr>
        <p:spPr>
          <a:xfrm>
            <a:off x="1540764" y="5105400"/>
            <a:ext cx="7830312" cy="246888"/>
          </a:xfrm>
          <a:custGeom>
            <a:avLst/>
            <a:gdLst/>
            <a:ahLst/>
            <a:cxnLst/>
            <a:rect l="l" t="t" r="r" b="b"/>
            <a:pathLst>
              <a:path w="7830312" h="246888">
                <a:moveTo>
                  <a:pt x="0" y="246888"/>
                </a:moveTo>
                <a:lnTo>
                  <a:pt x="0" y="0"/>
                </a:lnTo>
                <a:lnTo>
                  <a:pt x="7830312" y="0"/>
                </a:lnTo>
                <a:lnTo>
                  <a:pt x="7830312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2" name="object 2792"/>
          <p:cNvSpPr/>
          <p:nvPr/>
        </p:nvSpPr>
        <p:spPr>
          <a:xfrm>
            <a:off x="624840" y="5353812"/>
            <a:ext cx="527304" cy="245364"/>
          </a:xfrm>
          <a:custGeom>
            <a:avLst/>
            <a:gdLst/>
            <a:ahLst/>
            <a:cxnLst/>
            <a:rect l="l" t="t" r="r" b="b"/>
            <a:pathLst>
              <a:path w="527304" h="245364">
                <a:moveTo>
                  <a:pt x="0" y="245364"/>
                </a:moveTo>
                <a:lnTo>
                  <a:pt x="0" y="0"/>
                </a:lnTo>
                <a:lnTo>
                  <a:pt x="527304" y="0"/>
                </a:lnTo>
                <a:lnTo>
                  <a:pt x="527304" y="245364"/>
                </a:lnTo>
                <a:lnTo>
                  <a:pt x="0" y="24536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3" name="object 2793"/>
          <p:cNvSpPr/>
          <p:nvPr/>
        </p:nvSpPr>
        <p:spPr>
          <a:xfrm>
            <a:off x="1153668" y="5353812"/>
            <a:ext cx="385572" cy="245364"/>
          </a:xfrm>
          <a:custGeom>
            <a:avLst/>
            <a:gdLst/>
            <a:ahLst/>
            <a:cxnLst/>
            <a:rect l="l" t="t" r="r" b="b"/>
            <a:pathLst>
              <a:path w="385572" h="245364">
                <a:moveTo>
                  <a:pt x="0" y="245364"/>
                </a:moveTo>
                <a:lnTo>
                  <a:pt x="0" y="0"/>
                </a:lnTo>
                <a:lnTo>
                  <a:pt x="385572" y="0"/>
                </a:lnTo>
                <a:lnTo>
                  <a:pt x="385572" y="245364"/>
                </a:lnTo>
                <a:lnTo>
                  <a:pt x="0" y="24536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4" name="object 2794"/>
          <p:cNvSpPr/>
          <p:nvPr/>
        </p:nvSpPr>
        <p:spPr>
          <a:xfrm>
            <a:off x="1540764" y="5353812"/>
            <a:ext cx="2479548" cy="245364"/>
          </a:xfrm>
          <a:custGeom>
            <a:avLst/>
            <a:gdLst/>
            <a:ahLst/>
            <a:cxnLst/>
            <a:rect l="l" t="t" r="r" b="b"/>
            <a:pathLst>
              <a:path w="2479548" h="245364">
                <a:moveTo>
                  <a:pt x="0" y="245364"/>
                </a:moveTo>
                <a:lnTo>
                  <a:pt x="0" y="0"/>
                </a:lnTo>
                <a:lnTo>
                  <a:pt x="2479548" y="0"/>
                </a:lnTo>
                <a:lnTo>
                  <a:pt x="2479548" y="245364"/>
                </a:lnTo>
                <a:lnTo>
                  <a:pt x="0" y="24536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5" name="object 2795"/>
          <p:cNvSpPr/>
          <p:nvPr/>
        </p:nvSpPr>
        <p:spPr>
          <a:xfrm>
            <a:off x="4021836" y="5353812"/>
            <a:ext cx="2868168" cy="740664"/>
          </a:xfrm>
          <a:custGeom>
            <a:avLst/>
            <a:gdLst/>
            <a:ahLst/>
            <a:cxnLst/>
            <a:rect l="l" t="t" r="r" b="b"/>
            <a:pathLst>
              <a:path w="2868168" h="740664">
                <a:moveTo>
                  <a:pt x="0" y="740664"/>
                </a:moveTo>
                <a:lnTo>
                  <a:pt x="0" y="0"/>
                </a:lnTo>
                <a:lnTo>
                  <a:pt x="2868168" y="0"/>
                </a:lnTo>
                <a:lnTo>
                  <a:pt x="2868168" y="740664"/>
                </a:lnTo>
                <a:lnTo>
                  <a:pt x="0" y="74066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6" name="object 2796"/>
          <p:cNvSpPr/>
          <p:nvPr/>
        </p:nvSpPr>
        <p:spPr>
          <a:xfrm>
            <a:off x="6891528" y="5353812"/>
            <a:ext cx="2479548" cy="740664"/>
          </a:xfrm>
          <a:custGeom>
            <a:avLst/>
            <a:gdLst/>
            <a:ahLst/>
            <a:cxnLst/>
            <a:rect l="l" t="t" r="r" b="b"/>
            <a:pathLst>
              <a:path w="2479548" h="740664">
                <a:moveTo>
                  <a:pt x="0" y="740664"/>
                </a:moveTo>
                <a:lnTo>
                  <a:pt x="0" y="0"/>
                </a:lnTo>
                <a:lnTo>
                  <a:pt x="2479548" y="0"/>
                </a:lnTo>
                <a:lnTo>
                  <a:pt x="2479548" y="740664"/>
                </a:lnTo>
                <a:lnTo>
                  <a:pt x="0" y="74066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7" name="object 2797"/>
          <p:cNvSpPr/>
          <p:nvPr/>
        </p:nvSpPr>
        <p:spPr>
          <a:xfrm>
            <a:off x="624840" y="5600700"/>
            <a:ext cx="527304" cy="245364"/>
          </a:xfrm>
          <a:custGeom>
            <a:avLst/>
            <a:gdLst/>
            <a:ahLst/>
            <a:cxnLst/>
            <a:rect l="l" t="t" r="r" b="b"/>
            <a:pathLst>
              <a:path w="527304" h="245364">
                <a:moveTo>
                  <a:pt x="0" y="245364"/>
                </a:moveTo>
                <a:lnTo>
                  <a:pt x="0" y="0"/>
                </a:lnTo>
                <a:lnTo>
                  <a:pt x="527304" y="0"/>
                </a:lnTo>
                <a:lnTo>
                  <a:pt x="527304" y="245364"/>
                </a:lnTo>
                <a:lnTo>
                  <a:pt x="0" y="24536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8" name="object 2798"/>
          <p:cNvSpPr/>
          <p:nvPr/>
        </p:nvSpPr>
        <p:spPr>
          <a:xfrm>
            <a:off x="1153668" y="5600700"/>
            <a:ext cx="385572" cy="245364"/>
          </a:xfrm>
          <a:custGeom>
            <a:avLst/>
            <a:gdLst/>
            <a:ahLst/>
            <a:cxnLst/>
            <a:rect l="l" t="t" r="r" b="b"/>
            <a:pathLst>
              <a:path w="385572" h="245364">
                <a:moveTo>
                  <a:pt x="0" y="245364"/>
                </a:moveTo>
                <a:lnTo>
                  <a:pt x="0" y="0"/>
                </a:lnTo>
                <a:lnTo>
                  <a:pt x="385572" y="0"/>
                </a:lnTo>
                <a:lnTo>
                  <a:pt x="385572" y="245364"/>
                </a:lnTo>
                <a:lnTo>
                  <a:pt x="0" y="24536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9" name="object 2799"/>
          <p:cNvSpPr/>
          <p:nvPr/>
        </p:nvSpPr>
        <p:spPr>
          <a:xfrm>
            <a:off x="1540764" y="5600700"/>
            <a:ext cx="2479548" cy="245364"/>
          </a:xfrm>
          <a:custGeom>
            <a:avLst/>
            <a:gdLst/>
            <a:ahLst/>
            <a:cxnLst/>
            <a:rect l="l" t="t" r="r" b="b"/>
            <a:pathLst>
              <a:path w="2479548" h="245364">
                <a:moveTo>
                  <a:pt x="0" y="245364"/>
                </a:moveTo>
                <a:lnTo>
                  <a:pt x="0" y="0"/>
                </a:lnTo>
                <a:lnTo>
                  <a:pt x="2479548" y="0"/>
                </a:lnTo>
                <a:lnTo>
                  <a:pt x="2479548" y="245364"/>
                </a:lnTo>
                <a:lnTo>
                  <a:pt x="0" y="245364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0" name="object 2800"/>
          <p:cNvSpPr/>
          <p:nvPr/>
        </p:nvSpPr>
        <p:spPr>
          <a:xfrm>
            <a:off x="624840" y="5847588"/>
            <a:ext cx="527304" cy="246888"/>
          </a:xfrm>
          <a:custGeom>
            <a:avLst/>
            <a:gdLst/>
            <a:ahLst/>
            <a:cxnLst/>
            <a:rect l="l" t="t" r="r" b="b"/>
            <a:pathLst>
              <a:path w="527304" h="246888">
                <a:moveTo>
                  <a:pt x="0" y="246888"/>
                </a:moveTo>
                <a:lnTo>
                  <a:pt x="0" y="0"/>
                </a:lnTo>
                <a:lnTo>
                  <a:pt x="527304" y="0"/>
                </a:lnTo>
                <a:lnTo>
                  <a:pt x="527304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1" name="object 2801"/>
          <p:cNvSpPr/>
          <p:nvPr/>
        </p:nvSpPr>
        <p:spPr>
          <a:xfrm>
            <a:off x="1153668" y="5847588"/>
            <a:ext cx="385572" cy="246888"/>
          </a:xfrm>
          <a:custGeom>
            <a:avLst/>
            <a:gdLst/>
            <a:ahLst/>
            <a:cxnLst/>
            <a:rect l="l" t="t" r="r" b="b"/>
            <a:pathLst>
              <a:path w="385572" h="246888">
                <a:moveTo>
                  <a:pt x="0" y="246888"/>
                </a:moveTo>
                <a:lnTo>
                  <a:pt x="0" y="0"/>
                </a:lnTo>
                <a:lnTo>
                  <a:pt x="385572" y="0"/>
                </a:lnTo>
                <a:lnTo>
                  <a:pt x="385572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2" name="object 2802"/>
          <p:cNvSpPr/>
          <p:nvPr/>
        </p:nvSpPr>
        <p:spPr>
          <a:xfrm>
            <a:off x="1540764" y="5847588"/>
            <a:ext cx="2479548" cy="246888"/>
          </a:xfrm>
          <a:custGeom>
            <a:avLst/>
            <a:gdLst/>
            <a:ahLst/>
            <a:cxnLst/>
            <a:rect l="l" t="t" r="r" b="b"/>
            <a:pathLst>
              <a:path w="2479548" h="246888">
                <a:moveTo>
                  <a:pt x="0" y="246888"/>
                </a:moveTo>
                <a:lnTo>
                  <a:pt x="0" y="0"/>
                </a:lnTo>
                <a:lnTo>
                  <a:pt x="2479548" y="0"/>
                </a:lnTo>
                <a:lnTo>
                  <a:pt x="2479548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3" name="object 2803"/>
          <p:cNvSpPr/>
          <p:nvPr/>
        </p:nvSpPr>
        <p:spPr>
          <a:xfrm>
            <a:off x="1147571" y="2479548"/>
            <a:ext cx="8238743" cy="3628644"/>
          </a:xfrm>
          <a:custGeom>
            <a:avLst/>
            <a:gdLst/>
            <a:ahLst/>
            <a:cxnLst/>
            <a:rect l="l" t="t" r="r" b="b"/>
            <a:pathLst>
              <a:path w="8238743" h="3628644">
                <a:moveTo>
                  <a:pt x="8232649" y="6096"/>
                </a:moveTo>
                <a:moveTo>
                  <a:pt x="6097" y="2619756"/>
                </a:moveTo>
                <a:lnTo>
                  <a:pt x="6097" y="362254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4" name="object 2804"/>
          <p:cNvSpPr/>
          <p:nvPr/>
        </p:nvSpPr>
        <p:spPr>
          <a:xfrm>
            <a:off x="1147571" y="5093208"/>
            <a:ext cx="399288" cy="1014984"/>
          </a:xfrm>
          <a:custGeom>
            <a:avLst/>
            <a:gdLst/>
            <a:ahLst/>
            <a:cxnLst/>
            <a:rect l="l" t="t" r="r" b="b"/>
            <a:pathLst>
              <a:path w="399288" h="1014984">
                <a:moveTo>
                  <a:pt x="6097" y="1008888"/>
                </a:moveTo>
                <a:moveTo>
                  <a:pt x="393193" y="6096"/>
                </a:moveTo>
                <a:lnTo>
                  <a:pt x="393193" y="100888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5" name="object 2805"/>
          <p:cNvSpPr/>
          <p:nvPr/>
        </p:nvSpPr>
        <p:spPr>
          <a:xfrm>
            <a:off x="1534668" y="5341620"/>
            <a:ext cx="2493264" cy="766572"/>
          </a:xfrm>
          <a:custGeom>
            <a:avLst/>
            <a:gdLst/>
            <a:ahLst/>
            <a:cxnLst/>
            <a:rect l="l" t="t" r="r" b="b"/>
            <a:pathLst>
              <a:path w="2493264" h="766572">
                <a:moveTo>
                  <a:pt x="6096" y="760476"/>
                </a:moveTo>
                <a:moveTo>
                  <a:pt x="2487168" y="6096"/>
                </a:moveTo>
                <a:lnTo>
                  <a:pt x="2487168" y="76047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6" name="object 2806"/>
          <p:cNvSpPr/>
          <p:nvPr/>
        </p:nvSpPr>
        <p:spPr>
          <a:xfrm>
            <a:off x="4015739" y="5341620"/>
            <a:ext cx="2881884" cy="766572"/>
          </a:xfrm>
          <a:custGeom>
            <a:avLst/>
            <a:gdLst/>
            <a:ahLst/>
            <a:cxnLst/>
            <a:rect l="l" t="t" r="r" b="b"/>
            <a:pathLst>
              <a:path w="2881884" h="766572">
                <a:moveTo>
                  <a:pt x="6097" y="760476"/>
                </a:moveTo>
                <a:moveTo>
                  <a:pt x="2875789" y="6096"/>
                </a:moveTo>
                <a:lnTo>
                  <a:pt x="2875789" y="76047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7" name="object 2807"/>
          <p:cNvSpPr/>
          <p:nvPr/>
        </p:nvSpPr>
        <p:spPr>
          <a:xfrm>
            <a:off x="612648" y="5347716"/>
            <a:ext cx="8773667" cy="760476"/>
          </a:xfrm>
          <a:custGeom>
            <a:avLst/>
            <a:gdLst/>
            <a:ahLst/>
            <a:cxnLst/>
            <a:rect l="l" t="t" r="r" b="b"/>
            <a:pathLst>
              <a:path w="8773667" h="760476">
                <a:moveTo>
                  <a:pt x="6278880" y="754380"/>
                </a:moveTo>
                <a:moveTo>
                  <a:pt x="6095" y="6096"/>
                </a:moveTo>
                <a:lnTo>
                  <a:pt x="876757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8" name="object 2808"/>
          <p:cNvSpPr/>
          <p:nvPr/>
        </p:nvSpPr>
        <p:spPr>
          <a:xfrm>
            <a:off x="612648" y="5347716"/>
            <a:ext cx="8773667" cy="259080"/>
          </a:xfrm>
          <a:custGeom>
            <a:avLst/>
            <a:gdLst/>
            <a:ahLst/>
            <a:cxnLst/>
            <a:rect l="l" t="t" r="r" b="b"/>
            <a:pathLst>
              <a:path w="8773667" h="259080">
                <a:moveTo>
                  <a:pt x="8767572" y="6096"/>
                </a:moveTo>
                <a:moveTo>
                  <a:pt x="6095" y="252984"/>
                </a:moveTo>
                <a:lnTo>
                  <a:pt x="3415284" y="25298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9" name="object 2809"/>
          <p:cNvSpPr/>
          <p:nvPr/>
        </p:nvSpPr>
        <p:spPr>
          <a:xfrm>
            <a:off x="612648" y="5594604"/>
            <a:ext cx="3421380" cy="259080"/>
          </a:xfrm>
          <a:custGeom>
            <a:avLst/>
            <a:gdLst/>
            <a:ahLst/>
            <a:cxnLst/>
            <a:rect l="l" t="t" r="r" b="b"/>
            <a:pathLst>
              <a:path w="3421380" h="259080">
                <a:moveTo>
                  <a:pt x="3415284" y="6096"/>
                </a:moveTo>
                <a:moveTo>
                  <a:pt x="6095" y="252984"/>
                </a:moveTo>
                <a:lnTo>
                  <a:pt x="3415284" y="25298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0" name="object 2810"/>
          <p:cNvSpPr/>
          <p:nvPr/>
        </p:nvSpPr>
        <p:spPr>
          <a:xfrm>
            <a:off x="618744" y="5093208"/>
            <a:ext cx="3415284" cy="1014984"/>
          </a:xfrm>
          <a:custGeom>
            <a:avLst/>
            <a:gdLst/>
            <a:ahLst/>
            <a:cxnLst/>
            <a:rect l="l" t="t" r="r" b="b"/>
            <a:pathLst>
              <a:path w="3415284" h="1014984">
                <a:moveTo>
                  <a:pt x="3409188" y="754380"/>
                </a:moveTo>
                <a:moveTo>
                  <a:pt x="6096" y="6096"/>
                </a:moveTo>
                <a:lnTo>
                  <a:pt x="6096" y="100888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1" name="object 2811"/>
          <p:cNvSpPr/>
          <p:nvPr/>
        </p:nvSpPr>
        <p:spPr>
          <a:xfrm>
            <a:off x="618744" y="5093208"/>
            <a:ext cx="8759952" cy="1014984"/>
          </a:xfrm>
          <a:custGeom>
            <a:avLst/>
            <a:gdLst/>
            <a:ahLst/>
            <a:cxnLst/>
            <a:rect l="l" t="t" r="r" b="b"/>
            <a:pathLst>
              <a:path w="8759952" h="1014984">
                <a:moveTo>
                  <a:pt x="6096" y="1008888"/>
                </a:moveTo>
                <a:moveTo>
                  <a:pt x="8753856" y="6096"/>
                </a:moveTo>
                <a:lnTo>
                  <a:pt x="8753856" y="100888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2" name="object 2812"/>
          <p:cNvSpPr/>
          <p:nvPr/>
        </p:nvSpPr>
        <p:spPr>
          <a:xfrm>
            <a:off x="612648" y="5099304"/>
            <a:ext cx="8773667" cy="1008888"/>
          </a:xfrm>
          <a:custGeom>
            <a:avLst/>
            <a:gdLst/>
            <a:ahLst/>
            <a:cxnLst/>
            <a:rect l="l" t="t" r="r" b="b"/>
            <a:pathLst>
              <a:path w="8773667" h="1008888">
                <a:moveTo>
                  <a:pt x="8759952" y="1002792"/>
                </a:moveTo>
                <a:moveTo>
                  <a:pt x="6095" y="6096"/>
                </a:moveTo>
                <a:lnTo>
                  <a:pt x="876757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3" name="object 2813"/>
          <p:cNvSpPr/>
          <p:nvPr/>
        </p:nvSpPr>
        <p:spPr>
          <a:xfrm>
            <a:off x="612648" y="5099304"/>
            <a:ext cx="8773667" cy="1002792"/>
          </a:xfrm>
          <a:custGeom>
            <a:avLst/>
            <a:gdLst/>
            <a:ahLst/>
            <a:cxnLst/>
            <a:rect l="l" t="t" r="r" b="b"/>
            <a:pathLst>
              <a:path w="8773667" h="1002792">
                <a:moveTo>
                  <a:pt x="8767572" y="6096"/>
                </a:moveTo>
                <a:moveTo>
                  <a:pt x="6095" y="996696"/>
                </a:moveTo>
                <a:lnTo>
                  <a:pt x="8767572" y="9966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1543778" y="5112947"/>
            <a:ext cx="2243395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PERTELEVISIAN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48090" y="5367908"/>
            <a:ext cx="324307" cy="7209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70" b="1" spc="10" dirty="0">
                <a:solidFill>
                  <a:srgbClr val="002060"/>
                </a:solidFill>
                <a:latin typeface="Arial"/>
                <a:cs typeface="Arial"/>
              </a:rPr>
              <a:t>121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002060"/>
                </a:solidFill>
                <a:latin typeface="Arial"/>
                <a:cs typeface="Arial"/>
              </a:rPr>
              <a:t>122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002060"/>
                </a:solidFill>
                <a:latin typeface="Arial"/>
                <a:cs typeface="Arial"/>
              </a:rPr>
              <a:t>123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298986" y="5367908"/>
            <a:ext cx="138641" cy="7209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002060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002060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543778" y="5372480"/>
            <a:ext cx="1254794" cy="7163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002060"/>
                </a:solidFill>
                <a:latin typeface="Arial"/>
                <a:cs typeface="Arial"/>
              </a:rPr>
              <a:t>Adikara siaran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002060"/>
                </a:solidFill>
                <a:latin typeface="Arial"/>
                <a:cs typeface="Arial"/>
              </a:rPr>
              <a:t>Andalan Siaran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002060"/>
                </a:solidFill>
                <a:latin typeface="Arial"/>
                <a:cs typeface="Arial"/>
              </a:rPr>
              <a:t>Teknisi Siaran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143978" y="5615264"/>
            <a:ext cx="272204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002060"/>
                </a:solidFill>
                <a:latin typeface="Arial"/>
                <a:cs typeface="Arial"/>
              </a:rPr>
              <a:t>Kem. Komunikasi dan Informatika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6894489" y="5497915"/>
            <a:ext cx="2462433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20">
              <a:lnSpc>
                <a:spcPct val="100000"/>
              </a:lnSpc>
            </a:pPr>
            <a:r>
              <a:rPr sz="1299" b="1" spc="10" dirty="0">
                <a:solidFill>
                  <a:srgbClr val="002060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002060"/>
                </a:solidFill>
                <a:latin typeface="Arial"/>
                <a:cs typeface="Arial"/>
              </a:rPr>
              <a:t>fungsi siaran TV/Radio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14" name="object 2814"/>
          <p:cNvSpPr/>
          <p:nvPr/>
        </p:nvSpPr>
        <p:spPr>
          <a:xfrm>
            <a:off x="620268" y="3429000"/>
            <a:ext cx="544068" cy="246888"/>
          </a:xfrm>
          <a:custGeom>
            <a:avLst/>
            <a:gdLst/>
            <a:ahLst/>
            <a:cxnLst/>
            <a:rect l="l" t="t" r="r" b="b"/>
            <a:pathLst>
              <a:path w="544068" h="246888">
                <a:moveTo>
                  <a:pt x="0" y="246888"/>
                </a:moveTo>
                <a:lnTo>
                  <a:pt x="0" y="0"/>
                </a:lnTo>
                <a:lnTo>
                  <a:pt x="544068" y="0"/>
                </a:lnTo>
                <a:lnTo>
                  <a:pt x="544068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5" name="object 2815"/>
          <p:cNvSpPr/>
          <p:nvPr/>
        </p:nvSpPr>
        <p:spPr>
          <a:xfrm>
            <a:off x="1165860" y="3429000"/>
            <a:ext cx="406908" cy="246888"/>
          </a:xfrm>
          <a:custGeom>
            <a:avLst/>
            <a:gdLst/>
            <a:ahLst/>
            <a:cxnLst/>
            <a:rect l="l" t="t" r="r" b="b"/>
            <a:pathLst>
              <a:path w="406908" h="246888">
                <a:moveTo>
                  <a:pt x="0" y="246888"/>
                </a:moveTo>
                <a:lnTo>
                  <a:pt x="0" y="0"/>
                </a:lnTo>
                <a:lnTo>
                  <a:pt x="406908" y="0"/>
                </a:lnTo>
                <a:lnTo>
                  <a:pt x="406908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6" name="object 2816"/>
          <p:cNvSpPr/>
          <p:nvPr/>
        </p:nvSpPr>
        <p:spPr>
          <a:xfrm>
            <a:off x="1574292" y="3429000"/>
            <a:ext cx="7796784" cy="246888"/>
          </a:xfrm>
          <a:custGeom>
            <a:avLst/>
            <a:gdLst/>
            <a:ahLst/>
            <a:cxnLst/>
            <a:rect l="l" t="t" r="r" b="b"/>
            <a:pathLst>
              <a:path w="7796784" h="246888">
                <a:moveTo>
                  <a:pt x="0" y="246888"/>
                </a:moveTo>
                <a:lnTo>
                  <a:pt x="0" y="0"/>
                </a:lnTo>
                <a:lnTo>
                  <a:pt x="7796784" y="0"/>
                </a:lnTo>
                <a:lnTo>
                  <a:pt x="7796784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7" name="object 2817"/>
          <p:cNvSpPr/>
          <p:nvPr/>
        </p:nvSpPr>
        <p:spPr>
          <a:xfrm>
            <a:off x="620268" y="3677412"/>
            <a:ext cx="544068" cy="490727"/>
          </a:xfrm>
          <a:custGeom>
            <a:avLst/>
            <a:gdLst/>
            <a:ahLst/>
            <a:cxnLst/>
            <a:rect l="l" t="t" r="r" b="b"/>
            <a:pathLst>
              <a:path w="544068" h="490727">
                <a:moveTo>
                  <a:pt x="0" y="490727"/>
                </a:moveTo>
                <a:lnTo>
                  <a:pt x="0" y="0"/>
                </a:lnTo>
                <a:lnTo>
                  <a:pt x="544068" y="0"/>
                </a:lnTo>
                <a:lnTo>
                  <a:pt x="544068" y="490727"/>
                </a:lnTo>
                <a:lnTo>
                  <a:pt x="0" y="490727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8" name="object 2818"/>
          <p:cNvSpPr/>
          <p:nvPr/>
        </p:nvSpPr>
        <p:spPr>
          <a:xfrm>
            <a:off x="1165860" y="3677412"/>
            <a:ext cx="406908" cy="490727"/>
          </a:xfrm>
          <a:custGeom>
            <a:avLst/>
            <a:gdLst/>
            <a:ahLst/>
            <a:cxnLst/>
            <a:rect l="l" t="t" r="r" b="b"/>
            <a:pathLst>
              <a:path w="406908" h="490727">
                <a:moveTo>
                  <a:pt x="0" y="490727"/>
                </a:moveTo>
                <a:lnTo>
                  <a:pt x="0" y="0"/>
                </a:lnTo>
                <a:lnTo>
                  <a:pt x="406908" y="0"/>
                </a:lnTo>
                <a:lnTo>
                  <a:pt x="406908" y="490727"/>
                </a:lnTo>
                <a:lnTo>
                  <a:pt x="0" y="490727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9" name="object 2819"/>
          <p:cNvSpPr/>
          <p:nvPr/>
        </p:nvSpPr>
        <p:spPr>
          <a:xfrm>
            <a:off x="1574292" y="3677412"/>
            <a:ext cx="2673096" cy="490727"/>
          </a:xfrm>
          <a:custGeom>
            <a:avLst/>
            <a:gdLst/>
            <a:ahLst/>
            <a:cxnLst/>
            <a:rect l="l" t="t" r="r" b="b"/>
            <a:pathLst>
              <a:path w="2673096" h="490727">
                <a:moveTo>
                  <a:pt x="0" y="490727"/>
                </a:moveTo>
                <a:lnTo>
                  <a:pt x="0" y="0"/>
                </a:lnTo>
                <a:lnTo>
                  <a:pt x="2673096" y="0"/>
                </a:lnTo>
                <a:lnTo>
                  <a:pt x="2673096" y="490727"/>
                </a:lnTo>
                <a:lnTo>
                  <a:pt x="0" y="490727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0" name="object 2820"/>
          <p:cNvSpPr/>
          <p:nvPr/>
        </p:nvSpPr>
        <p:spPr>
          <a:xfrm>
            <a:off x="4248912" y="3677412"/>
            <a:ext cx="2531364" cy="490727"/>
          </a:xfrm>
          <a:custGeom>
            <a:avLst/>
            <a:gdLst/>
            <a:ahLst/>
            <a:cxnLst/>
            <a:rect l="l" t="t" r="r" b="b"/>
            <a:pathLst>
              <a:path w="2531364" h="490727">
                <a:moveTo>
                  <a:pt x="0" y="490727"/>
                </a:moveTo>
                <a:lnTo>
                  <a:pt x="0" y="0"/>
                </a:lnTo>
                <a:lnTo>
                  <a:pt x="2531364" y="0"/>
                </a:lnTo>
                <a:lnTo>
                  <a:pt x="2531364" y="490727"/>
                </a:lnTo>
                <a:lnTo>
                  <a:pt x="0" y="490727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1" name="object 2821"/>
          <p:cNvSpPr/>
          <p:nvPr/>
        </p:nvSpPr>
        <p:spPr>
          <a:xfrm>
            <a:off x="6781800" y="3677412"/>
            <a:ext cx="2589276" cy="490727"/>
          </a:xfrm>
          <a:custGeom>
            <a:avLst/>
            <a:gdLst/>
            <a:ahLst/>
            <a:cxnLst/>
            <a:rect l="l" t="t" r="r" b="b"/>
            <a:pathLst>
              <a:path w="2589276" h="490727">
                <a:moveTo>
                  <a:pt x="0" y="490727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490727"/>
                </a:lnTo>
                <a:lnTo>
                  <a:pt x="0" y="490727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2" name="object 2822"/>
          <p:cNvSpPr/>
          <p:nvPr/>
        </p:nvSpPr>
        <p:spPr>
          <a:xfrm>
            <a:off x="1159763" y="3416807"/>
            <a:ext cx="8226551" cy="2685288"/>
          </a:xfrm>
          <a:custGeom>
            <a:avLst/>
            <a:gdLst/>
            <a:ahLst/>
            <a:cxnLst/>
            <a:rect l="l" t="t" r="r" b="b"/>
            <a:pathLst>
              <a:path w="8226551" h="2685288">
                <a:moveTo>
                  <a:pt x="8220457" y="2679193"/>
                </a:moveTo>
                <a:moveTo>
                  <a:pt x="6097" y="6097"/>
                </a:moveTo>
                <a:lnTo>
                  <a:pt x="6097" y="7589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3" name="object 2823"/>
          <p:cNvSpPr/>
          <p:nvPr/>
        </p:nvSpPr>
        <p:spPr>
          <a:xfrm>
            <a:off x="1159763" y="3416807"/>
            <a:ext cx="420624" cy="765048"/>
          </a:xfrm>
          <a:custGeom>
            <a:avLst/>
            <a:gdLst/>
            <a:ahLst/>
            <a:cxnLst/>
            <a:rect l="l" t="t" r="r" b="b"/>
            <a:pathLst>
              <a:path w="420624" h="765048">
                <a:moveTo>
                  <a:pt x="6097" y="758952"/>
                </a:moveTo>
                <a:moveTo>
                  <a:pt x="414529" y="6097"/>
                </a:moveTo>
                <a:lnTo>
                  <a:pt x="414529" y="7589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4" name="object 2824"/>
          <p:cNvSpPr/>
          <p:nvPr/>
        </p:nvSpPr>
        <p:spPr>
          <a:xfrm>
            <a:off x="1568196" y="3665219"/>
            <a:ext cx="2686812" cy="516636"/>
          </a:xfrm>
          <a:custGeom>
            <a:avLst/>
            <a:gdLst/>
            <a:ahLst/>
            <a:cxnLst/>
            <a:rect l="l" t="t" r="r" b="b"/>
            <a:pathLst>
              <a:path w="2686812" h="516636">
                <a:moveTo>
                  <a:pt x="6096" y="510540"/>
                </a:moveTo>
                <a:moveTo>
                  <a:pt x="2680716" y="6096"/>
                </a:moveTo>
                <a:lnTo>
                  <a:pt x="2680716" y="510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5" name="object 2825"/>
          <p:cNvSpPr/>
          <p:nvPr/>
        </p:nvSpPr>
        <p:spPr>
          <a:xfrm>
            <a:off x="4242816" y="3665219"/>
            <a:ext cx="2545080" cy="516636"/>
          </a:xfrm>
          <a:custGeom>
            <a:avLst/>
            <a:gdLst/>
            <a:ahLst/>
            <a:cxnLst/>
            <a:rect l="l" t="t" r="r" b="b"/>
            <a:pathLst>
              <a:path w="2545080" h="516636">
                <a:moveTo>
                  <a:pt x="6096" y="510540"/>
                </a:moveTo>
                <a:moveTo>
                  <a:pt x="2538984" y="6096"/>
                </a:moveTo>
                <a:lnTo>
                  <a:pt x="2538984" y="510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6" name="object 2826"/>
          <p:cNvSpPr/>
          <p:nvPr/>
        </p:nvSpPr>
        <p:spPr>
          <a:xfrm>
            <a:off x="608076" y="3671315"/>
            <a:ext cx="8778239" cy="510540"/>
          </a:xfrm>
          <a:custGeom>
            <a:avLst/>
            <a:gdLst/>
            <a:ahLst/>
            <a:cxnLst/>
            <a:rect l="l" t="t" r="r" b="b"/>
            <a:pathLst>
              <a:path w="8778239" h="510540">
                <a:moveTo>
                  <a:pt x="6173724" y="504444"/>
                </a:moveTo>
                <a:moveTo>
                  <a:pt x="6096" y="6097"/>
                </a:moveTo>
                <a:lnTo>
                  <a:pt x="8772144" y="60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7" name="object 2827"/>
          <p:cNvSpPr/>
          <p:nvPr/>
        </p:nvSpPr>
        <p:spPr>
          <a:xfrm>
            <a:off x="614172" y="3416807"/>
            <a:ext cx="8772143" cy="765048"/>
          </a:xfrm>
          <a:custGeom>
            <a:avLst/>
            <a:gdLst/>
            <a:ahLst/>
            <a:cxnLst/>
            <a:rect l="l" t="t" r="r" b="b"/>
            <a:pathLst>
              <a:path w="8772143" h="765048">
                <a:moveTo>
                  <a:pt x="8766048" y="260605"/>
                </a:moveTo>
                <a:moveTo>
                  <a:pt x="6096" y="6097"/>
                </a:moveTo>
                <a:lnTo>
                  <a:pt x="6096" y="7589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8" name="object 2828"/>
          <p:cNvSpPr/>
          <p:nvPr/>
        </p:nvSpPr>
        <p:spPr>
          <a:xfrm>
            <a:off x="614172" y="3416807"/>
            <a:ext cx="8764524" cy="765048"/>
          </a:xfrm>
          <a:custGeom>
            <a:avLst/>
            <a:gdLst/>
            <a:ahLst/>
            <a:cxnLst/>
            <a:rect l="l" t="t" r="r" b="b"/>
            <a:pathLst>
              <a:path w="8764524" h="765048">
                <a:moveTo>
                  <a:pt x="6096" y="758952"/>
                </a:moveTo>
                <a:moveTo>
                  <a:pt x="8758428" y="6097"/>
                </a:moveTo>
                <a:lnTo>
                  <a:pt x="8758428" y="7589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9" name="object 2829"/>
          <p:cNvSpPr/>
          <p:nvPr/>
        </p:nvSpPr>
        <p:spPr>
          <a:xfrm>
            <a:off x="608076" y="3422904"/>
            <a:ext cx="8778239" cy="758952"/>
          </a:xfrm>
          <a:custGeom>
            <a:avLst/>
            <a:gdLst/>
            <a:ahLst/>
            <a:cxnLst/>
            <a:rect l="l" t="t" r="r" b="b"/>
            <a:pathLst>
              <a:path w="8778239" h="758952">
                <a:moveTo>
                  <a:pt x="8764524" y="752855"/>
                </a:moveTo>
                <a:moveTo>
                  <a:pt x="6096" y="6096"/>
                </a:moveTo>
                <a:lnTo>
                  <a:pt x="877214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0" name="object 2830"/>
          <p:cNvSpPr/>
          <p:nvPr/>
        </p:nvSpPr>
        <p:spPr>
          <a:xfrm>
            <a:off x="608076" y="3422904"/>
            <a:ext cx="8778239" cy="752856"/>
          </a:xfrm>
          <a:custGeom>
            <a:avLst/>
            <a:gdLst/>
            <a:ahLst/>
            <a:cxnLst/>
            <a:rect l="l" t="t" r="r" b="b"/>
            <a:pathLst>
              <a:path w="8778239" h="752856">
                <a:moveTo>
                  <a:pt x="8772144" y="6096"/>
                </a:moveTo>
                <a:moveTo>
                  <a:pt x="6096" y="746760"/>
                </a:moveTo>
                <a:lnTo>
                  <a:pt x="8772144" y="7467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1578129" y="3437153"/>
            <a:ext cx="2080836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PENERJEMAH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756249" y="3819217"/>
            <a:ext cx="3153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latin typeface="Arial"/>
                <a:cs typeface="Arial"/>
              </a:rPr>
              <a:t>119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323290" y="3819217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578129" y="3814645"/>
            <a:ext cx="98893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Penerjemah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4370686" y="3814645"/>
            <a:ext cx="63868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Sekneg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6785918" y="3697297"/>
            <a:ext cx="246243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2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 perjemah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31" name="object 2831"/>
          <p:cNvSpPr/>
          <p:nvPr/>
        </p:nvSpPr>
        <p:spPr>
          <a:xfrm>
            <a:off x="629412" y="2590800"/>
            <a:ext cx="544067" cy="246888"/>
          </a:xfrm>
          <a:custGeom>
            <a:avLst/>
            <a:gdLst/>
            <a:ahLst/>
            <a:cxnLst/>
            <a:rect l="l" t="t" r="r" b="b"/>
            <a:pathLst>
              <a:path w="544067" h="246888">
                <a:moveTo>
                  <a:pt x="0" y="246888"/>
                </a:moveTo>
                <a:lnTo>
                  <a:pt x="0" y="0"/>
                </a:lnTo>
                <a:lnTo>
                  <a:pt x="544067" y="0"/>
                </a:lnTo>
                <a:lnTo>
                  <a:pt x="544067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2" name="object 2832"/>
          <p:cNvSpPr/>
          <p:nvPr/>
        </p:nvSpPr>
        <p:spPr>
          <a:xfrm>
            <a:off x="1175004" y="2590800"/>
            <a:ext cx="406908" cy="246888"/>
          </a:xfrm>
          <a:custGeom>
            <a:avLst/>
            <a:gdLst/>
            <a:ahLst/>
            <a:cxnLst/>
            <a:rect l="l" t="t" r="r" b="b"/>
            <a:pathLst>
              <a:path w="406908" h="246888">
                <a:moveTo>
                  <a:pt x="0" y="246888"/>
                </a:moveTo>
                <a:lnTo>
                  <a:pt x="0" y="0"/>
                </a:lnTo>
                <a:lnTo>
                  <a:pt x="406908" y="0"/>
                </a:lnTo>
                <a:lnTo>
                  <a:pt x="406908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3" name="object 2833"/>
          <p:cNvSpPr/>
          <p:nvPr/>
        </p:nvSpPr>
        <p:spPr>
          <a:xfrm>
            <a:off x="1583436" y="2590800"/>
            <a:ext cx="7787640" cy="246888"/>
          </a:xfrm>
          <a:custGeom>
            <a:avLst/>
            <a:gdLst/>
            <a:ahLst/>
            <a:cxnLst/>
            <a:rect l="l" t="t" r="r" b="b"/>
            <a:pathLst>
              <a:path w="7787640" h="246888">
                <a:moveTo>
                  <a:pt x="0" y="246888"/>
                </a:moveTo>
                <a:lnTo>
                  <a:pt x="0" y="0"/>
                </a:lnTo>
                <a:lnTo>
                  <a:pt x="7787640" y="0"/>
                </a:lnTo>
                <a:lnTo>
                  <a:pt x="7787640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4" name="object 2834"/>
          <p:cNvSpPr/>
          <p:nvPr/>
        </p:nvSpPr>
        <p:spPr>
          <a:xfrm>
            <a:off x="629412" y="2839212"/>
            <a:ext cx="544067" cy="490728"/>
          </a:xfrm>
          <a:custGeom>
            <a:avLst/>
            <a:gdLst/>
            <a:ahLst/>
            <a:cxnLst/>
            <a:rect l="l" t="t" r="r" b="b"/>
            <a:pathLst>
              <a:path w="544067" h="490728">
                <a:moveTo>
                  <a:pt x="0" y="490728"/>
                </a:moveTo>
                <a:lnTo>
                  <a:pt x="0" y="0"/>
                </a:lnTo>
                <a:lnTo>
                  <a:pt x="544067" y="0"/>
                </a:lnTo>
                <a:lnTo>
                  <a:pt x="544067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5" name="object 2835"/>
          <p:cNvSpPr/>
          <p:nvPr/>
        </p:nvSpPr>
        <p:spPr>
          <a:xfrm>
            <a:off x="1175004" y="2839212"/>
            <a:ext cx="406908" cy="490728"/>
          </a:xfrm>
          <a:custGeom>
            <a:avLst/>
            <a:gdLst/>
            <a:ahLst/>
            <a:cxnLst/>
            <a:rect l="l" t="t" r="r" b="b"/>
            <a:pathLst>
              <a:path w="406908" h="490728">
                <a:moveTo>
                  <a:pt x="0" y="490728"/>
                </a:moveTo>
                <a:lnTo>
                  <a:pt x="0" y="0"/>
                </a:lnTo>
                <a:lnTo>
                  <a:pt x="406908" y="0"/>
                </a:lnTo>
                <a:lnTo>
                  <a:pt x="406908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6" name="object 2836"/>
          <p:cNvSpPr/>
          <p:nvPr/>
        </p:nvSpPr>
        <p:spPr>
          <a:xfrm>
            <a:off x="1583436" y="2839212"/>
            <a:ext cx="2670048" cy="490728"/>
          </a:xfrm>
          <a:custGeom>
            <a:avLst/>
            <a:gdLst/>
            <a:ahLst/>
            <a:cxnLst/>
            <a:rect l="l" t="t" r="r" b="b"/>
            <a:pathLst>
              <a:path w="2670048" h="490728">
                <a:moveTo>
                  <a:pt x="0" y="490728"/>
                </a:moveTo>
                <a:lnTo>
                  <a:pt x="0" y="0"/>
                </a:lnTo>
                <a:lnTo>
                  <a:pt x="2670048" y="0"/>
                </a:lnTo>
                <a:lnTo>
                  <a:pt x="2670048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7" name="object 2837"/>
          <p:cNvSpPr/>
          <p:nvPr/>
        </p:nvSpPr>
        <p:spPr>
          <a:xfrm>
            <a:off x="4255007" y="2839212"/>
            <a:ext cx="2525268" cy="490728"/>
          </a:xfrm>
          <a:custGeom>
            <a:avLst/>
            <a:gdLst/>
            <a:ahLst/>
            <a:cxnLst/>
            <a:rect l="l" t="t" r="r" b="b"/>
            <a:pathLst>
              <a:path w="2525268" h="490728">
                <a:moveTo>
                  <a:pt x="0" y="490728"/>
                </a:moveTo>
                <a:lnTo>
                  <a:pt x="0" y="0"/>
                </a:lnTo>
                <a:lnTo>
                  <a:pt x="2525269" y="0"/>
                </a:lnTo>
                <a:lnTo>
                  <a:pt x="2525269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8" name="object 2838"/>
          <p:cNvSpPr/>
          <p:nvPr/>
        </p:nvSpPr>
        <p:spPr>
          <a:xfrm>
            <a:off x="6781800" y="2839212"/>
            <a:ext cx="2589276" cy="490728"/>
          </a:xfrm>
          <a:custGeom>
            <a:avLst/>
            <a:gdLst/>
            <a:ahLst/>
            <a:cxnLst/>
            <a:rect l="l" t="t" r="r" b="b"/>
            <a:pathLst>
              <a:path w="2589276" h="490728">
                <a:moveTo>
                  <a:pt x="0" y="490728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9" name="object 2839"/>
          <p:cNvSpPr/>
          <p:nvPr/>
        </p:nvSpPr>
        <p:spPr>
          <a:xfrm>
            <a:off x="1168907" y="2578607"/>
            <a:ext cx="8217407" cy="1597152"/>
          </a:xfrm>
          <a:custGeom>
            <a:avLst/>
            <a:gdLst/>
            <a:ahLst/>
            <a:cxnLst/>
            <a:rect l="l" t="t" r="r" b="b"/>
            <a:pathLst>
              <a:path w="8217407" h="1597152">
                <a:moveTo>
                  <a:pt x="8211313" y="1591057"/>
                </a:moveTo>
                <a:moveTo>
                  <a:pt x="6097" y="6097"/>
                </a:moveTo>
                <a:lnTo>
                  <a:pt x="6097" y="7589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0" name="object 2840"/>
          <p:cNvSpPr/>
          <p:nvPr/>
        </p:nvSpPr>
        <p:spPr>
          <a:xfrm>
            <a:off x="1168907" y="2578607"/>
            <a:ext cx="420624" cy="765048"/>
          </a:xfrm>
          <a:custGeom>
            <a:avLst/>
            <a:gdLst/>
            <a:ahLst/>
            <a:cxnLst/>
            <a:rect l="l" t="t" r="r" b="b"/>
            <a:pathLst>
              <a:path w="420624" h="765048">
                <a:moveTo>
                  <a:pt x="6097" y="758953"/>
                </a:moveTo>
                <a:moveTo>
                  <a:pt x="414529" y="6097"/>
                </a:moveTo>
                <a:lnTo>
                  <a:pt x="414529" y="7589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1" name="object 2841"/>
          <p:cNvSpPr/>
          <p:nvPr/>
        </p:nvSpPr>
        <p:spPr>
          <a:xfrm>
            <a:off x="1577340" y="2827019"/>
            <a:ext cx="2683764" cy="516636"/>
          </a:xfrm>
          <a:custGeom>
            <a:avLst/>
            <a:gdLst/>
            <a:ahLst/>
            <a:cxnLst/>
            <a:rect l="l" t="t" r="r" b="b"/>
            <a:pathLst>
              <a:path w="2683764" h="516636">
                <a:moveTo>
                  <a:pt x="6096" y="510541"/>
                </a:moveTo>
                <a:moveTo>
                  <a:pt x="2677667" y="6097"/>
                </a:moveTo>
                <a:lnTo>
                  <a:pt x="2677667" y="51054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2" name="object 2842"/>
          <p:cNvSpPr/>
          <p:nvPr/>
        </p:nvSpPr>
        <p:spPr>
          <a:xfrm>
            <a:off x="4248911" y="2827019"/>
            <a:ext cx="2538984" cy="516636"/>
          </a:xfrm>
          <a:custGeom>
            <a:avLst/>
            <a:gdLst/>
            <a:ahLst/>
            <a:cxnLst/>
            <a:rect l="l" t="t" r="r" b="b"/>
            <a:pathLst>
              <a:path w="2538984" h="516636">
                <a:moveTo>
                  <a:pt x="6096" y="510541"/>
                </a:moveTo>
                <a:moveTo>
                  <a:pt x="2532889" y="6097"/>
                </a:moveTo>
                <a:lnTo>
                  <a:pt x="2532889" y="51054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3" name="object 2843"/>
          <p:cNvSpPr/>
          <p:nvPr/>
        </p:nvSpPr>
        <p:spPr>
          <a:xfrm>
            <a:off x="617220" y="2833116"/>
            <a:ext cx="8769095" cy="510540"/>
          </a:xfrm>
          <a:custGeom>
            <a:avLst/>
            <a:gdLst/>
            <a:ahLst/>
            <a:cxnLst/>
            <a:rect l="l" t="t" r="r" b="b"/>
            <a:pathLst>
              <a:path w="8769095" h="510540">
                <a:moveTo>
                  <a:pt x="6164580" y="504444"/>
                </a:moveTo>
                <a:moveTo>
                  <a:pt x="6096" y="6096"/>
                </a:moveTo>
                <a:lnTo>
                  <a:pt x="876300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4" name="object 2844"/>
          <p:cNvSpPr/>
          <p:nvPr/>
        </p:nvSpPr>
        <p:spPr>
          <a:xfrm>
            <a:off x="623316" y="2578607"/>
            <a:ext cx="8762999" cy="765048"/>
          </a:xfrm>
          <a:custGeom>
            <a:avLst/>
            <a:gdLst/>
            <a:ahLst/>
            <a:cxnLst/>
            <a:rect l="l" t="t" r="r" b="b"/>
            <a:pathLst>
              <a:path w="8762999" h="765048">
                <a:moveTo>
                  <a:pt x="8756904" y="260605"/>
                </a:moveTo>
                <a:moveTo>
                  <a:pt x="6096" y="6097"/>
                </a:moveTo>
                <a:lnTo>
                  <a:pt x="6096" y="7589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5" name="object 2845"/>
          <p:cNvSpPr/>
          <p:nvPr/>
        </p:nvSpPr>
        <p:spPr>
          <a:xfrm>
            <a:off x="623316" y="2578607"/>
            <a:ext cx="8755380" cy="765048"/>
          </a:xfrm>
          <a:custGeom>
            <a:avLst/>
            <a:gdLst/>
            <a:ahLst/>
            <a:cxnLst/>
            <a:rect l="l" t="t" r="r" b="b"/>
            <a:pathLst>
              <a:path w="8755380" h="765048">
                <a:moveTo>
                  <a:pt x="6096" y="758953"/>
                </a:moveTo>
                <a:moveTo>
                  <a:pt x="8749284" y="6097"/>
                </a:moveTo>
                <a:lnTo>
                  <a:pt x="8749284" y="7589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6" name="object 2846"/>
          <p:cNvSpPr/>
          <p:nvPr/>
        </p:nvSpPr>
        <p:spPr>
          <a:xfrm>
            <a:off x="617220" y="2584704"/>
            <a:ext cx="8769095" cy="758952"/>
          </a:xfrm>
          <a:custGeom>
            <a:avLst/>
            <a:gdLst/>
            <a:ahLst/>
            <a:cxnLst/>
            <a:rect l="l" t="t" r="r" b="b"/>
            <a:pathLst>
              <a:path w="8769095" h="758952">
                <a:moveTo>
                  <a:pt x="8755380" y="752856"/>
                </a:moveTo>
                <a:moveTo>
                  <a:pt x="6096" y="6096"/>
                </a:moveTo>
                <a:lnTo>
                  <a:pt x="876300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7" name="object 2847"/>
          <p:cNvSpPr/>
          <p:nvPr/>
        </p:nvSpPr>
        <p:spPr>
          <a:xfrm>
            <a:off x="617220" y="2584704"/>
            <a:ext cx="8769095" cy="752856"/>
          </a:xfrm>
          <a:custGeom>
            <a:avLst/>
            <a:gdLst/>
            <a:ahLst/>
            <a:cxnLst/>
            <a:rect l="l" t="t" r="r" b="b"/>
            <a:pathLst>
              <a:path w="8769095" h="752856">
                <a:moveTo>
                  <a:pt x="8763000" y="6096"/>
                </a:moveTo>
                <a:moveTo>
                  <a:pt x="6096" y="746760"/>
                </a:moveTo>
                <a:lnTo>
                  <a:pt x="8763000" y="7467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text 1"/>
          <p:cNvSpPr txBox="1"/>
          <p:nvPr/>
        </p:nvSpPr>
        <p:spPr>
          <a:xfrm>
            <a:off x="1586947" y="2598955"/>
            <a:ext cx="2256906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PERENCANAAN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765573" y="2981019"/>
            <a:ext cx="3153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118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332260" y="2981019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632667" y="2976448"/>
            <a:ext cx="88819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Perencana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4377515" y="2976448"/>
            <a:ext cx="84259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Bappenas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6785918" y="2859099"/>
            <a:ext cx="246243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2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 perencanaan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48" name="object 2848"/>
          <p:cNvSpPr/>
          <p:nvPr/>
        </p:nvSpPr>
        <p:spPr>
          <a:xfrm>
            <a:off x="624840" y="4191000"/>
            <a:ext cx="544068" cy="246888"/>
          </a:xfrm>
          <a:custGeom>
            <a:avLst/>
            <a:gdLst/>
            <a:ahLst/>
            <a:cxnLst/>
            <a:rect l="l" t="t" r="r" b="b"/>
            <a:pathLst>
              <a:path w="544068" h="246888">
                <a:moveTo>
                  <a:pt x="0" y="246888"/>
                </a:moveTo>
                <a:lnTo>
                  <a:pt x="0" y="0"/>
                </a:lnTo>
                <a:lnTo>
                  <a:pt x="544068" y="0"/>
                </a:lnTo>
                <a:lnTo>
                  <a:pt x="544068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9" name="object 2849"/>
          <p:cNvSpPr/>
          <p:nvPr/>
        </p:nvSpPr>
        <p:spPr>
          <a:xfrm>
            <a:off x="1170432" y="4191000"/>
            <a:ext cx="408431" cy="246888"/>
          </a:xfrm>
          <a:custGeom>
            <a:avLst/>
            <a:gdLst/>
            <a:ahLst/>
            <a:cxnLst/>
            <a:rect l="l" t="t" r="r" b="b"/>
            <a:pathLst>
              <a:path w="408431" h="246888">
                <a:moveTo>
                  <a:pt x="0" y="246888"/>
                </a:moveTo>
                <a:lnTo>
                  <a:pt x="0" y="0"/>
                </a:lnTo>
                <a:lnTo>
                  <a:pt x="408431" y="0"/>
                </a:lnTo>
                <a:lnTo>
                  <a:pt x="408431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0" name="object 2850"/>
          <p:cNvSpPr/>
          <p:nvPr/>
        </p:nvSpPr>
        <p:spPr>
          <a:xfrm>
            <a:off x="1580387" y="4191000"/>
            <a:ext cx="7790688" cy="246888"/>
          </a:xfrm>
          <a:custGeom>
            <a:avLst/>
            <a:gdLst/>
            <a:ahLst/>
            <a:cxnLst/>
            <a:rect l="l" t="t" r="r" b="b"/>
            <a:pathLst>
              <a:path w="7790688" h="246888">
                <a:moveTo>
                  <a:pt x="0" y="246888"/>
                </a:moveTo>
                <a:lnTo>
                  <a:pt x="0" y="0"/>
                </a:lnTo>
                <a:lnTo>
                  <a:pt x="7790689" y="0"/>
                </a:lnTo>
                <a:lnTo>
                  <a:pt x="7790689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1" name="object 2851"/>
          <p:cNvSpPr/>
          <p:nvPr/>
        </p:nvSpPr>
        <p:spPr>
          <a:xfrm>
            <a:off x="624840" y="4439412"/>
            <a:ext cx="544068" cy="490728"/>
          </a:xfrm>
          <a:custGeom>
            <a:avLst/>
            <a:gdLst/>
            <a:ahLst/>
            <a:cxnLst/>
            <a:rect l="l" t="t" r="r" b="b"/>
            <a:pathLst>
              <a:path w="544068" h="490728">
                <a:moveTo>
                  <a:pt x="0" y="490728"/>
                </a:moveTo>
                <a:lnTo>
                  <a:pt x="0" y="0"/>
                </a:lnTo>
                <a:lnTo>
                  <a:pt x="544068" y="0"/>
                </a:lnTo>
                <a:lnTo>
                  <a:pt x="544068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2" name="object 2852"/>
          <p:cNvSpPr/>
          <p:nvPr/>
        </p:nvSpPr>
        <p:spPr>
          <a:xfrm>
            <a:off x="1170432" y="4439412"/>
            <a:ext cx="408431" cy="490728"/>
          </a:xfrm>
          <a:custGeom>
            <a:avLst/>
            <a:gdLst/>
            <a:ahLst/>
            <a:cxnLst/>
            <a:rect l="l" t="t" r="r" b="b"/>
            <a:pathLst>
              <a:path w="408431" h="490728">
                <a:moveTo>
                  <a:pt x="0" y="490728"/>
                </a:moveTo>
                <a:lnTo>
                  <a:pt x="0" y="0"/>
                </a:lnTo>
                <a:lnTo>
                  <a:pt x="408431" y="0"/>
                </a:lnTo>
                <a:lnTo>
                  <a:pt x="408431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3" name="object 2853"/>
          <p:cNvSpPr/>
          <p:nvPr/>
        </p:nvSpPr>
        <p:spPr>
          <a:xfrm>
            <a:off x="1580387" y="4439412"/>
            <a:ext cx="2671572" cy="490728"/>
          </a:xfrm>
          <a:custGeom>
            <a:avLst/>
            <a:gdLst/>
            <a:ahLst/>
            <a:cxnLst/>
            <a:rect l="l" t="t" r="r" b="b"/>
            <a:pathLst>
              <a:path w="2671572" h="490728">
                <a:moveTo>
                  <a:pt x="0" y="490728"/>
                </a:moveTo>
                <a:lnTo>
                  <a:pt x="0" y="0"/>
                </a:lnTo>
                <a:lnTo>
                  <a:pt x="2671573" y="0"/>
                </a:lnTo>
                <a:lnTo>
                  <a:pt x="2671573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4" name="object 2854"/>
          <p:cNvSpPr/>
          <p:nvPr/>
        </p:nvSpPr>
        <p:spPr>
          <a:xfrm>
            <a:off x="4253484" y="4439412"/>
            <a:ext cx="2526792" cy="490728"/>
          </a:xfrm>
          <a:custGeom>
            <a:avLst/>
            <a:gdLst/>
            <a:ahLst/>
            <a:cxnLst/>
            <a:rect l="l" t="t" r="r" b="b"/>
            <a:pathLst>
              <a:path w="2526792" h="490728">
                <a:moveTo>
                  <a:pt x="0" y="490728"/>
                </a:moveTo>
                <a:lnTo>
                  <a:pt x="0" y="0"/>
                </a:lnTo>
                <a:lnTo>
                  <a:pt x="2526792" y="0"/>
                </a:lnTo>
                <a:lnTo>
                  <a:pt x="2526792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5" name="object 2855"/>
          <p:cNvSpPr/>
          <p:nvPr/>
        </p:nvSpPr>
        <p:spPr>
          <a:xfrm>
            <a:off x="6781800" y="4439412"/>
            <a:ext cx="2589276" cy="490728"/>
          </a:xfrm>
          <a:custGeom>
            <a:avLst/>
            <a:gdLst/>
            <a:ahLst/>
            <a:cxnLst/>
            <a:rect l="l" t="t" r="r" b="b"/>
            <a:pathLst>
              <a:path w="2589276" h="490728">
                <a:moveTo>
                  <a:pt x="0" y="490728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6" name="object 2856"/>
          <p:cNvSpPr/>
          <p:nvPr/>
        </p:nvSpPr>
        <p:spPr>
          <a:xfrm>
            <a:off x="1164335" y="3325368"/>
            <a:ext cx="8221979" cy="1618488"/>
          </a:xfrm>
          <a:custGeom>
            <a:avLst/>
            <a:gdLst/>
            <a:ahLst/>
            <a:cxnLst/>
            <a:rect l="l" t="t" r="r" b="b"/>
            <a:pathLst>
              <a:path w="8221979" h="1618488">
                <a:moveTo>
                  <a:pt x="8215885" y="6096"/>
                </a:moveTo>
                <a:moveTo>
                  <a:pt x="6097" y="859535"/>
                </a:moveTo>
                <a:lnTo>
                  <a:pt x="6097" y="161239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7" name="object 2857"/>
          <p:cNvSpPr/>
          <p:nvPr/>
        </p:nvSpPr>
        <p:spPr>
          <a:xfrm>
            <a:off x="1164335" y="4178807"/>
            <a:ext cx="422148" cy="765048"/>
          </a:xfrm>
          <a:custGeom>
            <a:avLst/>
            <a:gdLst/>
            <a:ahLst/>
            <a:cxnLst/>
            <a:rect l="l" t="t" r="r" b="b"/>
            <a:pathLst>
              <a:path w="422148" h="765048">
                <a:moveTo>
                  <a:pt x="6097" y="758953"/>
                </a:moveTo>
                <a:moveTo>
                  <a:pt x="416052" y="6096"/>
                </a:moveTo>
                <a:lnTo>
                  <a:pt x="416052" y="7589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8" name="object 2858"/>
          <p:cNvSpPr/>
          <p:nvPr/>
        </p:nvSpPr>
        <p:spPr>
          <a:xfrm>
            <a:off x="1574291" y="4427220"/>
            <a:ext cx="2685288" cy="516636"/>
          </a:xfrm>
          <a:custGeom>
            <a:avLst/>
            <a:gdLst/>
            <a:ahLst/>
            <a:cxnLst/>
            <a:rect l="l" t="t" r="r" b="b"/>
            <a:pathLst>
              <a:path w="2685288" h="516636">
                <a:moveTo>
                  <a:pt x="6096" y="510540"/>
                </a:moveTo>
                <a:moveTo>
                  <a:pt x="2679193" y="6096"/>
                </a:moveTo>
                <a:lnTo>
                  <a:pt x="2679193" y="510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9" name="object 2859"/>
          <p:cNvSpPr/>
          <p:nvPr/>
        </p:nvSpPr>
        <p:spPr>
          <a:xfrm>
            <a:off x="4247387" y="4427220"/>
            <a:ext cx="2540508" cy="516636"/>
          </a:xfrm>
          <a:custGeom>
            <a:avLst/>
            <a:gdLst/>
            <a:ahLst/>
            <a:cxnLst/>
            <a:rect l="l" t="t" r="r" b="b"/>
            <a:pathLst>
              <a:path w="2540508" h="516636">
                <a:moveTo>
                  <a:pt x="6097" y="510540"/>
                </a:moveTo>
                <a:moveTo>
                  <a:pt x="2534413" y="6096"/>
                </a:moveTo>
                <a:lnTo>
                  <a:pt x="2534413" y="510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0" name="object 2860"/>
          <p:cNvSpPr/>
          <p:nvPr/>
        </p:nvSpPr>
        <p:spPr>
          <a:xfrm>
            <a:off x="612648" y="4433316"/>
            <a:ext cx="8773667" cy="510540"/>
          </a:xfrm>
          <a:custGeom>
            <a:avLst/>
            <a:gdLst/>
            <a:ahLst/>
            <a:cxnLst/>
            <a:rect l="l" t="t" r="r" b="b"/>
            <a:pathLst>
              <a:path w="8773667" h="510540">
                <a:moveTo>
                  <a:pt x="6169152" y="504444"/>
                </a:moveTo>
                <a:moveTo>
                  <a:pt x="6095" y="6096"/>
                </a:moveTo>
                <a:lnTo>
                  <a:pt x="8767572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1" name="object 2861"/>
          <p:cNvSpPr/>
          <p:nvPr/>
        </p:nvSpPr>
        <p:spPr>
          <a:xfrm>
            <a:off x="618744" y="4178807"/>
            <a:ext cx="8767571" cy="765048"/>
          </a:xfrm>
          <a:custGeom>
            <a:avLst/>
            <a:gdLst/>
            <a:ahLst/>
            <a:cxnLst/>
            <a:rect l="l" t="t" r="r" b="b"/>
            <a:pathLst>
              <a:path w="8767571" h="765048">
                <a:moveTo>
                  <a:pt x="8761476" y="260605"/>
                </a:moveTo>
                <a:moveTo>
                  <a:pt x="6096" y="6096"/>
                </a:moveTo>
                <a:lnTo>
                  <a:pt x="6096" y="7589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2" name="object 2862"/>
          <p:cNvSpPr/>
          <p:nvPr/>
        </p:nvSpPr>
        <p:spPr>
          <a:xfrm>
            <a:off x="618744" y="4178807"/>
            <a:ext cx="8759952" cy="765048"/>
          </a:xfrm>
          <a:custGeom>
            <a:avLst/>
            <a:gdLst/>
            <a:ahLst/>
            <a:cxnLst/>
            <a:rect l="l" t="t" r="r" b="b"/>
            <a:pathLst>
              <a:path w="8759952" h="765048">
                <a:moveTo>
                  <a:pt x="6096" y="758953"/>
                </a:moveTo>
                <a:moveTo>
                  <a:pt x="8753856" y="6096"/>
                </a:moveTo>
                <a:lnTo>
                  <a:pt x="8753856" y="75895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3" name="object 2863"/>
          <p:cNvSpPr/>
          <p:nvPr/>
        </p:nvSpPr>
        <p:spPr>
          <a:xfrm>
            <a:off x="612648" y="4184903"/>
            <a:ext cx="8773667" cy="758952"/>
          </a:xfrm>
          <a:custGeom>
            <a:avLst/>
            <a:gdLst/>
            <a:ahLst/>
            <a:cxnLst/>
            <a:rect l="l" t="t" r="r" b="b"/>
            <a:pathLst>
              <a:path w="8773667" h="758952">
                <a:moveTo>
                  <a:pt x="8759952" y="752857"/>
                </a:moveTo>
                <a:moveTo>
                  <a:pt x="6095" y="6097"/>
                </a:moveTo>
                <a:lnTo>
                  <a:pt x="8767572" y="60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4" name="object 2864"/>
          <p:cNvSpPr/>
          <p:nvPr/>
        </p:nvSpPr>
        <p:spPr>
          <a:xfrm>
            <a:off x="612648" y="4184903"/>
            <a:ext cx="8773667" cy="752856"/>
          </a:xfrm>
          <a:custGeom>
            <a:avLst/>
            <a:gdLst/>
            <a:ahLst/>
            <a:cxnLst/>
            <a:rect l="l" t="t" r="r" b="b"/>
            <a:pathLst>
              <a:path w="8773667" h="752856">
                <a:moveTo>
                  <a:pt x="8767572" y="6097"/>
                </a:moveTo>
                <a:moveTo>
                  <a:pt x="6095" y="746761"/>
                </a:moveTo>
                <a:lnTo>
                  <a:pt x="8767572" y="74676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2" name="text 1"/>
          <p:cNvSpPr txBox="1"/>
          <p:nvPr/>
        </p:nvSpPr>
        <p:spPr>
          <a:xfrm>
            <a:off x="1583153" y="4199151"/>
            <a:ext cx="2814177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SEJARAH DAN BUDAYA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753" name="text 1"/>
          <p:cNvSpPr txBox="1"/>
          <p:nvPr/>
        </p:nvSpPr>
        <p:spPr>
          <a:xfrm>
            <a:off x="756515" y="4581216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latin typeface="Arial"/>
                <a:cs typeface="Arial"/>
              </a:rPr>
              <a:t>120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54" name="text 1"/>
          <p:cNvSpPr txBox="1"/>
          <p:nvPr/>
        </p:nvSpPr>
        <p:spPr>
          <a:xfrm>
            <a:off x="1328258" y="4581216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55" name="text 1"/>
          <p:cNvSpPr txBox="1"/>
          <p:nvPr/>
        </p:nvSpPr>
        <p:spPr>
          <a:xfrm>
            <a:off x="1583153" y="4576644"/>
            <a:ext cx="70253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Pamong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56" name="text 1"/>
          <p:cNvSpPr txBox="1"/>
          <p:nvPr/>
        </p:nvSpPr>
        <p:spPr>
          <a:xfrm>
            <a:off x="2284193" y="4576644"/>
            <a:ext cx="64800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latin typeface="Arial"/>
                <a:cs typeface="Arial"/>
              </a:rPr>
              <a:t>Budaya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57" name="text 1"/>
          <p:cNvSpPr txBox="1"/>
          <p:nvPr/>
        </p:nvSpPr>
        <p:spPr>
          <a:xfrm>
            <a:off x="4376442" y="4454723"/>
            <a:ext cx="1725934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latin typeface="Arial"/>
                <a:cs typeface="Arial"/>
              </a:rPr>
              <a:t>Kem. Pendidikan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Kebudayaan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58" name="text 1"/>
          <p:cNvSpPr txBox="1"/>
          <p:nvPr/>
        </p:nvSpPr>
        <p:spPr>
          <a:xfrm>
            <a:off x="6831639" y="4459296"/>
            <a:ext cx="241671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12191">
              <a:lnSpc>
                <a:spcPct val="100000"/>
              </a:lnSpc>
            </a:pPr>
            <a:r>
              <a:rPr sz="1449" b="1" spc="10" dirty="0">
                <a:solidFill>
                  <a:srgbClr val="232526"/>
                </a:solidFill>
                <a:latin typeface="Arial"/>
                <a:cs typeface="Arial"/>
              </a:rPr>
              <a:t>fungsi sejarah dan budaya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65" name="object 2865"/>
          <p:cNvSpPr/>
          <p:nvPr/>
        </p:nvSpPr>
        <p:spPr>
          <a:xfrm>
            <a:off x="737616" y="6324600"/>
            <a:ext cx="441960" cy="246888"/>
          </a:xfrm>
          <a:custGeom>
            <a:avLst/>
            <a:gdLst/>
            <a:ahLst/>
            <a:cxnLst/>
            <a:rect l="l" t="t" r="r" b="b"/>
            <a:pathLst>
              <a:path w="441960" h="246888">
                <a:moveTo>
                  <a:pt x="0" y="246888"/>
                </a:moveTo>
                <a:lnTo>
                  <a:pt x="0" y="0"/>
                </a:lnTo>
                <a:lnTo>
                  <a:pt x="441960" y="0"/>
                </a:lnTo>
                <a:lnTo>
                  <a:pt x="441960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6" name="object 2866"/>
          <p:cNvSpPr/>
          <p:nvPr/>
        </p:nvSpPr>
        <p:spPr>
          <a:xfrm>
            <a:off x="1181100" y="6324600"/>
            <a:ext cx="466344" cy="246888"/>
          </a:xfrm>
          <a:custGeom>
            <a:avLst/>
            <a:gdLst/>
            <a:ahLst/>
            <a:cxnLst/>
            <a:rect l="l" t="t" r="r" b="b"/>
            <a:pathLst>
              <a:path w="466344" h="246888">
                <a:moveTo>
                  <a:pt x="0" y="246888"/>
                </a:moveTo>
                <a:lnTo>
                  <a:pt x="0" y="0"/>
                </a:lnTo>
                <a:lnTo>
                  <a:pt x="466344" y="0"/>
                </a:lnTo>
                <a:lnTo>
                  <a:pt x="466344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7" name="object 2867"/>
          <p:cNvSpPr/>
          <p:nvPr/>
        </p:nvSpPr>
        <p:spPr>
          <a:xfrm>
            <a:off x="1648968" y="6324600"/>
            <a:ext cx="7671815" cy="246888"/>
          </a:xfrm>
          <a:custGeom>
            <a:avLst/>
            <a:gdLst/>
            <a:ahLst/>
            <a:cxnLst/>
            <a:rect l="l" t="t" r="r" b="b"/>
            <a:pathLst>
              <a:path w="7671815" h="246888">
                <a:moveTo>
                  <a:pt x="0" y="246888"/>
                </a:moveTo>
                <a:lnTo>
                  <a:pt x="0" y="0"/>
                </a:lnTo>
                <a:lnTo>
                  <a:pt x="7671815" y="0"/>
                </a:lnTo>
                <a:lnTo>
                  <a:pt x="7671815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8" name="object 2868"/>
          <p:cNvSpPr/>
          <p:nvPr/>
        </p:nvSpPr>
        <p:spPr>
          <a:xfrm>
            <a:off x="737616" y="6573012"/>
            <a:ext cx="441960" cy="251460"/>
          </a:xfrm>
          <a:custGeom>
            <a:avLst/>
            <a:gdLst/>
            <a:ahLst/>
            <a:cxnLst/>
            <a:rect l="l" t="t" r="r" b="b"/>
            <a:pathLst>
              <a:path w="441960" h="251460">
                <a:moveTo>
                  <a:pt x="0" y="251460"/>
                </a:moveTo>
                <a:lnTo>
                  <a:pt x="0" y="0"/>
                </a:lnTo>
                <a:lnTo>
                  <a:pt x="441960" y="0"/>
                </a:lnTo>
                <a:lnTo>
                  <a:pt x="4419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9" name="object 2869"/>
          <p:cNvSpPr/>
          <p:nvPr/>
        </p:nvSpPr>
        <p:spPr>
          <a:xfrm>
            <a:off x="1181100" y="6573012"/>
            <a:ext cx="466344" cy="251460"/>
          </a:xfrm>
          <a:custGeom>
            <a:avLst/>
            <a:gdLst/>
            <a:ahLst/>
            <a:cxnLst/>
            <a:rect l="l" t="t" r="r" b="b"/>
            <a:pathLst>
              <a:path w="466344" h="251460">
                <a:moveTo>
                  <a:pt x="0" y="251460"/>
                </a:moveTo>
                <a:lnTo>
                  <a:pt x="0" y="0"/>
                </a:lnTo>
                <a:lnTo>
                  <a:pt x="466344" y="0"/>
                </a:lnTo>
                <a:lnTo>
                  <a:pt x="466344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0" name="object 2870"/>
          <p:cNvSpPr/>
          <p:nvPr/>
        </p:nvSpPr>
        <p:spPr>
          <a:xfrm>
            <a:off x="1648968" y="6573012"/>
            <a:ext cx="2389632" cy="251460"/>
          </a:xfrm>
          <a:custGeom>
            <a:avLst/>
            <a:gdLst/>
            <a:ahLst/>
            <a:cxnLst/>
            <a:rect l="l" t="t" r="r" b="b"/>
            <a:pathLst>
              <a:path w="2389632" h="251460">
                <a:moveTo>
                  <a:pt x="0" y="251460"/>
                </a:moveTo>
                <a:lnTo>
                  <a:pt x="0" y="0"/>
                </a:lnTo>
                <a:lnTo>
                  <a:pt x="2389632" y="0"/>
                </a:lnTo>
                <a:lnTo>
                  <a:pt x="2389632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1" name="object 2871"/>
          <p:cNvSpPr/>
          <p:nvPr/>
        </p:nvSpPr>
        <p:spPr>
          <a:xfrm>
            <a:off x="4040124" y="6573012"/>
            <a:ext cx="2816352" cy="251460"/>
          </a:xfrm>
          <a:custGeom>
            <a:avLst/>
            <a:gdLst/>
            <a:ahLst/>
            <a:cxnLst/>
            <a:rect l="l" t="t" r="r" b="b"/>
            <a:pathLst>
              <a:path w="2816352" h="251460">
                <a:moveTo>
                  <a:pt x="0" y="251460"/>
                </a:moveTo>
                <a:lnTo>
                  <a:pt x="0" y="0"/>
                </a:lnTo>
                <a:lnTo>
                  <a:pt x="2816352" y="0"/>
                </a:lnTo>
                <a:lnTo>
                  <a:pt x="2816352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2" name="object 2872"/>
          <p:cNvSpPr/>
          <p:nvPr/>
        </p:nvSpPr>
        <p:spPr>
          <a:xfrm>
            <a:off x="6858000" y="6573012"/>
            <a:ext cx="2462784" cy="504444"/>
          </a:xfrm>
          <a:custGeom>
            <a:avLst/>
            <a:gdLst/>
            <a:ahLst/>
            <a:cxnLst/>
            <a:rect l="l" t="t" r="r" b="b"/>
            <a:pathLst>
              <a:path w="2462784" h="504444">
                <a:moveTo>
                  <a:pt x="0" y="504444"/>
                </a:moveTo>
                <a:lnTo>
                  <a:pt x="0" y="0"/>
                </a:lnTo>
                <a:lnTo>
                  <a:pt x="2462784" y="0"/>
                </a:lnTo>
                <a:lnTo>
                  <a:pt x="2462784" y="504444"/>
                </a:lnTo>
                <a:lnTo>
                  <a:pt x="0" y="504444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3" name="object 2873"/>
          <p:cNvSpPr/>
          <p:nvPr/>
        </p:nvSpPr>
        <p:spPr>
          <a:xfrm>
            <a:off x="737616" y="6825996"/>
            <a:ext cx="441960" cy="251460"/>
          </a:xfrm>
          <a:custGeom>
            <a:avLst/>
            <a:gdLst/>
            <a:ahLst/>
            <a:cxnLst/>
            <a:rect l="l" t="t" r="r" b="b"/>
            <a:pathLst>
              <a:path w="441960" h="251460">
                <a:moveTo>
                  <a:pt x="0" y="251460"/>
                </a:moveTo>
                <a:lnTo>
                  <a:pt x="0" y="0"/>
                </a:lnTo>
                <a:lnTo>
                  <a:pt x="441960" y="0"/>
                </a:lnTo>
                <a:lnTo>
                  <a:pt x="4419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4" name="object 2874"/>
          <p:cNvSpPr/>
          <p:nvPr/>
        </p:nvSpPr>
        <p:spPr>
          <a:xfrm>
            <a:off x="1181100" y="6825996"/>
            <a:ext cx="466344" cy="251460"/>
          </a:xfrm>
          <a:custGeom>
            <a:avLst/>
            <a:gdLst/>
            <a:ahLst/>
            <a:cxnLst/>
            <a:rect l="l" t="t" r="r" b="b"/>
            <a:pathLst>
              <a:path w="466344" h="251460">
                <a:moveTo>
                  <a:pt x="0" y="251460"/>
                </a:moveTo>
                <a:lnTo>
                  <a:pt x="0" y="0"/>
                </a:lnTo>
                <a:lnTo>
                  <a:pt x="466344" y="0"/>
                </a:lnTo>
                <a:lnTo>
                  <a:pt x="466344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5" name="object 2875"/>
          <p:cNvSpPr/>
          <p:nvPr/>
        </p:nvSpPr>
        <p:spPr>
          <a:xfrm>
            <a:off x="1648968" y="6825996"/>
            <a:ext cx="2389632" cy="251460"/>
          </a:xfrm>
          <a:custGeom>
            <a:avLst/>
            <a:gdLst/>
            <a:ahLst/>
            <a:cxnLst/>
            <a:rect l="l" t="t" r="r" b="b"/>
            <a:pathLst>
              <a:path w="2389632" h="251460">
                <a:moveTo>
                  <a:pt x="0" y="251460"/>
                </a:moveTo>
                <a:lnTo>
                  <a:pt x="0" y="0"/>
                </a:lnTo>
                <a:lnTo>
                  <a:pt x="2389632" y="0"/>
                </a:lnTo>
                <a:lnTo>
                  <a:pt x="2389632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6" name="object 2876"/>
          <p:cNvSpPr/>
          <p:nvPr/>
        </p:nvSpPr>
        <p:spPr>
          <a:xfrm>
            <a:off x="4040124" y="6825996"/>
            <a:ext cx="2816352" cy="251460"/>
          </a:xfrm>
          <a:custGeom>
            <a:avLst/>
            <a:gdLst/>
            <a:ahLst/>
            <a:cxnLst/>
            <a:rect l="l" t="t" r="r" b="b"/>
            <a:pathLst>
              <a:path w="2816352" h="251460">
                <a:moveTo>
                  <a:pt x="0" y="251460"/>
                </a:moveTo>
                <a:lnTo>
                  <a:pt x="0" y="0"/>
                </a:lnTo>
                <a:lnTo>
                  <a:pt x="2816352" y="0"/>
                </a:lnTo>
                <a:lnTo>
                  <a:pt x="2816352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7" name="object 2877"/>
          <p:cNvSpPr/>
          <p:nvPr/>
        </p:nvSpPr>
        <p:spPr>
          <a:xfrm>
            <a:off x="1175004" y="4925568"/>
            <a:ext cx="8211311" cy="2165604"/>
          </a:xfrm>
          <a:custGeom>
            <a:avLst/>
            <a:gdLst/>
            <a:ahLst/>
            <a:cxnLst/>
            <a:rect l="l" t="t" r="r" b="b"/>
            <a:pathLst>
              <a:path w="8211311" h="2165604">
                <a:moveTo>
                  <a:pt x="8205216" y="6096"/>
                </a:moveTo>
                <a:moveTo>
                  <a:pt x="6096" y="1392936"/>
                </a:moveTo>
                <a:lnTo>
                  <a:pt x="6096" y="215950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8" name="object 2878"/>
          <p:cNvSpPr/>
          <p:nvPr/>
        </p:nvSpPr>
        <p:spPr>
          <a:xfrm>
            <a:off x="1175004" y="6312408"/>
            <a:ext cx="480059" cy="778764"/>
          </a:xfrm>
          <a:custGeom>
            <a:avLst/>
            <a:gdLst/>
            <a:ahLst/>
            <a:cxnLst/>
            <a:rect l="l" t="t" r="r" b="b"/>
            <a:pathLst>
              <a:path w="480059" h="778764">
                <a:moveTo>
                  <a:pt x="6096" y="772668"/>
                </a:moveTo>
                <a:moveTo>
                  <a:pt x="473964" y="6096"/>
                </a:moveTo>
                <a:lnTo>
                  <a:pt x="473964" y="77266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9" name="object 2879"/>
          <p:cNvSpPr/>
          <p:nvPr/>
        </p:nvSpPr>
        <p:spPr>
          <a:xfrm>
            <a:off x="1642872" y="6559296"/>
            <a:ext cx="2403348" cy="531876"/>
          </a:xfrm>
          <a:custGeom>
            <a:avLst/>
            <a:gdLst/>
            <a:ahLst/>
            <a:cxnLst/>
            <a:rect l="l" t="t" r="r" b="b"/>
            <a:pathLst>
              <a:path w="2403348" h="531876">
                <a:moveTo>
                  <a:pt x="6096" y="525780"/>
                </a:moveTo>
                <a:moveTo>
                  <a:pt x="2397252" y="6096"/>
                </a:moveTo>
                <a:lnTo>
                  <a:pt x="2397252" y="5257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0" name="object 2880"/>
          <p:cNvSpPr/>
          <p:nvPr/>
        </p:nvSpPr>
        <p:spPr>
          <a:xfrm>
            <a:off x="4034027" y="6559296"/>
            <a:ext cx="2830068" cy="531876"/>
          </a:xfrm>
          <a:custGeom>
            <a:avLst/>
            <a:gdLst/>
            <a:ahLst/>
            <a:cxnLst/>
            <a:rect l="l" t="t" r="r" b="b"/>
            <a:pathLst>
              <a:path w="2830068" h="531876">
                <a:moveTo>
                  <a:pt x="6097" y="525780"/>
                </a:moveTo>
                <a:moveTo>
                  <a:pt x="2823973" y="6096"/>
                </a:moveTo>
                <a:lnTo>
                  <a:pt x="2823973" y="5257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1" name="object 2881"/>
          <p:cNvSpPr/>
          <p:nvPr/>
        </p:nvSpPr>
        <p:spPr>
          <a:xfrm>
            <a:off x="725424" y="6566916"/>
            <a:ext cx="8609075" cy="524256"/>
          </a:xfrm>
          <a:custGeom>
            <a:avLst/>
            <a:gdLst/>
            <a:ahLst/>
            <a:cxnLst/>
            <a:rect l="l" t="t" r="r" b="b"/>
            <a:pathLst>
              <a:path w="8609075" h="524256">
                <a:moveTo>
                  <a:pt x="6132576" y="518160"/>
                </a:moveTo>
                <a:moveTo>
                  <a:pt x="6096" y="6096"/>
                </a:moveTo>
                <a:lnTo>
                  <a:pt x="8602979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2" name="object 2882"/>
          <p:cNvSpPr/>
          <p:nvPr/>
        </p:nvSpPr>
        <p:spPr>
          <a:xfrm>
            <a:off x="725424" y="6566916"/>
            <a:ext cx="8609075" cy="265176"/>
          </a:xfrm>
          <a:custGeom>
            <a:avLst/>
            <a:gdLst/>
            <a:ahLst/>
            <a:cxnLst/>
            <a:rect l="l" t="t" r="r" b="b"/>
            <a:pathLst>
              <a:path w="8609075" h="265176">
                <a:moveTo>
                  <a:pt x="8602979" y="6096"/>
                </a:moveTo>
                <a:moveTo>
                  <a:pt x="6096" y="259080"/>
                </a:moveTo>
                <a:lnTo>
                  <a:pt x="6138672" y="2590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3" name="object 2883"/>
          <p:cNvSpPr/>
          <p:nvPr/>
        </p:nvSpPr>
        <p:spPr>
          <a:xfrm>
            <a:off x="731520" y="6312408"/>
            <a:ext cx="6138671" cy="778764"/>
          </a:xfrm>
          <a:custGeom>
            <a:avLst/>
            <a:gdLst/>
            <a:ahLst/>
            <a:cxnLst/>
            <a:rect l="l" t="t" r="r" b="b"/>
            <a:pathLst>
              <a:path w="6138671" h="778764">
                <a:moveTo>
                  <a:pt x="6132576" y="513588"/>
                </a:moveTo>
                <a:moveTo>
                  <a:pt x="6096" y="6096"/>
                </a:moveTo>
                <a:lnTo>
                  <a:pt x="6096" y="77266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4" name="object 2884"/>
          <p:cNvSpPr/>
          <p:nvPr/>
        </p:nvSpPr>
        <p:spPr>
          <a:xfrm>
            <a:off x="731520" y="6312408"/>
            <a:ext cx="8596883" cy="778764"/>
          </a:xfrm>
          <a:custGeom>
            <a:avLst/>
            <a:gdLst/>
            <a:ahLst/>
            <a:cxnLst/>
            <a:rect l="l" t="t" r="r" b="b"/>
            <a:pathLst>
              <a:path w="8596883" h="778764">
                <a:moveTo>
                  <a:pt x="6096" y="772668"/>
                </a:moveTo>
                <a:moveTo>
                  <a:pt x="8590788" y="6096"/>
                </a:moveTo>
                <a:lnTo>
                  <a:pt x="8590788" y="77266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5" name="object 2885"/>
          <p:cNvSpPr/>
          <p:nvPr/>
        </p:nvSpPr>
        <p:spPr>
          <a:xfrm>
            <a:off x="725424" y="6318504"/>
            <a:ext cx="8609075" cy="772668"/>
          </a:xfrm>
          <a:custGeom>
            <a:avLst/>
            <a:gdLst/>
            <a:ahLst/>
            <a:cxnLst/>
            <a:rect l="l" t="t" r="r" b="b"/>
            <a:pathLst>
              <a:path w="8609075" h="772668">
                <a:moveTo>
                  <a:pt x="8596884" y="766572"/>
                </a:moveTo>
                <a:moveTo>
                  <a:pt x="6096" y="6096"/>
                </a:moveTo>
                <a:lnTo>
                  <a:pt x="8602979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6" name="object 2886"/>
          <p:cNvSpPr/>
          <p:nvPr/>
        </p:nvSpPr>
        <p:spPr>
          <a:xfrm>
            <a:off x="725424" y="6318504"/>
            <a:ext cx="8609075" cy="766572"/>
          </a:xfrm>
          <a:custGeom>
            <a:avLst/>
            <a:gdLst/>
            <a:ahLst/>
            <a:cxnLst/>
            <a:rect l="l" t="t" r="r" b="b"/>
            <a:pathLst>
              <a:path w="8609075" h="766572">
                <a:moveTo>
                  <a:pt x="8602979" y="6096"/>
                </a:moveTo>
                <a:moveTo>
                  <a:pt x="6096" y="760476"/>
                </a:moveTo>
                <a:lnTo>
                  <a:pt x="8602979" y="76047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6" name="text 1"/>
          <p:cNvSpPr txBox="1"/>
          <p:nvPr/>
        </p:nvSpPr>
        <p:spPr>
          <a:xfrm>
            <a:off x="1651807" y="6331681"/>
            <a:ext cx="1868212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OLAHRAGA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77" name="text 1"/>
          <p:cNvSpPr txBox="1"/>
          <p:nvPr/>
        </p:nvSpPr>
        <p:spPr>
          <a:xfrm>
            <a:off x="818001" y="6578217"/>
            <a:ext cx="324307" cy="4797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124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125</a:t>
            </a:r>
            <a:endParaRPr sz="1400">
              <a:latin typeface="Arial"/>
              <a:cs typeface="Arial"/>
            </a:endParaRPr>
          </a:p>
        </p:txBody>
      </p:sp>
      <p:sp>
        <p:nvSpPr>
          <p:cNvPr id="583" name="text 1"/>
          <p:cNvSpPr txBox="1"/>
          <p:nvPr/>
        </p:nvSpPr>
        <p:spPr>
          <a:xfrm>
            <a:off x="1368104" y="6578217"/>
            <a:ext cx="138641" cy="4797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584" name="text 1"/>
          <p:cNvSpPr txBox="1"/>
          <p:nvPr/>
        </p:nvSpPr>
        <p:spPr>
          <a:xfrm>
            <a:off x="1651807" y="6589544"/>
            <a:ext cx="2002748" cy="4797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Pelatih Olahraga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Asisten Pelatih Olahraga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5" name="text 1"/>
          <p:cNvSpPr txBox="1"/>
          <p:nvPr/>
        </p:nvSpPr>
        <p:spPr>
          <a:xfrm>
            <a:off x="4048304" y="6597403"/>
            <a:ext cx="2252683" cy="4797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Pemuda dan Olahraga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Kem. Pemuda dan Olahraga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6" name="text 1"/>
          <p:cNvSpPr txBox="1"/>
          <p:nvPr/>
        </p:nvSpPr>
        <p:spPr>
          <a:xfrm>
            <a:off x="6926620" y="6602255"/>
            <a:ext cx="2416713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 keolahragaan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58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8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8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8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2887" name="object 2887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8" name="object 288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9" name="object 2889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0" name="object 2890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1" name="object 2891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2" name="object 2892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61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93" name="object 2893"/>
          <p:cNvSpPr/>
          <p:nvPr/>
        </p:nvSpPr>
        <p:spPr>
          <a:xfrm>
            <a:off x="606552" y="1371600"/>
            <a:ext cx="922020" cy="353568"/>
          </a:xfrm>
          <a:custGeom>
            <a:avLst/>
            <a:gdLst/>
            <a:ahLst/>
            <a:cxnLst/>
            <a:rect l="l" t="t" r="r" b="b"/>
            <a:pathLst>
              <a:path w="922020" h="353568">
                <a:moveTo>
                  <a:pt x="0" y="353568"/>
                </a:moveTo>
                <a:lnTo>
                  <a:pt x="0" y="0"/>
                </a:lnTo>
                <a:lnTo>
                  <a:pt x="922020" y="0"/>
                </a:lnTo>
                <a:lnTo>
                  <a:pt x="922020" y="353568"/>
                </a:lnTo>
                <a:lnTo>
                  <a:pt x="0" y="353568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4" name="object 2894"/>
          <p:cNvSpPr/>
          <p:nvPr/>
        </p:nvSpPr>
        <p:spPr>
          <a:xfrm>
            <a:off x="1530096" y="1371600"/>
            <a:ext cx="2935223" cy="353568"/>
          </a:xfrm>
          <a:custGeom>
            <a:avLst/>
            <a:gdLst/>
            <a:ahLst/>
            <a:cxnLst/>
            <a:rect l="l" t="t" r="r" b="b"/>
            <a:pathLst>
              <a:path w="2935223" h="353568">
                <a:moveTo>
                  <a:pt x="0" y="353568"/>
                </a:moveTo>
                <a:lnTo>
                  <a:pt x="0" y="0"/>
                </a:lnTo>
                <a:lnTo>
                  <a:pt x="2935223" y="0"/>
                </a:lnTo>
                <a:lnTo>
                  <a:pt x="2935223" y="353568"/>
                </a:lnTo>
                <a:lnTo>
                  <a:pt x="0" y="353568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5" name="object 2895"/>
          <p:cNvSpPr/>
          <p:nvPr/>
        </p:nvSpPr>
        <p:spPr>
          <a:xfrm>
            <a:off x="4466844" y="1371600"/>
            <a:ext cx="2313432" cy="353568"/>
          </a:xfrm>
          <a:custGeom>
            <a:avLst/>
            <a:gdLst/>
            <a:ahLst/>
            <a:cxnLst/>
            <a:rect l="l" t="t" r="r" b="b"/>
            <a:pathLst>
              <a:path w="2313432" h="353568">
                <a:moveTo>
                  <a:pt x="0" y="353568"/>
                </a:moveTo>
                <a:lnTo>
                  <a:pt x="0" y="0"/>
                </a:lnTo>
                <a:lnTo>
                  <a:pt x="2313432" y="0"/>
                </a:lnTo>
                <a:lnTo>
                  <a:pt x="2313432" y="353568"/>
                </a:lnTo>
                <a:lnTo>
                  <a:pt x="0" y="353568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6" name="object 2896"/>
          <p:cNvSpPr/>
          <p:nvPr/>
        </p:nvSpPr>
        <p:spPr>
          <a:xfrm>
            <a:off x="6781800" y="1371600"/>
            <a:ext cx="2513076" cy="353568"/>
          </a:xfrm>
          <a:custGeom>
            <a:avLst/>
            <a:gdLst/>
            <a:ahLst/>
            <a:cxnLst/>
            <a:rect l="l" t="t" r="r" b="b"/>
            <a:pathLst>
              <a:path w="2513076" h="353568">
                <a:moveTo>
                  <a:pt x="0" y="353568"/>
                </a:moveTo>
                <a:lnTo>
                  <a:pt x="0" y="0"/>
                </a:lnTo>
                <a:lnTo>
                  <a:pt x="2513076" y="0"/>
                </a:lnTo>
                <a:lnTo>
                  <a:pt x="2513076" y="353568"/>
                </a:lnTo>
                <a:lnTo>
                  <a:pt x="0" y="353568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7" name="object 2897"/>
          <p:cNvSpPr/>
          <p:nvPr/>
        </p:nvSpPr>
        <p:spPr>
          <a:xfrm>
            <a:off x="606552" y="1726692"/>
            <a:ext cx="448055" cy="289559"/>
          </a:xfrm>
          <a:custGeom>
            <a:avLst/>
            <a:gdLst/>
            <a:ahLst/>
            <a:cxnLst/>
            <a:rect l="l" t="t" r="r" b="b"/>
            <a:pathLst>
              <a:path w="448055" h="289559">
                <a:moveTo>
                  <a:pt x="0" y="289560"/>
                </a:moveTo>
                <a:lnTo>
                  <a:pt x="0" y="0"/>
                </a:lnTo>
                <a:lnTo>
                  <a:pt x="448055" y="0"/>
                </a:lnTo>
                <a:lnTo>
                  <a:pt x="448055" y="289560"/>
                </a:lnTo>
                <a:lnTo>
                  <a:pt x="0" y="28956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8" name="object 2898"/>
          <p:cNvSpPr/>
          <p:nvPr/>
        </p:nvSpPr>
        <p:spPr>
          <a:xfrm>
            <a:off x="1056132" y="1726692"/>
            <a:ext cx="472440" cy="289559"/>
          </a:xfrm>
          <a:custGeom>
            <a:avLst/>
            <a:gdLst/>
            <a:ahLst/>
            <a:cxnLst/>
            <a:rect l="l" t="t" r="r" b="b"/>
            <a:pathLst>
              <a:path w="472440" h="289559">
                <a:moveTo>
                  <a:pt x="0" y="289560"/>
                </a:moveTo>
                <a:lnTo>
                  <a:pt x="0" y="0"/>
                </a:lnTo>
                <a:lnTo>
                  <a:pt x="472440" y="0"/>
                </a:lnTo>
                <a:lnTo>
                  <a:pt x="472440" y="289560"/>
                </a:lnTo>
                <a:lnTo>
                  <a:pt x="0" y="28956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9" name="object 2899"/>
          <p:cNvSpPr/>
          <p:nvPr/>
        </p:nvSpPr>
        <p:spPr>
          <a:xfrm>
            <a:off x="1530096" y="1726692"/>
            <a:ext cx="7764779" cy="289559"/>
          </a:xfrm>
          <a:custGeom>
            <a:avLst/>
            <a:gdLst/>
            <a:ahLst/>
            <a:cxnLst/>
            <a:rect l="l" t="t" r="r" b="b"/>
            <a:pathLst>
              <a:path w="7764779" h="289559">
                <a:moveTo>
                  <a:pt x="0" y="289560"/>
                </a:moveTo>
                <a:lnTo>
                  <a:pt x="0" y="0"/>
                </a:lnTo>
                <a:lnTo>
                  <a:pt x="7764779" y="0"/>
                </a:lnTo>
                <a:lnTo>
                  <a:pt x="7764779" y="289560"/>
                </a:lnTo>
                <a:lnTo>
                  <a:pt x="0" y="28956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0" name="object 2900"/>
          <p:cNvSpPr/>
          <p:nvPr/>
        </p:nvSpPr>
        <p:spPr>
          <a:xfrm>
            <a:off x="606552" y="2017776"/>
            <a:ext cx="448055" cy="592836"/>
          </a:xfrm>
          <a:custGeom>
            <a:avLst/>
            <a:gdLst/>
            <a:ahLst/>
            <a:cxnLst/>
            <a:rect l="l" t="t" r="r" b="b"/>
            <a:pathLst>
              <a:path w="448055" h="592836">
                <a:moveTo>
                  <a:pt x="0" y="592836"/>
                </a:moveTo>
                <a:lnTo>
                  <a:pt x="0" y="0"/>
                </a:lnTo>
                <a:lnTo>
                  <a:pt x="448055" y="0"/>
                </a:lnTo>
                <a:lnTo>
                  <a:pt x="448055" y="592836"/>
                </a:lnTo>
                <a:lnTo>
                  <a:pt x="0" y="592836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1" name="object 2901"/>
          <p:cNvSpPr/>
          <p:nvPr/>
        </p:nvSpPr>
        <p:spPr>
          <a:xfrm>
            <a:off x="1056132" y="2017776"/>
            <a:ext cx="472440" cy="592836"/>
          </a:xfrm>
          <a:custGeom>
            <a:avLst/>
            <a:gdLst/>
            <a:ahLst/>
            <a:cxnLst/>
            <a:rect l="l" t="t" r="r" b="b"/>
            <a:pathLst>
              <a:path w="472440" h="592836">
                <a:moveTo>
                  <a:pt x="0" y="592836"/>
                </a:moveTo>
                <a:lnTo>
                  <a:pt x="0" y="0"/>
                </a:lnTo>
                <a:lnTo>
                  <a:pt x="472440" y="0"/>
                </a:lnTo>
                <a:lnTo>
                  <a:pt x="472440" y="592836"/>
                </a:lnTo>
                <a:lnTo>
                  <a:pt x="0" y="592836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2" name="object 2902"/>
          <p:cNvSpPr/>
          <p:nvPr/>
        </p:nvSpPr>
        <p:spPr>
          <a:xfrm>
            <a:off x="1530096" y="2017776"/>
            <a:ext cx="2935223" cy="592836"/>
          </a:xfrm>
          <a:custGeom>
            <a:avLst/>
            <a:gdLst/>
            <a:ahLst/>
            <a:cxnLst/>
            <a:rect l="l" t="t" r="r" b="b"/>
            <a:pathLst>
              <a:path w="2935223" h="592836">
                <a:moveTo>
                  <a:pt x="0" y="592836"/>
                </a:moveTo>
                <a:lnTo>
                  <a:pt x="0" y="0"/>
                </a:lnTo>
                <a:lnTo>
                  <a:pt x="2935223" y="0"/>
                </a:lnTo>
                <a:lnTo>
                  <a:pt x="2935223" y="592836"/>
                </a:lnTo>
                <a:lnTo>
                  <a:pt x="0" y="592836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3" name="object 2903"/>
          <p:cNvSpPr/>
          <p:nvPr/>
        </p:nvSpPr>
        <p:spPr>
          <a:xfrm>
            <a:off x="4466844" y="2017776"/>
            <a:ext cx="2313432" cy="592836"/>
          </a:xfrm>
          <a:custGeom>
            <a:avLst/>
            <a:gdLst/>
            <a:ahLst/>
            <a:cxnLst/>
            <a:rect l="l" t="t" r="r" b="b"/>
            <a:pathLst>
              <a:path w="2313432" h="592836">
                <a:moveTo>
                  <a:pt x="0" y="592836"/>
                </a:moveTo>
                <a:lnTo>
                  <a:pt x="0" y="0"/>
                </a:lnTo>
                <a:lnTo>
                  <a:pt x="2313432" y="0"/>
                </a:lnTo>
                <a:lnTo>
                  <a:pt x="2313432" y="592836"/>
                </a:lnTo>
                <a:lnTo>
                  <a:pt x="0" y="592836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4" name="object 2904"/>
          <p:cNvSpPr/>
          <p:nvPr/>
        </p:nvSpPr>
        <p:spPr>
          <a:xfrm>
            <a:off x="6781800" y="2017776"/>
            <a:ext cx="2513076" cy="592836"/>
          </a:xfrm>
          <a:custGeom>
            <a:avLst/>
            <a:gdLst/>
            <a:ahLst/>
            <a:cxnLst/>
            <a:rect l="l" t="t" r="r" b="b"/>
            <a:pathLst>
              <a:path w="2513076" h="592836">
                <a:moveTo>
                  <a:pt x="0" y="592836"/>
                </a:moveTo>
                <a:lnTo>
                  <a:pt x="0" y="0"/>
                </a:lnTo>
                <a:lnTo>
                  <a:pt x="2513076" y="0"/>
                </a:lnTo>
                <a:lnTo>
                  <a:pt x="2513076" y="592836"/>
                </a:lnTo>
                <a:lnTo>
                  <a:pt x="0" y="592836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5" name="object 2905"/>
          <p:cNvSpPr/>
          <p:nvPr/>
        </p:nvSpPr>
        <p:spPr>
          <a:xfrm>
            <a:off x="1050035" y="1714500"/>
            <a:ext cx="12192" cy="909828"/>
          </a:xfrm>
          <a:custGeom>
            <a:avLst/>
            <a:gdLst/>
            <a:ahLst/>
            <a:cxnLst/>
            <a:rect l="l" t="t" r="r" b="b"/>
            <a:pathLst>
              <a:path w="12192" h="909828">
                <a:moveTo>
                  <a:pt x="6097" y="6096"/>
                </a:moveTo>
                <a:lnTo>
                  <a:pt x="6097" y="90373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6" name="object 2906"/>
          <p:cNvSpPr/>
          <p:nvPr/>
        </p:nvSpPr>
        <p:spPr>
          <a:xfrm>
            <a:off x="1050035" y="1359407"/>
            <a:ext cx="486156" cy="1264920"/>
          </a:xfrm>
          <a:custGeom>
            <a:avLst/>
            <a:gdLst/>
            <a:ahLst/>
            <a:cxnLst/>
            <a:rect l="l" t="t" r="r" b="b"/>
            <a:pathLst>
              <a:path w="486156" h="1264920">
                <a:moveTo>
                  <a:pt x="6097" y="1258825"/>
                </a:moveTo>
                <a:moveTo>
                  <a:pt x="480061" y="6097"/>
                </a:moveTo>
                <a:lnTo>
                  <a:pt x="480061" y="125882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7" name="object 2907"/>
          <p:cNvSpPr/>
          <p:nvPr/>
        </p:nvSpPr>
        <p:spPr>
          <a:xfrm>
            <a:off x="1523999" y="1359407"/>
            <a:ext cx="2948940" cy="1264920"/>
          </a:xfrm>
          <a:custGeom>
            <a:avLst/>
            <a:gdLst/>
            <a:ahLst/>
            <a:cxnLst/>
            <a:rect l="l" t="t" r="r" b="b"/>
            <a:pathLst>
              <a:path w="2948940" h="1264920">
                <a:moveTo>
                  <a:pt x="6097" y="1258825"/>
                </a:moveTo>
                <a:moveTo>
                  <a:pt x="2942845" y="6097"/>
                </a:moveTo>
                <a:lnTo>
                  <a:pt x="2942845" y="37338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8" name="object 2908"/>
          <p:cNvSpPr/>
          <p:nvPr/>
        </p:nvSpPr>
        <p:spPr>
          <a:xfrm>
            <a:off x="4460748" y="1726692"/>
            <a:ext cx="12192" cy="897636"/>
          </a:xfrm>
          <a:custGeom>
            <a:avLst/>
            <a:gdLst/>
            <a:ahLst/>
            <a:cxnLst/>
            <a:rect l="l" t="t" r="r" b="b"/>
            <a:pathLst>
              <a:path w="12192" h="897636">
                <a:moveTo>
                  <a:pt x="6096" y="6096"/>
                </a:moveTo>
                <a:moveTo>
                  <a:pt x="6096" y="284988"/>
                </a:moveTo>
                <a:lnTo>
                  <a:pt x="6096" y="891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9" name="object 2909"/>
          <p:cNvSpPr/>
          <p:nvPr/>
        </p:nvSpPr>
        <p:spPr>
          <a:xfrm>
            <a:off x="4460748" y="1359407"/>
            <a:ext cx="2327148" cy="1264920"/>
          </a:xfrm>
          <a:custGeom>
            <a:avLst/>
            <a:gdLst/>
            <a:ahLst/>
            <a:cxnLst/>
            <a:rect l="l" t="t" r="r" b="b"/>
            <a:pathLst>
              <a:path w="2327148" h="1264920">
                <a:moveTo>
                  <a:pt x="6096" y="1258825"/>
                </a:moveTo>
                <a:moveTo>
                  <a:pt x="2321052" y="6097"/>
                </a:moveTo>
                <a:lnTo>
                  <a:pt x="2321052" y="37338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0" name="object 2910"/>
          <p:cNvSpPr/>
          <p:nvPr/>
        </p:nvSpPr>
        <p:spPr>
          <a:xfrm>
            <a:off x="6775704" y="1726692"/>
            <a:ext cx="12192" cy="897636"/>
          </a:xfrm>
          <a:custGeom>
            <a:avLst/>
            <a:gdLst/>
            <a:ahLst/>
            <a:cxnLst/>
            <a:rect l="l" t="t" r="r" b="b"/>
            <a:pathLst>
              <a:path w="12192" h="897636">
                <a:moveTo>
                  <a:pt x="6096" y="6096"/>
                </a:moveTo>
                <a:moveTo>
                  <a:pt x="6096" y="284988"/>
                </a:moveTo>
                <a:lnTo>
                  <a:pt x="6096" y="89154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1" name="object 2911"/>
          <p:cNvSpPr/>
          <p:nvPr/>
        </p:nvSpPr>
        <p:spPr>
          <a:xfrm>
            <a:off x="594360" y="1720596"/>
            <a:ext cx="8715755" cy="903732"/>
          </a:xfrm>
          <a:custGeom>
            <a:avLst/>
            <a:gdLst/>
            <a:ahLst/>
            <a:cxnLst/>
            <a:rect l="l" t="t" r="r" b="b"/>
            <a:pathLst>
              <a:path w="8715755" h="903732">
                <a:moveTo>
                  <a:pt x="6187440" y="897636"/>
                </a:moveTo>
                <a:moveTo>
                  <a:pt x="6096" y="6096"/>
                </a:moveTo>
                <a:lnTo>
                  <a:pt x="870966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2" name="object 2912"/>
          <p:cNvSpPr/>
          <p:nvPr/>
        </p:nvSpPr>
        <p:spPr>
          <a:xfrm>
            <a:off x="594360" y="1720596"/>
            <a:ext cx="8715755" cy="303276"/>
          </a:xfrm>
          <a:custGeom>
            <a:avLst/>
            <a:gdLst/>
            <a:ahLst/>
            <a:cxnLst/>
            <a:rect l="l" t="t" r="r" b="b"/>
            <a:pathLst>
              <a:path w="8715755" h="303276">
                <a:moveTo>
                  <a:pt x="8709660" y="6096"/>
                </a:moveTo>
                <a:moveTo>
                  <a:pt x="6096" y="297180"/>
                </a:moveTo>
                <a:lnTo>
                  <a:pt x="8709660" y="2971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3" name="object 2913"/>
          <p:cNvSpPr/>
          <p:nvPr/>
        </p:nvSpPr>
        <p:spPr>
          <a:xfrm>
            <a:off x="600456" y="1359407"/>
            <a:ext cx="8709659" cy="1264920"/>
          </a:xfrm>
          <a:custGeom>
            <a:avLst/>
            <a:gdLst/>
            <a:ahLst/>
            <a:cxnLst/>
            <a:rect l="l" t="t" r="r" b="b"/>
            <a:pathLst>
              <a:path w="8709659" h="1264920">
                <a:moveTo>
                  <a:pt x="8703564" y="658369"/>
                </a:moveTo>
                <a:moveTo>
                  <a:pt x="6096" y="6097"/>
                </a:moveTo>
                <a:lnTo>
                  <a:pt x="6096" y="125882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4" name="object 2914"/>
          <p:cNvSpPr/>
          <p:nvPr/>
        </p:nvSpPr>
        <p:spPr>
          <a:xfrm>
            <a:off x="600456" y="1359407"/>
            <a:ext cx="8702040" cy="1264920"/>
          </a:xfrm>
          <a:custGeom>
            <a:avLst/>
            <a:gdLst/>
            <a:ahLst/>
            <a:cxnLst/>
            <a:rect l="l" t="t" r="r" b="b"/>
            <a:pathLst>
              <a:path w="8702040" h="1264920">
                <a:moveTo>
                  <a:pt x="6096" y="1258825"/>
                </a:moveTo>
                <a:moveTo>
                  <a:pt x="8695944" y="6097"/>
                </a:moveTo>
                <a:lnTo>
                  <a:pt x="8695944" y="125882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5" name="object 2915"/>
          <p:cNvSpPr/>
          <p:nvPr/>
        </p:nvSpPr>
        <p:spPr>
          <a:xfrm>
            <a:off x="594360" y="1365504"/>
            <a:ext cx="8715755" cy="1258824"/>
          </a:xfrm>
          <a:custGeom>
            <a:avLst/>
            <a:gdLst/>
            <a:ahLst/>
            <a:cxnLst/>
            <a:rect l="l" t="t" r="r" b="b"/>
            <a:pathLst>
              <a:path w="8715755" h="1258824">
                <a:moveTo>
                  <a:pt x="8702040" y="1252728"/>
                </a:moveTo>
                <a:moveTo>
                  <a:pt x="6096" y="6096"/>
                </a:moveTo>
                <a:lnTo>
                  <a:pt x="870966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6" name="object 2916"/>
          <p:cNvSpPr/>
          <p:nvPr/>
        </p:nvSpPr>
        <p:spPr>
          <a:xfrm>
            <a:off x="594360" y="1365504"/>
            <a:ext cx="8715755" cy="1252728"/>
          </a:xfrm>
          <a:custGeom>
            <a:avLst/>
            <a:gdLst/>
            <a:ahLst/>
            <a:cxnLst/>
            <a:rect l="l" t="t" r="r" b="b"/>
            <a:pathLst>
              <a:path w="8715755" h="1252728">
                <a:moveTo>
                  <a:pt x="8709660" y="6096"/>
                </a:moveTo>
                <a:moveTo>
                  <a:pt x="6096" y="1246632"/>
                </a:moveTo>
                <a:lnTo>
                  <a:pt x="8709660" y="124663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42041" y="1465104"/>
            <a:ext cx="2957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341074" y="1465104"/>
            <a:ext cx="135661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NAMA JABATAN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890009" y="1465104"/>
            <a:ext cx="151363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INTANSI PEMBINA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472394" y="1465104"/>
            <a:ext cx="117857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JABATAN INTI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528991" y="1753948"/>
            <a:ext cx="2149271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KESELAMATAN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90971" y="2194329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126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244710" y="2194329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528991" y="2204177"/>
            <a:ext cx="70394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Rescuer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476181" y="2213508"/>
            <a:ext cx="98893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BASARNAS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850761" y="2091588"/>
            <a:ext cx="241671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 bencana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17" name="object 2917"/>
          <p:cNvSpPr/>
          <p:nvPr/>
        </p:nvSpPr>
        <p:spPr>
          <a:xfrm>
            <a:off x="606552" y="2695956"/>
            <a:ext cx="874776" cy="265176"/>
          </a:xfrm>
          <a:custGeom>
            <a:avLst/>
            <a:gdLst/>
            <a:ahLst/>
            <a:cxnLst/>
            <a:rect l="l" t="t" r="r" b="b"/>
            <a:pathLst>
              <a:path w="874776" h="265176">
                <a:moveTo>
                  <a:pt x="0" y="265176"/>
                </a:moveTo>
                <a:lnTo>
                  <a:pt x="0" y="0"/>
                </a:lnTo>
                <a:lnTo>
                  <a:pt x="874776" y="0"/>
                </a:lnTo>
                <a:lnTo>
                  <a:pt x="874776" y="265176"/>
                </a:lnTo>
                <a:lnTo>
                  <a:pt x="0" y="265176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8" name="object 2918"/>
          <p:cNvSpPr/>
          <p:nvPr/>
        </p:nvSpPr>
        <p:spPr>
          <a:xfrm>
            <a:off x="1482851" y="2695956"/>
            <a:ext cx="2912364" cy="265176"/>
          </a:xfrm>
          <a:custGeom>
            <a:avLst/>
            <a:gdLst/>
            <a:ahLst/>
            <a:cxnLst/>
            <a:rect l="l" t="t" r="r" b="b"/>
            <a:pathLst>
              <a:path w="2912364" h="265176">
                <a:moveTo>
                  <a:pt x="0" y="265176"/>
                </a:moveTo>
                <a:lnTo>
                  <a:pt x="0" y="0"/>
                </a:lnTo>
                <a:lnTo>
                  <a:pt x="2912365" y="0"/>
                </a:lnTo>
                <a:lnTo>
                  <a:pt x="2912365" y="265176"/>
                </a:lnTo>
                <a:lnTo>
                  <a:pt x="0" y="265176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9" name="object 2919"/>
          <p:cNvSpPr/>
          <p:nvPr/>
        </p:nvSpPr>
        <p:spPr>
          <a:xfrm>
            <a:off x="4396740" y="2695956"/>
            <a:ext cx="2438399" cy="265176"/>
          </a:xfrm>
          <a:custGeom>
            <a:avLst/>
            <a:gdLst/>
            <a:ahLst/>
            <a:cxnLst/>
            <a:rect l="l" t="t" r="r" b="b"/>
            <a:pathLst>
              <a:path w="2438399" h="265176">
                <a:moveTo>
                  <a:pt x="0" y="265176"/>
                </a:moveTo>
                <a:lnTo>
                  <a:pt x="0" y="0"/>
                </a:lnTo>
                <a:lnTo>
                  <a:pt x="2438399" y="0"/>
                </a:lnTo>
                <a:lnTo>
                  <a:pt x="2438399" y="265176"/>
                </a:lnTo>
                <a:lnTo>
                  <a:pt x="0" y="265176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0" name="object 2920"/>
          <p:cNvSpPr/>
          <p:nvPr/>
        </p:nvSpPr>
        <p:spPr>
          <a:xfrm>
            <a:off x="6836664" y="2695956"/>
            <a:ext cx="2458212" cy="265176"/>
          </a:xfrm>
          <a:custGeom>
            <a:avLst/>
            <a:gdLst/>
            <a:ahLst/>
            <a:cxnLst/>
            <a:rect l="l" t="t" r="r" b="b"/>
            <a:pathLst>
              <a:path w="2458212" h="265176">
                <a:moveTo>
                  <a:pt x="0" y="265176"/>
                </a:moveTo>
                <a:lnTo>
                  <a:pt x="0" y="0"/>
                </a:lnTo>
                <a:lnTo>
                  <a:pt x="2458212" y="0"/>
                </a:lnTo>
                <a:lnTo>
                  <a:pt x="2458212" y="265176"/>
                </a:lnTo>
                <a:lnTo>
                  <a:pt x="0" y="265176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1" name="object 2921"/>
          <p:cNvSpPr/>
          <p:nvPr/>
        </p:nvSpPr>
        <p:spPr>
          <a:xfrm>
            <a:off x="606552" y="2962656"/>
            <a:ext cx="461772" cy="245364"/>
          </a:xfrm>
          <a:custGeom>
            <a:avLst/>
            <a:gdLst/>
            <a:ahLst/>
            <a:cxnLst/>
            <a:rect l="l" t="t" r="r" b="b"/>
            <a:pathLst>
              <a:path w="461772" h="245364">
                <a:moveTo>
                  <a:pt x="0" y="245364"/>
                </a:moveTo>
                <a:lnTo>
                  <a:pt x="0" y="0"/>
                </a:lnTo>
                <a:lnTo>
                  <a:pt x="461772" y="0"/>
                </a:lnTo>
                <a:lnTo>
                  <a:pt x="461772" y="245364"/>
                </a:lnTo>
                <a:lnTo>
                  <a:pt x="0" y="245364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2" name="object 2922"/>
          <p:cNvSpPr/>
          <p:nvPr/>
        </p:nvSpPr>
        <p:spPr>
          <a:xfrm>
            <a:off x="1069848" y="2962656"/>
            <a:ext cx="411480" cy="245364"/>
          </a:xfrm>
          <a:custGeom>
            <a:avLst/>
            <a:gdLst/>
            <a:ahLst/>
            <a:cxnLst/>
            <a:rect l="l" t="t" r="r" b="b"/>
            <a:pathLst>
              <a:path w="411480" h="245364">
                <a:moveTo>
                  <a:pt x="0" y="245364"/>
                </a:moveTo>
                <a:lnTo>
                  <a:pt x="0" y="0"/>
                </a:lnTo>
                <a:lnTo>
                  <a:pt x="411480" y="0"/>
                </a:lnTo>
                <a:lnTo>
                  <a:pt x="411480" y="245364"/>
                </a:lnTo>
                <a:lnTo>
                  <a:pt x="0" y="245364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3" name="object 2923"/>
          <p:cNvSpPr/>
          <p:nvPr/>
        </p:nvSpPr>
        <p:spPr>
          <a:xfrm>
            <a:off x="1482851" y="2962656"/>
            <a:ext cx="7812024" cy="245364"/>
          </a:xfrm>
          <a:custGeom>
            <a:avLst/>
            <a:gdLst/>
            <a:ahLst/>
            <a:cxnLst/>
            <a:rect l="l" t="t" r="r" b="b"/>
            <a:pathLst>
              <a:path w="7812024" h="245364">
                <a:moveTo>
                  <a:pt x="0" y="245364"/>
                </a:moveTo>
                <a:lnTo>
                  <a:pt x="0" y="0"/>
                </a:lnTo>
                <a:lnTo>
                  <a:pt x="7812025" y="0"/>
                </a:lnTo>
                <a:lnTo>
                  <a:pt x="7812025" y="245364"/>
                </a:lnTo>
                <a:lnTo>
                  <a:pt x="0" y="245364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4" name="object 2924"/>
          <p:cNvSpPr/>
          <p:nvPr/>
        </p:nvSpPr>
        <p:spPr>
          <a:xfrm>
            <a:off x="606552" y="3209543"/>
            <a:ext cx="461772" cy="501396"/>
          </a:xfrm>
          <a:custGeom>
            <a:avLst/>
            <a:gdLst/>
            <a:ahLst/>
            <a:cxnLst/>
            <a:rect l="l" t="t" r="r" b="b"/>
            <a:pathLst>
              <a:path w="461772" h="501396">
                <a:moveTo>
                  <a:pt x="0" y="501396"/>
                </a:moveTo>
                <a:lnTo>
                  <a:pt x="0" y="0"/>
                </a:lnTo>
                <a:lnTo>
                  <a:pt x="461772" y="0"/>
                </a:lnTo>
                <a:lnTo>
                  <a:pt x="461772" y="501396"/>
                </a:lnTo>
                <a:lnTo>
                  <a:pt x="0" y="501396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5" name="object 2925"/>
          <p:cNvSpPr/>
          <p:nvPr/>
        </p:nvSpPr>
        <p:spPr>
          <a:xfrm>
            <a:off x="1069848" y="3209543"/>
            <a:ext cx="411480" cy="501396"/>
          </a:xfrm>
          <a:custGeom>
            <a:avLst/>
            <a:gdLst/>
            <a:ahLst/>
            <a:cxnLst/>
            <a:rect l="l" t="t" r="r" b="b"/>
            <a:pathLst>
              <a:path w="411480" h="501396">
                <a:moveTo>
                  <a:pt x="0" y="501396"/>
                </a:moveTo>
                <a:lnTo>
                  <a:pt x="0" y="0"/>
                </a:lnTo>
                <a:lnTo>
                  <a:pt x="411480" y="0"/>
                </a:lnTo>
                <a:lnTo>
                  <a:pt x="411480" y="501396"/>
                </a:lnTo>
                <a:lnTo>
                  <a:pt x="0" y="501396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6" name="object 2926"/>
          <p:cNvSpPr/>
          <p:nvPr/>
        </p:nvSpPr>
        <p:spPr>
          <a:xfrm>
            <a:off x="1482851" y="3209543"/>
            <a:ext cx="2912364" cy="501396"/>
          </a:xfrm>
          <a:custGeom>
            <a:avLst/>
            <a:gdLst/>
            <a:ahLst/>
            <a:cxnLst/>
            <a:rect l="l" t="t" r="r" b="b"/>
            <a:pathLst>
              <a:path w="2912364" h="501396">
                <a:moveTo>
                  <a:pt x="0" y="501396"/>
                </a:moveTo>
                <a:lnTo>
                  <a:pt x="0" y="0"/>
                </a:lnTo>
                <a:lnTo>
                  <a:pt x="2912365" y="0"/>
                </a:lnTo>
                <a:lnTo>
                  <a:pt x="2912365" y="501396"/>
                </a:lnTo>
                <a:lnTo>
                  <a:pt x="0" y="501396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7" name="object 2927"/>
          <p:cNvSpPr/>
          <p:nvPr/>
        </p:nvSpPr>
        <p:spPr>
          <a:xfrm>
            <a:off x="4396740" y="3209543"/>
            <a:ext cx="2438399" cy="501396"/>
          </a:xfrm>
          <a:custGeom>
            <a:avLst/>
            <a:gdLst/>
            <a:ahLst/>
            <a:cxnLst/>
            <a:rect l="l" t="t" r="r" b="b"/>
            <a:pathLst>
              <a:path w="2438399" h="501396">
                <a:moveTo>
                  <a:pt x="0" y="501396"/>
                </a:moveTo>
                <a:lnTo>
                  <a:pt x="0" y="0"/>
                </a:lnTo>
                <a:lnTo>
                  <a:pt x="2438399" y="0"/>
                </a:lnTo>
                <a:lnTo>
                  <a:pt x="2438399" y="501396"/>
                </a:lnTo>
                <a:lnTo>
                  <a:pt x="0" y="501396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8" name="object 2928"/>
          <p:cNvSpPr/>
          <p:nvPr/>
        </p:nvSpPr>
        <p:spPr>
          <a:xfrm>
            <a:off x="6836664" y="3209543"/>
            <a:ext cx="2458212" cy="501396"/>
          </a:xfrm>
          <a:custGeom>
            <a:avLst/>
            <a:gdLst/>
            <a:ahLst/>
            <a:cxnLst/>
            <a:rect l="l" t="t" r="r" b="b"/>
            <a:pathLst>
              <a:path w="2458212" h="501396">
                <a:moveTo>
                  <a:pt x="0" y="501396"/>
                </a:moveTo>
                <a:lnTo>
                  <a:pt x="0" y="0"/>
                </a:lnTo>
                <a:lnTo>
                  <a:pt x="2458212" y="0"/>
                </a:lnTo>
                <a:lnTo>
                  <a:pt x="2458212" y="501396"/>
                </a:lnTo>
                <a:lnTo>
                  <a:pt x="0" y="501396"/>
                </a:ln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9" name="object 2929"/>
          <p:cNvSpPr/>
          <p:nvPr/>
        </p:nvSpPr>
        <p:spPr>
          <a:xfrm>
            <a:off x="1063751" y="2606040"/>
            <a:ext cx="8246363" cy="1118616"/>
          </a:xfrm>
          <a:custGeom>
            <a:avLst/>
            <a:gdLst/>
            <a:ahLst/>
            <a:cxnLst/>
            <a:rect l="l" t="t" r="r" b="b"/>
            <a:pathLst>
              <a:path w="8246363" h="1118616">
                <a:moveTo>
                  <a:pt x="8240269" y="6096"/>
                </a:moveTo>
                <a:moveTo>
                  <a:pt x="6097" y="350520"/>
                </a:moveTo>
                <a:lnTo>
                  <a:pt x="6097" y="111251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0" name="object 2930"/>
          <p:cNvSpPr/>
          <p:nvPr/>
        </p:nvSpPr>
        <p:spPr>
          <a:xfrm>
            <a:off x="1063751" y="2683763"/>
            <a:ext cx="425196" cy="1040892"/>
          </a:xfrm>
          <a:custGeom>
            <a:avLst/>
            <a:gdLst/>
            <a:ahLst/>
            <a:cxnLst/>
            <a:rect l="l" t="t" r="r" b="b"/>
            <a:pathLst>
              <a:path w="425196" h="1040892">
                <a:moveTo>
                  <a:pt x="6097" y="1034796"/>
                </a:moveTo>
                <a:moveTo>
                  <a:pt x="419100" y="6097"/>
                </a:moveTo>
                <a:lnTo>
                  <a:pt x="419100" y="10347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1" name="object 2931"/>
          <p:cNvSpPr/>
          <p:nvPr/>
        </p:nvSpPr>
        <p:spPr>
          <a:xfrm>
            <a:off x="1476755" y="2683763"/>
            <a:ext cx="2926080" cy="1040892"/>
          </a:xfrm>
          <a:custGeom>
            <a:avLst/>
            <a:gdLst/>
            <a:ahLst/>
            <a:cxnLst/>
            <a:rect l="l" t="t" r="r" b="b"/>
            <a:pathLst>
              <a:path w="2926080" h="1040892">
                <a:moveTo>
                  <a:pt x="6096" y="1034796"/>
                </a:moveTo>
                <a:moveTo>
                  <a:pt x="2919985" y="6097"/>
                </a:moveTo>
                <a:lnTo>
                  <a:pt x="2919985" y="2865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2" name="object 2932"/>
          <p:cNvSpPr/>
          <p:nvPr/>
        </p:nvSpPr>
        <p:spPr>
          <a:xfrm>
            <a:off x="4390643" y="2964180"/>
            <a:ext cx="12192" cy="760476"/>
          </a:xfrm>
          <a:custGeom>
            <a:avLst/>
            <a:gdLst/>
            <a:ahLst/>
            <a:cxnLst/>
            <a:rect l="l" t="t" r="r" b="b"/>
            <a:pathLst>
              <a:path w="12192" h="760476">
                <a:moveTo>
                  <a:pt x="6097" y="6096"/>
                </a:moveTo>
                <a:moveTo>
                  <a:pt x="6097" y="239268"/>
                </a:moveTo>
                <a:lnTo>
                  <a:pt x="6097" y="75437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3" name="object 2933"/>
          <p:cNvSpPr/>
          <p:nvPr/>
        </p:nvSpPr>
        <p:spPr>
          <a:xfrm>
            <a:off x="4390643" y="2683763"/>
            <a:ext cx="2452116" cy="1040892"/>
          </a:xfrm>
          <a:custGeom>
            <a:avLst/>
            <a:gdLst/>
            <a:ahLst/>
            <a:cxnLst/>
            <a:rect l="l" t="t" r="r" b="b"/>
            <a:pathLst>
              <a:path w="2452116" h="1040892">
                <a:moveTo>
                  <a:pt x="6097" y="1034796"/>
                </a:moveTo>
                <a:moveTo>
                  <a:pt x="2446021" y="6097"/>
                </a:moveTo>
                <a:lnTo>
                  <a:pt x="2446021" y="2865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4" name="object 2934"/>
          <p:cNvSpPr/>
          <p:nvPr/>
        </p:nvSpPr>
        <p:spPr>
          <a:xfrm>
            <a:off x="6830568" y="2964180"/>
            <a:ext cx="12191" cy="760476"/>
          </a:xfrm>
          <a:custGeom>
            <a:avLst/>
            <a:gdLst/>
            <a:ahLst/>
            <a:cxnLst/>
            <a:rect l="l" t="t" r="r" b="b"/>
            <a:pathLst>
              <a:path w="12191" h="760476">
                <a:moveTo>
                  <a:pt x="6096" y="6096"/>
                </a:moveTo>
                <a:moveTo>
                  <a:pt x="6096" y="239268"/>
                </a:moveTo>
                <a:lnTo>
                  <a:pt x="6096" y="75437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5" name="object 2935"/>
          <p:cNvSpPr/>
          <p:nvPr/>
        </p:nvSpPr>
        <p:spPr>
          <a:xfrm>
            <a:off x="594360" y="2956560"/>
            <a:ext cx="8715755" cy="768096"/>
          </a:xfrm>
          <a:custGeom>
            <a:avLst/>
            <a:gdLst/>
            <a:ahLst/>
            <a:cxnLst/>
            <a:rect l="l" t="t" r="r" b="b"/>
            <a:pathLst>
              <a:path w="8715755" h="768096">
                <a:moveTo>
                  <a:pt x="6242304" y="761999"/>
                </a:moveTo>
                <a:moveTo>
                  <a:pt x="6096" y="6096"/>
                </a:moveTo>
                <a:lnTo>
                  <a:pt x="870966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6" name="object 2936"/>
          <p:cNvSpPr/>
          <p:nvPr/>
        </p:nvSpPr>
        <p:spPr>
          <a:xfrm>
            <a:off x="594360" y="2956560"/>
            <a:ext cx="8715755" cy="259080"/>
          </a:xfrm>
          <a:custGeom>
            <a:avLst/>
            <a:gdLst/>
            <a:ahLst/>
            <a:cxnLst/>
            <a:rect l="l" t="t" r="r" b="b"/>
            <a:pathLst>
              <a:path w="8715755" h="259080">
                <a:moveTo>
                  <a:pt x="8709660" y="6096"/>
                </a:moveTo>
                <a:moveTo>
                  <a:pt x="6096" y="252984"/>
                </a:moveTo>
                <a:lnTo>
                  <a:pt x="8709660" y="25298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7" name="object 2937"/>
          <p:cNvSpPr/>
          <p:nvPr/>
        </p:nvSpPr>
        <p:spPr>
          <a:xfrm>
            <a:off x="600456" y="2683763"/>
            <a:ext cx="8709659" cy="1040892"/>
          </a:xfrm>
          <a:custGeom>
            <a:avLst/>
            <a:gdLst/>
            <a:ahLst/>
            <a:cxnLst/>
            <a:rect l="l" t="t" r="r" b="b"/>
            <a:pathLst>
              <a:path w="8709659" h="1040892">
                <a:moveTo>
                  <a:pt x="8703564" y="525781"/>
                </a:moveTo>
                <a:moveTo>
                  <a:pt x="6096" y="6097"/>
                </a:moveTo>
                <a:lnTo>
                  <a:pt x="6096" y="10347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8" name="object 2938"/>
          <p:cNvSpPr/>
          <p:nvPr/>
        </p:nvSpPr>
        <p:spPr>
          <a:xfrm>
            <a:off x="600456" y="2683763"/>
            <a:ext cx="8702040" cy="1040892"/>
          </a:xfrm>
          <a:custGeom>
            <a:avLst/>
            <a:gdLst/>
            <a:ahLst/>
            <a:cxnLst/>
            <a:rect l="l" t="t" r="r" b="b"/>
            <a:pathLst>
              <a:path w="8702040" h="1040892">
                <a:moveTo>
                  <a:pt x="6096" y="1034796"/>
                </a:moveTo>
                <a:moveTo>
                  <a:pt x="8695944" y="6097"/>
                </a:moveTo>
                <a:lnTo>
                  <a:pt x="8695944" y="10347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9" name="object 2939"/>
          <p:cNvSpPr/>
          <p:nvPr/>
        </p:nvSpPr>
        <p:spPr>
          <a:xfrm>
            <a:off x="594360" y="2689860"/>
            <a:ext cx="8715755" cy="1034796"/>
          </a:xfrm>
          <a:custGeom>
            <a:avLst/>
            <a:gdLst/>
            <a:ahLst/>
            <a:cxnLst/>
            <a:rect l="l" t="t" r="r" b="b"/>
            <a:pathLst>
              <a:path w="8715755" h="1034796">
                <a:moveTo>
                  <a:pt x="8702040" y="1028699"/>
                </a:moveTo>
                <a:moveTo>
                  <a:pt x="6096" y="6096"/>
                </a:moveTo>
                <a:lnTo>
                  <a:pt x="870966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0" name="object 2940"/>
          <p:cNvSpPr/>
          <p:nvPr/>
        </p:nvSpPr>
        <p:spPr>
          <a:xfrm>
            <a:off x="594360" y="2689860"/>
            <a:ext cx="8715755" cy="1028700"/>
          </a:xfrm>
          <a:custGeom>
            <a:avLst/>
            <a:gdLst/>
            <a:ahLst/>
            <a:cxnLst/>
            <a:rect l="l" t="t" r="r" b="b"/>
            <a:pathLst>
              <a:path w="8715755" h="1028700">
                <a:moveTo>
                  <a:pt x="8709660" y="6096"/>
                </a:moveTo>
                <a:moveTo>
                  <a:pt x="6096" y="1022604"/>
                </a:moveTo>
                <a:lnTo>
                  <a:pt x="8709660" y="102260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918661" y="2708690"/>
            <a:ext cx="2957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486667" y="2708690"/>
            <a:ext cx="2403522" cy="481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95684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NAMA JABATAN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PENEGAK HUKUM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825393" y="2708690"/>
            <a:ext cx="162356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INSTANSI PEMBINA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498809" y="2708690"/>
            <a:ext cx="117763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JABATAN INTI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698221" y="3340267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127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229152" y="3340267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486667" y="3340267"/>
            <a:ext cx="50997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Jaksa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4520296" y="3242730"/>
            <a:ext cx="1615697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Kejaksaan Republik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Indonesia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6931653" y="3242730"/>
            <a:ext cx="2075783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</a:t>
            </a:r>
            <a:endParaRPr sz="1200">
              <a:latin typeface="Arial"/>
              <a:cs typeface="Arial"/>
            </a:endParaRPr>
          </a:p>
          <a:p>
            <a:pPr marL="3047">
              <a:lnSpc>
                <a:spcPct val="100000"/>
              </a:lnSpc>
            </a:pPr>
            <a:r>
              <a:rPr sz="1510" b="1" spc="10" dirty="0">
                <a:solidFill>
                  <a:srgbClr val="232526"/>
                </a:solidFill>
                <a:latin typeface="Arial"/>
                <a:cs typeface="Arial"/>
              </a:rPr>
              <a:t>dan fungsi Pengadilan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2941" name="object 2941"/>
          <p:cNvSpPr/>
          <p:nvPr/>
        </p:nvSpPr>
        <p:spPr>
          <a:xfrm>
            <a:off x="606552" y="3796284"/>
            <a:ext cx="487680" cy="336803"/>
          </a:xfrm>
          <a:custGeom>
            <a:avLst/>
            <a:gdLst/>
            <a:ahLst/>
            <a:cxnLst/>
            <a:rect l="l" t="t" r="r" b="b"/>
            <a:pathLst>
              <a:path w="487680" h="336803">
                <a:moveTo>
                  <a:pt x="0" y="336804"/>
                </a:moveTo>
                <a:lnTo>
                  <a:pt x="0" y="0"/>
                </a:lnTo>
                <a:lnTo>
                  <a:pt x="487680" y="0"/>
                </a:lnTo>
                <a:lnTo>
                  <a:pt x="487680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2" name="object 2942"/>
          <p:cNvSpPr/>
          <p:nvPr/>
        </p:nvSpPr>
        <p:spPr>
          <a:xfrm>
            <a:off x="1095756" y="3796284"/>
            <a:ext cx="394716" cy="336803"/>
          </a:xfrm>
          <a:custGeom>
            <a:avLst/>
            <a:gdLst/>
            <a:ahLst/>
            <a:cxnLst/>
            <a:rect l="l" t="t" r="r" b="b"/>
            <a:pathLst>
              <a:path w="394716" h="336803">
                <a:moveTo>
                  <a:pt x="0" y="336804"/>
                </a:moveTo>
                <a:lnTo>
                  <a:pt x="0" y="0"/>
                </a:lnTo>
                <a:lnTo>
                  <a:pt x="394716" y="0"/>
                </a:lnTo>
                <a:lnTo>
                  <a:pt x="394716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3" name="object 2943"/>
          <p:cNvSpPr/>
          <p:nvPr/>
        </p:nvSpPr>
        <p:spPr>
          <a:xfrm>
            <a:off x="1491996" y="3796284"/>
            <a:ext cx="7802879" cy="336803"/>
          </a:xfrm>
          <a:custGeom>
            <a:avLst/>
            <a:gdLst/>
            <a:ahLst/>
            <a:cxnLst/>
            <a:rect l="l" t="t" r="r" b="b"/>
            <a:pathLst>
              <a:path w="7802879" h="336803">
                <a:moveTo>
                  <a:pt x="0" y="336804"/>
                </a:moveTo>
                <a:lnTo>
                  <a:pt x="0" y="0"/>
                </a:lnTo>
                <a:lnTo>
                  <a:pt x="7802879" y="0"/>
                </a:lnTo>
                <a:lnTo>
                  <a:pt x="7802879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4" name="object 2944"/>
          <p:cNvSpPr/>
          <p:nvPr/>
        </p:nvSpPr>
        <p:spPr>
          <a:xfrm>
            <a:off x="606552" y="4134612"/>
            <a:ext cx="487680" cy="336804"/>
          </a:xfrm>
          <a:custGeom>
            <a:avLst/>
            <a:gdLst/>
            <a:ahLst/>
            <a:cxnLst/>
            <a:rect l="l" t="t" r="r" b="b"/>
            <a:pathLst>
              <a:path w="487680" h="336804">
                <a:moveTo>
                  <a:pt x="0" y="336804"/>
                </a:moveTo>
                <a:lnTo>
                  <a:pt x="0" y="0"/>
                </a:lnTo>
                <a:lnTo>
                  <a:pt x="487680" y="0"/>
                </a:lnTo>
                <a:lnTo>
                  <a:pt x="487680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5" name="object 2945"/>
          <p:cNvSpPr/>
          <p:nvPr/>
        </p:nvSpPr>
        <p:spPr>
          <a:xfrm>
            <a:off x="1095756" y="4134612"/>
            <a:ext cx="394716" cy="336804"/>
          </a:xfrm>
          <a:custGeom>
            <a:avLst/>
            <a:gdLst/>
            <a:ahLst/>
            <a:cxnLst/>
            <a:rect l="l" t="t" r="r" b="b"/>
            <a:pathLst>
              <a:path w="394716" h="336804">
                <a:moveTo>
                  <a:pt x="0" y="336804"/>
                </a:moveTo>
                <a:lnTo>
                  <a:pt x="0" y="0"/>
                </a:lnTo>
                <a:lnTo>
                  <a:pt x="394716" y="0"/>
                </a:lnTo>
                <a:lnTo>
                  <a:pt x="394716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6" name="object 2946"/>
          <p:cNvSpPr/>
          <p:nvPr/>
        </p:nvSpPr>
        <p:spPr>
          <a:xfrm>
            <a:off x="1491996" y="4134612"/>
            <a:ext cx="2878835" cy="336804"/>
          </a:xfrm>
          <a:custGeom>
            <a:avLst/>
            <a:gdLst/>
            <a:ahLst/>
            <a:cxnLst/>
            <a:rect l="l" t="t" r="r" b="b"/>
            <a:pathLst>
              <a:path w="2878835" h="336804">
                <a:moveTo>
                  <a:pt x="0" y="336804"/>
                </a:moveTo>
                <a:lnTo>
                  <a:pt x="0" y="0"/>
                </a:lnTo>
                <a:lnTo>
                  <a:pt x="2878835" y="0"/>
                </a:lnTo>
                <a:lnTo>
                  <a:pt x="2878835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7" name="object 2947"/>
          <p:cNvSpPr/>
          <p:nvPr/>
        </p:nvSpPr>
        <p:spPr>
          <a:xfrm>
            <a:off x="4372356" y="4134612"/>
            <a:ext cx="2368296" cy="336804"/>
          </a:xfrm>
          <a:custGeom>
            <a:avLst/>
            <a:gdLst/>
            <a:ahLst/>
            <a:cxnLst/>
            <a:rect l="l" t="t" r="r" b="b"/>
            <a:pathLst>
              <a:path w="2368296" h="336804">
                <a:moveTo>
                  <a:pt x="0" y="336804"/>
                </a:moveTo>
                <a:lnTo>
                  <a:pt x="0" y="0"/>
                </a:lnTo>
                <a:lnTo>
                  <a:pt x="2368296" y="0"/>
                </a:lnTo>
                <a:lnTo>
                  <a:pt x="2368296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8" name="object 2948"/>
          <p:cNvSpPr/>
          <p:nvPr/>
        </p:nvSpPr>
        <p:spPr>
          <a:xfrm>
            <a:off x="6742176" y="4134612"/>
            <a:ext cx="2552700" cy="675132"/>
          </a:xfrm>
          <a:custGeom>
            <a:avLst/>
            <a:gdLst/>
            <a:ahLst/>
            <a:cxnLst/>
            <a:rect l="l" t="t" r="r" b="b"/>
            <a:pathLst>
              <a:path w="2552700" h="675132">
                <a:moveTo>
                  <a:pt x="0" y="675132"/>
                </a:moveTo>
                <a:lnTo>
                  <a:pt x="0" y="0"/>
                </a:lnTo>
                <a:lnTo>
                  <a:pt x="2552700" y="0"/>
                </a:lnTo>
                <a:lnTo>
                  <a:pt x="2552700" y="675132"/>
                </a:lnTo>
                <a:lnTo>
                  <a:pt x="0" y="675132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9" name="object 2949"/>
          <p:cNvSpPr/>
          <p:nvPr/>
        </p:nvSpPr>
        <p:spPr>
          <a:xfrm>
            <a:off x="606552" y="4472940"/>
            <a:ext cx="487680" cy="336804"/>
          </a:xfrm>
          <a:custGeom>
            <a:avLst/>
            <a:gdLst/>
            <a:ahLst/>
            <a:cxnLst/>
            <a:rect l="l" t="t" r="r" b="b"/>
            <a:pathLst>
              <a:path w="487680" h="336804">
                <a:moveTo>
                  <a:pt x="0" y="336804"/>
                </a:moveTo>
                <a:lnTo>
                  <a:pt x="0" y="0"/>
                </a:lnTo>
                <a:lnTo>
                  <a:pt x="487680" y="0"/>
                </a:lnTo>
                <a:lnTo>
                  <a:pt x="487680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0" name="object 2950"/>
          <p:cNvSpPr/>
          <p:nvPr/>
        </p:nvSpPr>
        <p:spPr>
          <a:xfrm>
            <a:off x="1095756" y="4472940"/>
            <a:ext cx="394716" cy="336804"/>
          </a:xfrm>
          <a:custGeom>
            <a:avLst/>
            <a:gdLst/>
            <a:ahLst/>
            <a:cxnLst/>
            <a:rect l="l" t="t" r="r" b="b"/>
            <a:pathLst>
              <a:path w="394716" h="336804">
                <a:moveTo>
                  <a:pt x="0" y="336804"/>
                </a:moveTo>
                <a:lnTo>
                  <a:pt x="0" y="0"/>
                </a:lnTo>
                <a:lnTo>
                  <a:pt x="394716" y="0"/>
                </a:lnTo>
                <a:lnTo>
                  <a:pt x="394716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1" name="object 2951"/>
          <p:cNvSpPr/>
          <p:nvPr/>
        </p:nvSpPr>
        <p:spPr>
          <a:xfrm>
            <a:off x="1491996" y="4472940"/>
            <a:ext cx="2878835" cy="336804"/>
          </a:xfrm>
          <a:custGeom>
            <a:avLst/>
            <a:gdLst/>
            <a:ahLst/>
            <a:cxnLst/>
            <a:rect l="l" t="t" r="r" b="b"/>
            <a:pathLst>
              <a:path w="2878835" h="336804">
                <a:moveTo>
                  <a:pt x="0" y="336804"/>
                </a:moveTo>
                <a:lnTo>
                  <a:pt x="0" y="0"/>
                </a:lnTo>
                <a:lnTo>
                  <a:pt x="2878835" y="0"/>
                </a:lnTo>
                <a:lnTo>
                  <a:pt x="2878835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2" name="object 2952"/>
          <p:cNvSpPr/>
          <p:nvPr/>
        </p:nvSpPr>
        <p:spPr>
          <a:xfrm>
            <a:off x="4372356" y="4472940"/>
            <a:ext cx="2368296" cy="336804"/>
          </a:xfrm>
          <a:custGeom>
            <a:avLst/>
            <a:gdLst/>
            <a:ahLst/>
            <a:cxnLst/>
            <a:rect l="l" t="t" r="r" b="b"/>
            <a:pathLst>
              <a:path w="2368296" h="336804">
                <a:moveTo>
                  <a:pt x="0" y="336804"/>
                </a:moveTo>
                <a:lnTo>
                  <a:pt x="0" y="0"/>
                </a:lnTo>
                <a:lnTo>
                  <a:pt x="2368296" y="0"/>
                </a:lnTo>
                <a:lnTo>
                  <a:pt x="2368296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3" name="object 2953"/>
          <p:cNvSpPr/>
          <p:nvPr/>
        </p:nvSpPr>
        <p:spPr>
          <a:xfrm>
            <a:off x="1089660" y="3706368"/>
            <a:ext cx="8220455" cy="1117092"/>
          </a:xfrm>
          <a:custGeom>
            <a:avLst/>
            <a:gdLst/>
            <a:ahLst/>
            <a:cxnLst/>
            <a:rect l="l" t="t" r="r" b="b"/>
            <a:pathLst>
              <a:path w="8220455" h="1117092">
                <a:moveTo>
                  <a:pt x="8214360" y="6096"/>
                </a:moveTo>
                <a:moveTo>
                  <a:pt x="6096" y="83820"/>
                </a:moveTo>
                <a:lnTo>
                  <a:pt x="6096" y="11109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4" name="object 2954"/>
          <p:cNvSpPr/>
          <p:nvPr/>
        </p:nvSpPr>
        <p:spPr>
          <a:xfrm>
            <a:off x="1089660" y="3784092"/>
            <a:ext cx="408432" cy="1039368"/>
          </a:xfrm>
          <a:custGeom>
            <a:avLst/>
            <a:gdLst/>
            <a:ahLst/>
            <a:cxnLst/>
            <a:rect l="l" t="t" r="r" b="b"/>
            <a:pathLst>
              <a:path w="408432" h="1039368">
                <a:moveTo>
                  <a:pt x="6096" y="1033272"/>
                </a:moveTo>
                <a:moveTo>
                  <a:pt x="402336" y="6096"/>
                </a:moveTo>
                <a:lnTo>
                  <a:pt x="402336" y="103327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5" name="object 2955"/>
          <p:cNvSpPr/>
          <p:nvPr/>
        </p:nvSpPr>
        <p:spPr>
          <a:xfrm>
            <a:off x="1485899" y="4122419"/>
            <a:ext cx="2892552" cy="701040"/>
          </a:xfrm>
          <a:custGeom>
            <a:avLst/>
            <a:gdLst/>
            <a:ahLst/>
            <a:cxnLst/>
            <a:rect l="l" t="t" r="r" b="b"/>
            <a:pathLst>
              <a:path w="2892552" h="701040">
                <a:moveTo>
                  <a:pt x="6097" y="694945"/>
                </a:moveTo>
                <a:moveTo>
                  <a:pt x="2886457" y="6096"/>
                </a:moveTo>
                <a:lnTo>
                  <a:pt x="2886457" y="69494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6" name="object 2956"/>
          <p:cNvSpPr/>
          <p:nvPr/>
        </p:nvSpPr>
        <p:spPr>
          <a:xfrm>
            <a:off x="4366260" y="4122419"/>
            <a:ext cx="2382012" cy="701040"/>
          </a:xfrm>
          <a:custGeom>
            <a:avLst/>
            <a:gdLst/>
            <a:ahLst/>
            <a:cxnLst/>
            <a:rect l="l" t="t" r="r" b="b"/>
            <a:pathLst>
              <a:path w="2382012" h="701040">
                <a:moveTo>
                  <a:pt x="6096" y="694945"/>
                </a:moveTo>
                <a:moveTo>
                  <a:pt x="2375916" y="6096"/>
                </a:moveTo>
                <a:lnTo>
                  <a:pt x="2375916" y="69494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7" name="object 2957"/>
          <p:cNvSpPr/>
          <p:nvPr/>
        </p:nvSpPr>
        <p:spPr>
          <a:xfrm>
            <a:off x="594360" y="4128515"/>
            <a:ext cx="6153912" cy="694944"/>
          </a:xfrm>
          <a:custGeom>
            <a:avLst/>
            <a:gdLst/>
            <a:ahLst/>
            <a:cxnLst/>
            <a:rect l="l" t="t" r="r" b="b"/>
            <a:pathLst>
              <a:path w="6153912" h="694944">
                <a:moveTo>
                  <a:pt x="6147816" y="688849"/>
                </a:moveTo>
                <a:moveTo>
                  <a:pt x="6096" y="6097"/>
                </a:moveTo>
                <a:lnTo>
                  <a:pt x="897636" y="6097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8" name="object 2958"/>
          <p:cNvSpPr/>
          <p:nvPr/>
        </p:nvSpPr>
        <p:spPr>
          <a:xfrm>
            <a:off x="1485899" y="4128515"/>
            <a:ext cx="7824215" cy="12192"/>
          </a:xfrm>
          <a:custGeom>
            <a:avLst/>
            <a:gdLst/>
            <a:ahLst/>
            <a:cxnLst/>
            <a:rect l="l" t="t" r="r" b="b"/>
            <a:pathLst>
              <a:path w="7824215" h="12192">
                <a:moveTo>
                  <a:pt x="6097" y="6097"/>
                </a:moveTo>
                <a:moveTo>
                  <a:pt x="6097" y="6097"/>
                </a:moveTo>
                <a:lnTo>
                  <a:pt x="7818121" y="60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9" name="object 2959"/>
          <p:cNvSpPr/>
          <p:nvPr/>
        </p:nvSpPr>
        <p:spPr>
          <a:xfrm>
            <a:off x="594360" y="4128515"/>
            <a:ext cx="8715755" cy="350520"/>
          </a:xfrm>
          <a:custGeom>
            <a:avLst/>
            <a:gdLst/>
            <a:ahLst/>
            <a:cxnLst/>
            <a:rect l="l" t="t" r="r" b="b"/>
            <a:pathLst>
              <a:path w="8715755" h="350520">
                <a:moveTo>
                  <a:pt x="8709660" y="6097"/>
                </a:moveTo>
                <a:moveTo>
                  <a:pt x="6096" y="344425"/>
                </a:moveTo>
                <a:lnTo>
                  <a:pt x="897636" y="344425"/>
                </a:lnTo>
              </a:path>
            </a:pathLst>
          </a:custGeom>
          <a:ln w="12192">
            <a:solidFill>
              <a:srgbClr val="47494B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0" name="object 2960"/>
          <p:cNvSpPr/>
          <p:nvPr/>
        </p:nvSpPr>
        <p:spPr>
          <a:xfrm>
            <a:off x="1485899" y="4466844"/>
            <a:ext cx="5268467" cy="12192"/>
          </a:xfrm>
          <a:custGeom>
            <a:avLst/>
            <a:gdLst/>
            <a:ahLst/>
            <a:cxnLst/>
            <a:rect l="l" t="t" r="r" b="b"/>
            <a:pathLst>
              <a:path w="5268467" h="12192">
                <a:moveTo>
                  <a:pt x="6097" y="6096"/>
                </a:moveTo>
                <a:moveTo>
                  <a:pt x="6097" y="6096"/>
                </a:moveTo>
                <a:lnTo>
                  <a:pt x="5262373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1" name="object 2961"/>
          <p:cNvSpPr/>
          <p:nvPr/>
        </p:nvSpPr>
        <p:spPr>
          <a:xfrm>
            <a:off x="600456" y="3784092"/>
            <a:ext cx="6153911" cy="1039368"/>
          </a:xfrm>
          <a:custGeom>
            <a:avLst/>
            <a:gdLst/>
            <a:ahLst/>
            <a:cxnLst/>
            <a:rect l="l" t="t" r="r" b="b"/>
            <a:pathLst>
              <a:path w="6153911" h="1039368">
                <a:moveTo>
                  <a:pt x="6147816" y="688848"/>
                </a:moveTo>
                <a:moveTo>
                  <a:pt x="6096" y="6096"/>
                </a:moveTo>
                <a:lnTo>
                  <a:pt x="6096" y="103327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2" name="object 2962"/>
          <p:cNvSpPr/>
          <p:nvPr/>
        </p:nvSpPr>
        <p:spPr>
          <a:xfrm>
            <a:off x="600456" y="3784092"/>
            <a:ext cx="8702040" cy="1039368"/>
          </a:xfrm>
          <a:custGeom>
            <a:avLst/>
            <a:gdLst/>
            <a:ahLst/>
            <a:cxnLst/>
            <a:rect l="l" t="t" r="r" b="b"/>
            <a:pathLst>
              <a:path w="8702040" h="1039368">
                <a:moveTo>
                  <a:pt x="6096" y="1033272"/>
                </a:moveTo>
                <a:moveTo>
                  <a:pt x="8695944" y="6096"/>
                </a:moveTo>
                <a:lnTo>
                  <a:pt x="8695944" y="103327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3" name="object 2963"/>
          <p:cNvSpPr/>
          <p:nvPr/>
        </p:nvSpPr>
        <p:spPr>
          <a:xfrm>
            <a:off x="594360" y="3790187"/>
            <a:ext cx="8715755" cy="1033272"/>
          </a:xfrm>
          <a:custGeom>
            <a:avLst/>
            <a:gdLst/>
            <a:ahLst/>
            <a:cxnLst/>
            <a:rect l="l" t="t" r="r" b="b"/>
            <a:pathLst>
              <a:path w="8715755" h="1033272">
                <a:moveTo>
                  <a:pt x="8702040" y="1027177"/>
                </a:moveTo>
                <a:moveTo>
                  <a:pt x="6096" y="6096"/>
                </a:moveTo>
                <a:lnTo>
                  <a:pt x="870966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4" name="object 2964"/>
          <p:cNvSpPr/>
          <p:nvPr/>
        </p:nvSpPr>
        <p:spPr>
          <a:xfrm>
            <a:off x="594360" y="3790187"/>
            <a:ext cx="8715755" cy="1027176"/>
          </a:xfrm>
          <a:custGeom>
            <a:avLst/>
            <a:gdLst/>
            <a:ahLst/>
            <a:cxnLst/>
            <a:rect l="l" t="t" r="r" b="b"/>
            <a:pathLst>
              <a:path w="8715755" h="1027176">
                <a:moveTo>
                  <a:pt x="8709660" y="6096"/>
                </a:moveTo>
                <a:moveTo>
                  <a:pt x="6096" y="1021081"/>
                </a:moveTo>
                <a:lnTo>
                  <a:pt x="8709660" y="102108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text 1"/>
          <p:cNvSpPr txBox="1"/>
          <p:nvPr/>
        </p:nvSpPr>
        <p:spPr>
          <a:xfrm>
            <a:off x="1547038" y="3857773"/>
            <a:ext cx="1996922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KEAGAMAAN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711238" y="4202035"/>
            <a:ext cx="324307" cy="2262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128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1247203" y="4202035"/>
            <a:ext cx="138641" cy="2262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1501318" y="4202035"/>
            <a:ext cx="804079" cy="2262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Penghulu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4473030" y="4202035"/>
            <a:ext cx="1095048" cy="2262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Kem . Agama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6751188" y="4249139"/>
            <a:ext cx="2416713" cy="4700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 keagamaan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711238" y="4540150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129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247203" y="4540150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1501318" y="4540150"/>
            <a:ext cx="138909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Penyuluh Agama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4473030" y="4540150"/>
            <a:ext cx="109504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Kem . Agama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65" name="object 2965"/>
          <p:cNvSpPr/>
          <p:nvPr/>
        </p:nvSpPr>
        <p:spPr>
          <a:xfrm>
            <a:off x="606552" y="4924044"/>
            <a:ext cx="426720" cy="256032"/>
          </a:xfrm>
          <a:custGeom>
            <a:avLst/>
            <a:gdLst/>
            <a:ahLst/>
            <a:cxnLst/>
            <a:rect l="l" t="t" r="r" b="b"/>
            <a:pathLst>
              <a:path w="426720" h="256032">
                <a:moveTo>
                  <a:pt x="0" y="256032"/>
                </a:moveTo>
                <a:lnTo>
                  <a:pt x="0" y="0"/>
                </a:lnTo>
                <a:lnTo>
                  <a:pt x="426720" y="0"/>
                </a:lnTo>
                <a:lnTo>
                  <a:pt x="426720" y="256032"/>
                </a:lnTo>
                <a:lnTo>
                  <a:pt x="0" y="256032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6" name="object 2966"/>
          <p:cNvSpPr/>
          <p:nvPr/>
        </p:nvSpPr>
        <p:spPr>
          <a:xfrm>
            <a:off x="1034795" y="4924044"/>
            <a:ext cx="448055" cy="256032"/>
          </a:xfrm>
          <a:custGeom>
            <a:avLst/>
            <a:gdLst/>
            <a:ahLst/>
            <a:cxnLst/>
            <a:rect l="l" t="t" r="r" b="b"/>
            <a:pathLst>
              <a:path w="448055" h="256032">
                <a:moveTo>
                  <a:pt x="0" y="256032"/>
                </a:moveTo>
                <a:lnTo>
                  <a:pt x="0" y="0"/>
                </a:lnTo>
                <a:lnTo>
                  <a:pt x="448056" y="0"/>
                </a:lnTo>
                <a:lnTo>
                  <a:pt x="448056" y="256032"/>
                </a:lnTo>
                <a:lnTo>
                  <a:pt x="0" y="256032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7" name="object 2967"/>
          <p:cNvSpPr/>
          <p:nvPr/>
        </p:nvSpPr>
        <p:spPr>
          <a:xfrm>
            <a:off x="1484376" y="4924044"/>
            <a:ext cx="7810500" cy="256032"/>
          </a:xfrm>
          <a:custGeom>
            <a:avLst/>
            <a:gdLst/>
            <a:ahLst/>
            <a:cxnLst/>
            <a:rect l="l" t="t" r="r" b="b"/>
            <a:pathLst>
              <a:path w="7810500" h="256032">
                <a:moveTo>
                  <a:pt x="0" y="256032"/>
                </a:moveTo>
                <a:lnTo>
                  <a:pt x="0" y="0"/>
                </a:lnTo>
                <a:lnTo>
                  <a:pt x="7810500" y="0"/>
                </a:lnTo>
                <a:lnTo>
                  <a:pt x="7810500" y="256032"/>
                </a:lnTo>
                <a:lnTo>
                  <a:pt x="0" y="256032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8" name="object 2968"/>
          <p:cNvSpPr/>
          <p:nvPr/>
        </p:nvSpPr>
        <p:spPr>
          <a:xfrm>
            <a:off x="606552" y="5181600"/>
            <a:ext cx="426720" cy="522732"/>
          </a:xfrm>
          <a:custGeom>
            <a:avLst/>
            <a:gdLst/>
            <a:ahLst/>
            <a:cxnLst/>
            <a:rect l="l" t="t" r="r" b="b"/>
            <a:pathLst>
              <a:path w="426720" h="522732">
                <a:moveTo>
                  <a:pt x="0" y="522732"/>
                </a:moveTo>
                <a:lnTo>
                  <a:pt x="0" y="0"/>
                </a:lnTo>
                <a:lnTo>
                  <a:pt x="426720" y="0"/>
                </a:lnTo>
                <a:lnTo>
                  <a:pt x="426720" y="522732"/>
                </a:lnTo>
                <a:lnTo>
                  <a:pt x="0" y="522732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9" name="object 2969"/>
          <p:cNvSpPr/>
          <p:nvPr/>
        </p:nvSpPr>
        <p:spPr>
          <a:xfrm>
            <a:off x="1034795" y="5181600"/>
            <a:ext cx="448055" cy="522732"/>
          </a:xfrm>
          <a:custGeom>
            <a:avLst/>
            <a:gdLst/>
            <a:ahLst/>
            <a:cxnLst/>
            <a:rect l="l" t="t" r="r" b="b"/>
            <a:pathLst>
              <a:path w="448055" h="522732">
                <a:moveTo>
                  <a:pt x="0" y="522732"/>
                </a:moveTo>
                <a:lnTo>
                  <a:pt x="0" y="0"/>
                </a:lnTo>
                <a:lnTo>
                  <a:pt x="448056" y="0"/>
                </a:lnTo>
                <a:lnTo>
                  <a:pt x="448056" y="522732"/>
                </a:lnTo>
                <a:lnTo>
                  <a:pt x="0" y="522732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0" name="object 2970"/>
          <p:cNvSpPr/>
          <p:nvPr/>
        </p:nvSpPr>
        <p:spPr>
          <a:xfrm>
            <a:off x="1484376" y="5181600"/>
            <a:ext cx="2811780" cy="522732"/>
          </a:xfrm>
          <a:custGeom>
            <a:avLst/>
            <a:gdLst/>
            <a:ahLst/>
            <a:cxnLst/>
            <a:rect l="l" t="t" r="r" b="b"/>
            <a:pathLst>
              <a:path w="2811780" h="522732">
                <a:moveTo>
                  <a:pt x="0" y="522732"/>
                </a:moveTo>
                <a:lnTo>
                  <a:pt x="0" y="0"/>
                </a:lnTo>
                <a:lnTo>
                  <a:pt x="2811780" y="0"/>
                </a:lnTo>
                <a:lnTo>
                  <a:pt x="2811780" y="522732"/>
                </a:lnTo>
                <a:lnTo>
                  <a:pt x="0" y="522732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1" name="object 2971"/>
          <p:cNvSpPr/>
          <p:nvPr/>
        </p:nvSpPr>
        <p:spPr>
          <a:xfrm>
            <a:off x="4297680" y="5181600"/>
            <a:ext cx="2446020" cy="522732"/>
          </a:xfrm>
          <a:custGeom>
            <a:avLst/>
            <a:gdLst/>
            <a:ahLst/>
            <a:cxnLst/>
            <a:rect l="l" t="t" r="r" b="b"/>
            <a:pathLst>
              <a:path w="2446020" h="522732">
                <a:moveTo>
                  <a:pt x="0" y="522732"/>
                </a:moveTo>
                <a:lnTo>
                  <a:pt x="0" y="0"/>
                </a:lnTo>
                <a:lnTo>
                  <a:pt x="2446020" y="0"/>
                </a:lnTo>
                <a:lnTo>
                  <a:pt x="2446020" y="522732"/>
                </a:lnTo>
                <a:lnTo>
                  <a:pt x="0" y="522732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2" name="object 2972"/>
          <p:cNvSpPr/>
          <p:nvPr/>
        </p:nvSpPr>
        <p:spPr>
          <a:xfrm>
            <a:off x="6745224" y="5181600"/>
            <a:ext cx="2549652" cy="522732"/>
          </a:xfrm>
          <a:custGeom>
            <a:avLst/>
            <a:gdLst/>
            <a:ahLst/>
            <a:cxnLst/>
            <a:rect l="l" t="t" r="r" b="b"/>
            <a:pathLst>
              <a:path w="2549652" h="522732">
                <a:moveTo>
                  <a:pt x="0" y="522732"/>
                </a:moveTo>
                <a:lnTo>
                  <a:pt x="0" y="0"/>
                </a:lnTo>
                <a:lnTo>
                  <a:pt x="2549652" y="0"/>
                </a:lnTo>
                <a:lnTo>
                  <a:pt x="2549652" y="522732"/>
                </a:lnTo>
                <a:lnTo>
                  <a:pt x="0" y="522732"/>
                </a:lnTo>
                <a:close/>
              </a:path>
            </a:pathLst>
          </a:custGeom>
          <a:solidFill>
            <a:srgbClr val="80C2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3" name="object 2973"/>
          <p:cNvSpPr/>
          <p:nvPr/>
        </p:nvSpPr>
        <p:spPr>
          <a:xfrm>
            <a:off x="1028699" y="4805172"/>
            <a:ext cx="8281415" cy="912876"/>
          </a:xfrm>
          <a:custGeom>
            <a:avLst/>
            <a:gdLst/>
            <a:ahLst/>
            <a:cxnLst/>
            <a:rect l="l" t="t" r="r" b="b"/>
            <a:pathLst>
              <a:path w="8281415" h="912876">
                <a:moveTo>
                  <a:pt x="8275321" y="6096"/>
                </a:moveTo>
                <a:moveTo>
                  <a:pt x="6096" y="112776"/>
                </a:moveTo>
                <a:lnTo>
                  <a:pt x="6096" y="9067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4" name="object 2974"/>
          <p:cNvSpPr/>
          <p:nvPr/>
        </p:nvSpPr>
        <p:spPr>
          <a:xfrm>
            <a:off x="1028699" y="4911852"/>
            <a:ext cx="461772" cy="806196"/>
          </a:xfrm>
          <a:custGeom>
            <a:avLst/>
            <a:gdLst/>
            <a:ahLst/>
            <a:cxnLst/>
            <a:rect l="l" t="t" r="r" b="b"/>
            <a:pathLst>
              <a:path w="461772" h="806196">
                <a:moveTo>
                  <a:pt x="6096" y="800100"/>
                </a:moveTo>
                <a:moveTo>
                  <a:pt x="455677" y="6096"/>
                </a:moveTo>
                <a:lnTo>
                  <a:pt x="455677" y="8001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5" name="object 2975"/>
          <p:cNvSpPr/>
          <p:nvPr/>
        </p:nvSpPr>
        <p:spPr>
          <a:xfrm>
            <a:off x="1478279" y="5169408"/>
            <a:ext cx="2825496" cy="548640"/>
          </a:xfrm>
          <a:custGeom>
            <a:avLst/>
            <a:gdLst/>
            <a:ahLst/>
            <a:cxnLst/>
            <a:rect l="l" t="t" r="r" b="b"/>
            <a:pathLst>
              <a:path w="2825496" h="548640">
                <a:moveTo>
                  <a:pt x="6097" y="542544"/>
                </a:moveTo>
                <a:moveTo>
                  <a:pt x="2819401" y="6096"/>
                </a:moveTo>
                <a:lnTo>
                  <a:pt x="2819401" y="54254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6" name="object 2976"/>
          <p:cNvSpPr/>
          <p:nvPr/>
        </p:nvSpPr>
        <p:spPr>
          <a:xfrm>
            <a:off x="4291584" y="5169408"/>
            <a:ext cx="2459735" cy="548640"/>
          </a:xfrm>
          <a:custGeom>
            <a:avLst/>
            <a:gdLst/>
            <a:ahLst/>
            <a:cxnLst/>
            <a:rect l="l" t="t" r="r" b="b"/>
            <a:pathLst>
              <a:path w="2459735" h="548640">
                <a:moveTo>
                  <a:pt x="6096" y="542544"/>
                </a:moveTo>
                <a:moveTo>
                  <a:pt x="2453640" y="6096"/>
                </a:moveTo>
                <a:lnTo>
                  <a:pt x="2453640" y="54254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7" name="object 2977"/>
          <p:cNvSpPr/>
          <p:nvPr/>
        </p:nvSpPr>
        <p:spPr>
          <a:xfrm>
            <a:off x="594360" y="5175504"/>
            <a:ext cx="8715755" cy="542544"/>
          </a:xfrm>
          <a:custGeom>
            <a:avLst/>
            <a:gdLst/>
            <a:ahLst/>
            <a:cxnLst/>
            <a:rect l="l" t="t" r="r" b="b"/>
            <a:pathLst>
              <a:path w="8715755" h="542544">
                <a:moveTo>
                  <a:pt x="6150864" y="536448"/>
                </a:moveTo>
                <a:moveTo>
                  <a:pt x="6096" y="6096"/>
                </a:moveTo>
                <a:lnTo>
                  <a:pt x="870966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8" name="object 2978"/>
          <p:cNvSpPr/>
          <p:nvPr/>
        </p:nvSpPr>
        <p:spPr>
          <a:xfrm>
            <a:off x="600456" y="4911852"/>
            <a:ext cx="8709659" cy="806196"/>
          </a:xfrm>
          <a:custGeom>
            <a:avLst/>
            <a:gdLst/>
            <a:ahLst/>
            <a:cxnLst/>
            <a:rect l="l" t="t" r="r" b="b"/>
            <a:pathLst>
              <a:path w="8709659" h="806196">
                <a:moveTo>
                  <a:pt x="8703564" y="269748"/>
                </a:moveTo>
                <a:moveTo>
                  <a:pt x="6096" y="6096"/>
                </a:moveTo>
                <a:lnTo>
                  <a:pt x="6096" y="8001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9" name="object 2979"/>
          <p:cNvSpPr/>
          <p:nvPr/>
        </p:nvSpPr>
        <p:spPr>
          <a:xfrm>
            <a:off x="600456" y="4911852"/>
            <a:ext cx="8702040" cy="806196"/>
          </a:xfrm>
          <a:custGeom>
            <a:avLst/>
            <a:gdLst/>
            <a:ahLst/>
            <a:cxnLst/>
            <a:rect l="l" t="t" r="r" b="b"/>
            <a:pathLst>
              <a:path w="8702040" h="806196">
                <a:moveTo>
                  <a:pt x="6096" y="800100"/>
                </a:moveTo>
                <a:moveTo>
                  <a:pt x="8695944" y="6096"/>
                </a:moveTo>
                <a:lnTo>
                  <a:pt x="8695944" y="80010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0" name="object 2980"/>
          <p:cNvSpPr/>
          <p:nvPr/>
        </p:nvSpPr>
        <p:spPr>
          <a:xfrm>
            <a:off x="594360" y="4917948"/>
            <a:ext cx="8715755" cy="800100"/>
          </a:xfrm>
          <a:custGeom>
            <a:avLst/>
            <a:gdLst/>
            <a:ahLst/>
            <a:cxnLst/>
            <a:rect l="l" t="t" r="r" b="b"/>
            <a:pathLst>
              <a:path w="8715755" h="800100">
                <a:moveTo>
                  <a:pt x="8702040" y="794004"/>
                </a:moveTo>
                <a:moveTo>
                  <a:pt x="6096" y="6096"/>
                </a:moveTo>
                <a:lnTo>
                  <a:pt x="870966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1" name="object 2981"/>
          <p:cNvSpPr/>
          <p:nvPr/>
        </p:nvSpPr>
        <p:spPr>
          <a:xfrm>
            <a:off x="594360" y="4917948"/>
            <a:ext cx="8715755" cy="794004"/>
          </a:xfrm>
          <a:custGeom>
            <a:avLst/>
            <a:gdLst/>
            <a:ahLst/>
            <a:cxnLst/>
            <a:rect l="l" t="t" r="r" b="b"/>
            <a:pathLst>
              <a:path w="8715755" h="794004">
                <a:moveTo>
                  <a:pt x="8709660" y="6096"/>
                </a:moveTo>
                <a:moveTo>
                  <a:pt x="6096" y="787908"/>
                </a:moveTo>
                <a:lnTo>
                  <a:pt x="8709660" y="78790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9" name="text 1"/>
          <p:cNvSpPr txBox="1"/>
          <p:nvPr/>
        </p:nvSpPr>
        <p:spPr>
          <a:xfrm>
            <a:off x="1488144" y="4923936"/>
            <a:ext cx="1821187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INTELIGEN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000" name="text 1"/>
          <p:cNvSpPr txBox="1"/>
          <p:nvPr/>
        </p:nvSpPr>
        <p:spPr>
          <a:xfrm>
            <a:off x="680240" y="5322860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130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01" name="text 1"/>
          <p:cNvSpPr txBox="1"/>
          <p:nvPr/>
        </p:nvSpPr>
        <p:spPr>
          <a:xfrm>
            <a:off x="1212035" y="5322860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02" name="text 1"/>
          <p:cNvSpPr txBox="1"/>
          <p:nvPr/>
        </p:nvSpPr>
        <p:spPr>
          <a:xfrm>
            <a:off x="1488144" y="5322860"/>
            <a:ext cx="46234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Agen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03" name="text 1"/>
          <p:cNvSpPr txBox="1"/>
          <p:nvPr/>
        </p:nvSpPr>
        <p:spPr>
          <a:xfrm>
            <a:off x="4421090" y="5322860"/>
            <a:ext cx="183692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Badan Intelijen Negara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04" name="text 1"/>
          <p:cNvSpPr txBox="1"/>
          <p:nvPr/>
        </p:nvSpPr>
        <p:spPr>
          <a:xfrm>
            <a:off x="6749196" y="5225324"/>
            <a:ext cx="2462432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2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 intelijen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82" name="object 2982"/>
          <p:cNvSpPr/>
          <p:nvPr/>
        </p:nvSpPr>
        <p:spPr>
          <a:xfrm>
            <a:off x="606552" y="5812536"/>
            <a:ext cx="452627" cy="315468"/>
          </a:xfrm>
          <a:custGeom>
            <a:avLst/>
            <a:gdLst/>
            <a:ahLst/>
            <a:cxnLst/>
            <a:rect l="l" t="t" r="r" b="b"/>
            <a:pathLst>
              <a:path w="452627" h="315468">
                <a:moveTo>
                  <a:pt x="0" y="315468"/>
                </a:moveTo>
                <a:lnTo>
                  <a:pt x="0" y="0"/>
                </a:lnTo>
                <a:lnTo>
                  <a:pt x="452627" y="0"/>
                </a:lnTo>
                <a:lnTo>
                  <a:pt x="452627" y="315468"/>
                </a:lnTo>
                <a:lnTo>
                  <a:pt x="0" y="31546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3" name="object 2983"/>
          <p:cNvSpPr/>
          <p:nvPr/>
        </p:nvSpPr>
        <p:spPr>
          <a:xfrm>
            <a:off x="1060704" y="5812536"/>
            <a:ext cx="452628" cy="315468"/>
          </a:xfrm>
          <a:custGeom>
            <a:avLst/>
            <a:gdLst/>
            <a:ahLst/>
            <a:cxnLst/>
            <a:rect l="l" t="t" r="r" b="b"/>
            <a:pathLst>
              <a:path w="452628" h="315468">
                <a:moveTo>
                  <a:pt x="0" y="315468"/>
                </a:moveTo>
                <a:lnTo>
                  <a:pt x="0" y="0"/>
                </a:lnTo>
                <a:lnTo>
                  <a:pt x="452628" y="0"/>
                </a:lnTo>
                <a:lnTo>
                  <a:pt x="452628" y="315468"/>
                </a:lnTo>
                <a:lnTo>
                  <a:pt x="0" y="31546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4" name="object 2984"/>
          <p:cNvSpPr/>
          <p:nvPr/>
        </p:nvSpPr>
        <p:spPr>
          <a:xfrm>
            <a:off x="1514856" y="5812536"/>
            <a:ext cx="7780020" cy="315468"/>
          </a:xfrm>
          <a:custGeom>
            <a:avLst/>
            <a:gdLst/>
            <a:ahLst/>
            <a:cxnLst/>
            <a:rect l="l" t="t" r="r" b="b"/>
            <a:pathLst>
              <a:path w="7780020" h="315468">
                <a:moveTo>
                  <a:pt x="0" y="315468"/>
                </a:moveTo>
                <a:lnTo>
                  <a:pt x="0" y="0"/>
                </a:lnTo>
                <a:lnTo>
                  <a:pt x="7780020" y="0"/>
                </a:lnTo>
                <a:lnTo>
                  <a:pt x="7780020" y="315468"/>
                </a:lnTo>
                <a:lnTo>
                  <a:pt x="0" y="31546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5" name="object 2985"/>
          <p:cNvSpPr/>
          <p:nvPr/>
        </p:nvSpPr>
        <p:spPr>
          <a:xfrm>
            <a:off x="606552" y="6129528"/>
            <a:ext cx="452627" cy="623316"/>
          </a:xfrm>
          <a:custGeom>
            <a:avLst/>
            <a:gdLst/>
            <a:ahLst/>
            <a:cxnLst/>
            <a:rect l="l" t="t" r="r" b="b"/>
            <a:pathLst>
              <a:path w="452627" h="623316">
                <a:moveTo>
                  <a:pt x="0" y="623316"/>
                </a:moveTo>
                <a:lnTo>
                  <a:pt x="0" y="0"/>
                </a:lnTo>
                <a:lnTo>
                  <a:pt x="452627" y="0"/>
                </a:lnTo>
                <a:lnTo>
                  <a:pt x="452627" y="623316"/>
                </a:lnTo>
                <a:lnTo>
                  <a:pt x="0" y="62331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6" name="object 2986"/>
          <p:cNvSpPr/>
          <p:nvPr/>
        </p:nvSpPr>
        <p:spPr>
          <a:xfrm>
            <a:off x="1060704" y="6129528"/>
            <a:ext cx="452628" cy="623316"/>
          </a:xfrm>
          <a:custGeom>
            <a:avLst/>
            <a:gdLst/>
            <a:ahLst/>
            <a:cxnLst/>
            <a:rect l="l" t="t" r="r" b="b"/>
            <a:pathLst>
              <a:path w="452628" h="623316">
                <a:moveTo>
                  <a:pt x="0" y="623316"/>
                </a:moveTo>
                <a:lnTo>
                  <a:pt x="0" y="0"/>
                </a:lnTo>
                <a:lnTo>
                  <a:pt x="452628" y="0"/>
                </a:lnTo>
                <a:lnTo>
                  <a:pt x="452628" y="623316"/>
                </a:lnTo>
                <a:lnTo>
                  <a:pt x="0" y="62331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7" name="object 2987"/>
          <p:cNvSpPr/>
          <p:nvPr/>
        </p:nvSpPr>
        <p:spPr>
          <a:xfrm>
            <a:off x="1514856" y="6129528"/>
            <a:ext cx="2787396" cy="623316"/>
          </a:xfrm>
          <a:custGeom>
            <a:avLst/>
            <a:gdLst/>
            <a:ahLst/>
            <a:cxnLst/>
            <a:rect l="l" t="t" r="r" b="b"/>
            <a:pathLst>
              <a:path w="2787396" h="623316">
                <a:moveTo>
                  <a:pt x="0" y="623316"/>
                </a:moveTo>
                <a:lnTo>
                  <a:pt x="0" y="0"/>
                </a:lnTo>
                <a:lnTo>
                  <a:pt x="2787396" y="0"/>
                </a:lnTo>
                <a:lnTo>
                  <a:pt x="2787396" y="623316"/>
                </a:lnTo>
                <a:lnTo>
                  <a:pt x="0" y="62331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8" name="object 2988"/>
          <p:cNvSpPr/>
          <p:nvPr/>
        </p:nvSpPr>
        <p:spPr>
          <a:xfrm>
            <a:off x="4303776" y="6129528"/>
            <a:ext cx="2441448" cy="623316"/>
          </a:xfrm>
          <a:custGeom>
            <a:avLst/>
            <a:gdLst/>
            <a:ahLst/>
            <a:cxnLst/>
            <a:rect l="l" t="t" r="r" b="b"/>
            <a:pathLst>
              <a:path w="2441448" h="623316">
                <a:moveTo>
                  <a:pt x="0" y="623316"/>
                </a:moveTo>
                <a:lnTo>
                  <a:pt x="0" y="0"/>
                </a:lnTo>
                <a:lnTo>
                  <a:pt x="2441448" y="0"/>
                </a:lnTo>
                <a:lnTo>
                  <a:pt x="2441448" y="623316"/>
                </a:lnTo>
                <a:lnTo>
                  <a:pt x="0" y="62331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9" name="object 2989"/>
          <p:cNvSpPr/>
          <p:nvPr/>
        </p:nvSpPr>
        <p:spPr>
          <a:xfrm>
            <a:off x="6746748" y="6129528"/>
            <a:ext cx="2548128" cy="623316"/>
          </a:xfrm>
          <a:custGeom>
            <a:avLst/>
            <a:gdLst/>
            <a:ahLst/>
            <a:cxnLst/>
            <a:rect l="l" t="t" r="r" b="b"/>
            <a:pathLst>
              <a:path w="2548128" h="623316">
                <a:moveTo>
                  <a:pt x="0" y="623316"/>
                </a:moveTo>
                <a:lnTo>
                  <a:pt x="0" y="0"/>
                </a:lnTo>
                <a:lnTo>
                  <a:pt x="2548128" y="0"/>
                </a:lnTo>
                <a:lnTo>
                  <a:pt x="2548128" y="623316"/>
                </a:lnTo>
                <a:lnTo>
                  <a:pt x="0" y="623316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0" name="object 2990"/>
          <p:cNvSpPr/>
          <p:nvPr/>
        </p:nvSpPr>
        <p:spPr>
          <a:xfrm>
            <a:off x="1054607" y="5699760"/>
            <a:ext cx="8255507" cy="1066800"/>
          </a:xfrm>
          <a:custGeom>
            <a:avLst/>
            <a:gdLst/>
            <a:ahLst/>
            <a:cxnLst/>
            <a:rect l="l" t="t" r="r" b="b"/>
            <a:pathLst>
              <a:path w="8255507" h="1066800">
                <a:moveTo>
                  <a:pt x="8249413" y="6096"/>
                </a:moveTo>
                <a:moveTo>
                  <a:pt x="6097" y="106680"/>
                </a:moveTo>
                <a:lnTo>
                  <a:pt x="6097" y="106070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1" name="object 2991"/>
          <p:cNvSpPr/>
          <p:nvPr/>
        </p:nvSpPr>
        <p:spPr>
          <a:xfrm>
            <a:off x="1054607" y="5800344"/>
            <a:ext cx="466344" cy="966216"/>
          </a:xfrm>
          <a:custGeom>
            <a:avLst/>
            <a:gdLst/>
            <a:ahLst/>
            <a:cxnLst/>
            <a:rect l="l" t="t" r="r" b="b"/>
            <a:pathLst>
              <a:path w="466344" h="966216">
                <a:moveTo>
                  <a:pt x="6097" y="960120"/>
                </a:moveTo>
                <a:moveTo>
                  <a:pt x="460249" y="6096"/>
                </a:moveTo>
                <a:lnTo>
                  <a:pt x="460249" y="9601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2" name="object 2992"/>
          <p:cNvSpPr/>
          <p:nvPr/>
        </p:nvSpPr>
        <p:spPr>
          <a:xfrm>
            <a:off x="1508760" y="6115812"/>
            <a:ext cx="2801112" cy="650748"/>
          </a:xfrm>
          <a:custGeom>
            <a:avLst/>
            <a:gdLst/>
            <a:ahLst/>
            <a:cxnLst/>
            <a:rect l="l" t="t" r="r" b="b"/>
            <a:pathLst>
              <a:path w="2801112" h="650748">
                <a:moveTo>
                  <a:pt x="6096" y="644652"/>
                </a:moveTo>
                <a:moveTo>
                  <a:pt x="2795016" y="6096"/>
                </a:moveTo>
                <a:lnTo>
                  <a:pt x="2795016" y="6446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3" name="object 2993"/>
          <p:cNvSpPr/>
          <p:nvPr/>
        </p:nvSpPr>
        <p:spPr>
          <a:xfrm>
            <a:off x="4297680" y="6115812"/>
            <a:ext cx="2455163" cy="650748"/>
          </a:xfrm>
          <a:custGeom>
            <a:avLst/>
            <a:gdLst/>
            <a:ahLst/>
            <a:cxnLst/>
            <a:rect l="l" t="t" r="r" b="b"/>
            <a:pathLst>
              <a:path w="2455163" h="650748">
                <a:moveTo>
                  <a:pt x="6096" y="644652"/>
                </a:moveTo>
                <a:moveTo>
                  <a:pt x="2449068" y="6096"/>
                </a:moveTo>
                <a:lnTo>
                  <a:pt x="2449068" y="6446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4" name="object 2994"/>
          <p:cNvSpPr/>
          <p:nvPr/>
        </p:nvSpPr>
        <p:spPr>
          <a:xfrm>
            <a:off x="594360" y="6123432"/>
            <a:ext cx="8715755" cy="643128"/>
          </a:xfrm>
          <a:custGeom>
            <a:avLst/>
            <a:gdLst/>
            <a:ahLst/>
            <a:cxnLst/>
            <a:rect l="l" t="t" r="r" b="b"/>
            <a:pathLst>
              <a:path w="8715755" h="643128">
                <a:moveTo>
                  <a:pt x="6152388" y="637032"/>
                </a:moveTo>
                <a:moveTo>
                  <a:pt x="6096" y="6096"/>
                </a:moveTo>
                <a:lnTo>
                  <a:pt x="870966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5" name="object 2995"/>
          <p:cNvSpPr/>
          <p:nvPr/>
        </p:nvSpPr>
        <p:spPr>
          <a:xfrm>
            <a:off x="600456" y="5800344"/>
            <a:ext cx="8709659" cy="966216"/>
          </a:xfrm>
          <a:custGeom>
            <a:avLst/>
            <a:gdLst/>
            <a:ahLst/>
            <a:cxnLst/>
            <a:rect l="l" t="t" r="r" b="b"/>
            <a:pathLst>
              <a:path w="8709659" h="966216">
                <a:moveTo>
                  <a:pt x="8703564" y="329184"/>
                </a:moveTo>
                <a:moveTo>
                  <a:pt x="6096" y="6096"/>
                </a:moveTo>
                <a:lnTo>
                  <a:pt x="6096" y="9601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6" name="object 2996"/>
          <p:cNvSpPr/>
          <p:nvPr/>
        </p:nvSpPr>
        <p:spPr>
          <a:xfrm>
            <a:off x="600456" y="5800344"/>
            <a:ext cx="8702040" cy="966216"/>
          </a:xfrm>
          <a:custGeom>
            <a:avLst/>
            <a:gdLst/>
            <a:ahLst/>
            <a:cxnLst/>
            <a:rect l="l" t="t" r="r" b="b"/>
            <a:pathLst>
              <a:path w="8702040" h="966216">
                <a:moveTo>
                  <a:pt x="6096" y="960120"/>
                </a:moveTo>
                <a:moveTo>
                  <a:pt x="8695944" y="6096"/>
                </a:moveTo>
                <a:lnTo>
                  <a:pt x="8695944" y="9601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7" name="object 2997"/>
          <p:cNvSpPr/>
          <p:nvPr/>
        </p:nvSpPr>
        <p:spPr>
          <a:xfrm>
            <a:off x="594360" y="5806440"/>
            <a:ext cx="8715755" cy="960120"/>
          </a:xfrm>
          <a:custGeom>
            <a:avLst/>
            <a:gdLst/>
            <a:ahLst/>
            <a:cxnLst/>
            <a:rect l="l" t="t" r="r" b="b"/>
            <a:pathLst>
              <a:path w="8715755" h="960120">
                <a:moveTo>
                  <a:pt x="8702040" y="954024"/>
                </a:moveTo>
                <a:moveTo>
                  <a:pt x="6096" y="6096"/>
                </a:moveTo>
                <a:lnTo>
                  <a:pt x="8709660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8" name="object 2998"/>
          <p:cNvSpPr/>
          <p:nvPr/>
        </p:nvSpPr>
        <p:spPr>
          <a:xfrm>
            <a:off x="594360" y="5806440"/>
            <a:ext cx="8715755" cy="954024"/>
          </a:xfrm>
          <a:custGeom>
            <a:avLst/>
            <a:gdLst/>
            <a:ahLst/>
            <a:cxnLst/>
            <a:rect l="l" t="t" r="r" b="b"/>
            <a:pathLst>
              <a:path w="8715755" h="954024">
                <a:moveTo>
                  <a:pt x="8709660" y="6096"/>
                </a:moveTo>
                <a:moveTo>
                  <a:pt x="6096" y="947928"/>
                </a:moveTo>
                <a:lnTo>
                  <a:pt x="8709660" y="94792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5" name="text 1"/>
          <p:cNvSpPr txBox="1"/>
          <p:nvPr/>
        </p:nvSpPr>
        <p:spPr>
          <a:xfrm>
            <a:off x="1518737" y="5842244"/>
            <a:ext cx="2941702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FARMASI DAN MAKANAN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006" name="text 1"/>
          <p:cNvSpPr txBox="1"/>
          <p:nvPr/>
        </p:nvSpPr>
        <p:spPr>
          <a:xfrm>
            <a:off x="694204" y="6320542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70" b="1" spc="10" dirty="0">
                <a:solidFill>
                  <a:srgbClr val="232526"/>
                </a:solidFill>
                <a:latin typeface="Arial"/>
                <a:cs typeface="Arial"/>
              </a:rPr>
              <a:t>131</a:t>
            </a:r>
            <a:endParaRPr sz="1500">
              <a:latin typeface="Arial"/>
              <a:cs typeface="Arial"/>
            </a:endParaRPr>
          </a:p>
        </p:txBody>
      </p:sp>
      <p:sp>
        <p:nvSpPr>
          <p:cNvPr id="3007" name="text 1"/>
          <p:cNvSpPr txBox="1"/>
          <p:nvPr/>
        </p:nvSpPr>
        <p:spPr>
          <a:xfrm>
            <a:off x="1240979" y="6320542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576" name="text 1"/>
          <p:cNvSpPr txBox="1"/>
          <p:nvPr/>
        </p:nvSpPr>
        <p:spPr>
          <a:xfrm>
            <a:off x="1518737" y="6320542"/>
            <a:ext cx="264142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Pengawas Farmasi dan Makanan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7" name="text 1"/>
          <p:cNvSpPr txBox="1"/>
          <p:nvPr/>
        </p:nvSpPr>
        <p:spPr>
          <a:xfrm>
            <a:off x="4427228" y="6223006"/>
            <a:ext cx="2180086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Badan Pengawas Obat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Makanan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78" name="text 1"/>
          <p:cNvSpPr txBox="1"/>
          <p:nvPr/>
        </p:nvSpPr>
        <p:spPr>
          <a:xfrm>
            <a:off x="6751088" y="6223006"/>
            <a:ext cx="2462433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19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10" b="1" spc="10" dirty="0">
                <a:solidFill>
                  <a:srgbClr val="232526"/>
                </a:solidFill>
                <a:latin typeface="Arial"/>
                <a:cs typeface="Arial"/>
              </a:rPr>
              <a:t>fungsi Obat dan Makanan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58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8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9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9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2999" name="object 2999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0" name="object 3000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1" name="object 3001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2" name="object 300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3" name="object 3003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4" name="object 3004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62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05" name="object 3005"/>
          <p:cNvSpPr/>
          <p:nvPr/>
        </p:nvSpPr>
        <p:spPr>
          <a:xfrm>
            <a:off x="728472" y="1066800"/>
            <a:ext cx="922019" cy="295656"/>
          </a:xfrm>
          <a:custGeom>
            <a:avLst/>
            <a:gdLst/>
            <a:ahLst/>
            <a:cxnLst/>
            <a:rect l="l" t="t" r="r" b="b"/>
            <a:pathLst>
              <a:path w="922019" h="295656">
                <a:moveTo>
                  <a:pt x="0" y="295656"/>
                </a:moveTo>
                <a:lnTo>
                  <a:pt x="0" y="0"/>
                </a:lnTo>
                <a:lnTo>
                  <a:pt x="922019" y="0"/>
                </a:lnTo>
                <a:lnTo>
                  <a:pt x="922019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6" name="object 3006"/>
          <p:cNvSpPr/>
          <p:nvPr/>
        </p:nvSpPr>
        <p:spPr>
          <a:xfrm>
            <a:off x="1652016" y="1066800"/>
            <a:ext cx="2839212" cy="295656"/>
          </a:xfrm>
          <a:custGeom>
            <a:avLst/>
            <a:gdLst/>
            <a:ahLst/>
            <a:cxnLst/>
            <a:rect l="l" t="t" r="r" b="b"/>
            <a:pathLst>
              <a:path w="2839212" h="295656">
                <a:moveTo>
                  <a:pt x="0" y="295656"/>
                </a:moveTo>
                <a:lnTo>
                  <a:pt x="0" y="0"/>
                </a:lnTo>
                <a:lnTo>
                  <a:pt x="2839212" y="0"/>
                </a:lnTo>
                <a:lnTo>
                  <a:pt x="2839212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7" name="object 3007"/>
          <p:cNvSpPr/>
          <p:nvPr/>
        </p:nvSpPr>
        <p:spPr>
          <a:xfrm>
            <a:off x="4492751" y="1066800"/>
            <a:ext cx="2677668" cy="295656"/>
          </a:xfrm>
          <a:custGeom>
            <a:avLst/>
            <a:gdLst/>
            <a:ahLst/>
            <a:cxnLst/>
            <a:rect l="l" t="t" r="r" b="b"/>
            <a:pathLst>
              <a:path w="2677668" h="295656">
                <a:moveTo>
                  <a:pt x="0" y="295656"/>
                </a:moveTo>
                <a:lnTo>
                  <a:pt x="0" y="0"/>
                </a:lnTo>
                <a:lnTo>
                  <a:pt x="2677668" y="0"/>
                </a:lnTo>
                <a:lnTo>
                  <a:pt x="2677668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8" name="object 3008"/>
          <p:cNvSpPr/>
          <p:nvPr/>
        </p:nvSpPr>
        <p:spPr>
          <a:xfrm>
            <a:off x="7171943" y="1066800"/>
            <a:ext cx="2122931" cy="295656"/>
          </a:xfrm>
          <a:custGeom>
            <a:avLst/>
            <a:gdLst/>
            <a:ahLst/>
            <a:cxnLst/>
            <a:rect l="l" t="t" r="r" b="b"/>
            <a:pathLst>
              <a:path w="2122931" h="295656">
                <a:moveTo>
                  <a:pt x="0" y="295656"/>
                </a:moveTo>
                <a:lnTo>
                  <a:pt x="0" y="0"/>
                </a:lnTo>
                <a:lnTo>
                  <a:pt x="2122932" y="0"/>
                </a:lnTo>
                <a:lnTo>
                  <a:pt x="2122932" y="295656"/>
                </a:lnTo>
                <a:lnTo>
                  <a:pt x="0" y="2956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9" name="object 3009"/>
          <p:cNvSpPr/>
          <p:nvPr/>
        </p:nvSpPr>
        <p:spPr>
          <a:xfrm>
            <a:off x="728472" y="1363980"/>
            <a:ext cx="435864" cy="271271"/>
          </a:xfrm>
          <a:custGeom>
            <a:avLst/>
            <a:gdLst/>
            <a:ahLst/>
            <a:cxnLst/>
            <a:rect l="l" t="t" r="r" b="b"/>
            <a:pathLst>
              <a:path w="435864" h="271271">
                <a:moveTo>
                  <a:pt x="0" y="271272"/>
                </a:moveTo>
                <a:lnTo>
                  <a:pt x="0" y="0"/>
                </a:lnTo>
                <a:lnTo>
                  <a:pt x="435864" y="0"/>
                </a:lnTo>
                <a:lnTo>
                  <a:pt x="435864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0" name="object 3010"/>
          <p:cNvSpPr/>
          <p:nvPr/>
        </p:nvSpPr>
        <p:spPr>
          <a:xfrm>
            <a:off x="1165860" y="1363980"/>
            <a:ext cx="484631" cy="271271"/>
          </a:xfrm>
          <a:custGeom>
            <a:avLst/>
            <a:gdLst/>
            <a:ahLst/>
            <a:cxnLst/>
            <a:rect l="l" t="t" r="r" b="b"/>
            <a:pathLst>
              <a:path w="484631" h="271271">
                <a:moveTo>
                  <a:pt x="0" y="271272"/>
                </a:moveTo>
                <a:lnTo>
                  <a:pt x="0" y="0"/>
                </a:lnTo>
                <a:lnTo>
                  <a:pt x="484631" y="0"/>
                </a:lnTo>
                <a:lnTo>
                  <a:pt x="484631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1" name="object 3011"/>
          <p:cNvSpPr/>
          <p:nvPr/>
        </p:nvSpPr>
        <p:spPr>
          <a:xfrm>
            <a:off x="1652016" y="1363980"/>
            <a:ext cx="2839212" cy="271271"/>
          </a:xfrm>
          <a:custGeom>
            <a:avLst/>
            <a:gdLst/>
            <a:ahLst/>
            <a:cxnLst/>
            <a:rect l="l" t="t" r="r" b="b"/>
            <a:pathLst>
              <a:path w="2839212" h="271271">
                <a:moveTo>
                  <a:pt x="0" y="271272"/>
                </a:moveTo>
                <a:lnTo>
                  <a:pt x="0" y="0"/>
                </a:lnTo>
                <a:lnTo>
                  <a:pt x="2839212" y="0"/>
                </a:lnTo>
                <a:lnTo>
                  <a:pt x="2839212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2" name="object 3012"/>
          <p:cNvSpPr/>
          <p:nvPr/>
        </p:nvSpPr>
        <p:spPr>
          <a:xfrm>
            <a:off x="4492751" y="1363980"/>
            <a:ext cx="4802124" cy="271271"/>
          </a:xfrm>
          <a:custGeom>
            <a:avLst/>
            <a:gdLst/>
            <a:ahLst/>
            <a:cxnLst/>
            <a:rect l="l" t="t" r="r" b="b"/>
            <a:pathLst>
              <a:path w="4802124" h="271271">
                <a:moveTo>
                  <a:pt x="0" y="271272"/>
                </a:moveTo>
                <a:lnTo>
                  <a:pt x="0" y="0"/>
                </a:lnTo>
                <a:lnTo>
                  <a:pt x="4802125" y="0"/>
                </a:lnTo>
                <a:lnTo>
                  <a:pt x="4802125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3" name="object 3013"/>
          <p:cNvSpPr/>
          <p:nvPr/>
        </p:nvSpPr>
        <p:spPr>
          <a:xfrm>
            <a:off x="728472" y="1636776"/>
            <a:ext cx="435864" cy="336804"/>
          </a:xfrm>
          <a:custGeom>
            <a:avLst/>
            <a:gdLst/>
            <a:ahLst/>
            <a:cxnLst/>
            <a:rect l="l" t="t" r="r" b="b"/>
            <a:pathLst>
              <a:path w="435864" h="336804">
                <a:moveTo>
                  <a:pt x="0" y="336804"/>
                </a:moveTo>
                <a:lnTo>
                  <a:pt x="0" y="0"/>
                </a:lnTo>
                <a:lnTo>
                  <a:pt x="435864" y="0"/>
                </a:lnTo>
                <a:lnTo>
                  <a:pt x="435864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4" name="object 3014"/>
          <p:cNvSpPr/>
          <p:nvPr/>
        </p:nvSpPr>
        <p:spPr>
          <a:xfrm>
            <a:off x="1165860" y="1636776"/>
            <a:ext cx="484631" cy="336804"/>
          </a:xfrm>
          <a:custGeom>
            <a:avLst/>
            <a:gdLst/>
            <a:ahLst/>
            <a:cxnLst/>
            <a:rect l="l" t="t" r="r" b="b"/>
            <a:pathLst>
              <a:path w="484631" h="336804">
                <a:moveTo>
                  <a:pt x="0" y="336804"/>
                </a:moveTo>
                <a:lnTo>
                  <a:pt x="0" y="0"/>
                </a:lnTo>
                <a:lnTo>
                  <a:pt x="484631" y="0"/>
                </a:lnTo>
                <a:lnTo>
                  <a:pt x="484631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5" name="object 3015"/>
          <p:cNvSpPr/>
          <p:nvPr/>
        </p:nvSpPr>
        <p:spPr>
          <a:xfrm>
            <a:off x="1652016" y="1636776"/>
            <a:ext cx="2839212" cy="336804"/>
          </a:xfrm>
          <a:custGeom>
            <a:avLst/>
            <a:gdLst/>
            <a:ahLst/>
            <a:cxnLst/>
            <a:rect l="l" t="t" r="r" b="b"/>
            <a:pathLst>
              <a:path w="2839212" h="336804">
                <a:moveTo>
                  <a:pt x="0" y="336804"/>
                </a:moveTo>
                <a:lnTo>
                  <a:pt x="0" y="0"/>
                </a:lnTo>
                <a:lnTo>
                  <a:pt x="2839212" y="0"/>
                </a:lnTo>
                <a:lnTo>
                  <a:pt x="2839212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6" name="object 3016"/>
          <p:cNvSpPr/>
          <p:nvPr/>
        </p:nvSpPr>
        <p:spPr>
          <a:xfrm>
            <a:off x="4492751" y="1636776"/>
            <a:ext cx="2211324" cy="336804"/>
          </a:xfrm>
          <a:custGeom>
            <a:avLst/>
            <a:gdLst/>
            <a:ahLst/>
            <a:cxnLst/>
            <a:rect l="l" t="t" r="r" b="b"/>
            <a:pathLst>
              <a:path w="2211324" h="336804">
                <a:moveTo>
                  <a:pt x="0" y="336804"/>
                </a:moveTo>
                <a:lnTo>
                  <a:pt x="0" y="0"/>
                </a:lnTo>
                <a:lnTo>
                  <a:pt x="2211325" y="0"/>
                </a:lnTo>
                <a:lnTo>
                  <a:pt x="2211325" y="336804"/>
                </a:lnTo>
                <a:lnTo>
                  <a:pt x="0" y="336804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7" name="object 3017"/>
          <p:cNvSpPr/>
          <p:nvPr/>
        </p:nvSpPr>
        <p:spPr>
          <a:xfrm>
            <a:off x="6705600" y="1636776"/>
            <a:ext cx="2589276" cy="1851660"/>
          </a:xfrm>
          <a:custGeom>
            <a:avLst/>
            <a:gdLst/>
            <a:ahLst/>
            <a:cxnLst/>
            <a:rect l="l" t="t" r="r" b="b"/>
            <a:pathLst>
              <a:path w="2589276" h="1851660">
                <a:moveTo>
                  <a:pt x="0" y="1851660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1851660"/>
                </a:lnTo>
                <a:lnTo>
                  <a:pt x="0" y="18516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8" name="object 3018"/>
          <p:cNvSpPr/>
          <p:nvPr/>
        </p:nvSpPr>
        <p:spPr>
          <a:xfrm>
            <a:off x="728472" y="1975104"/>
            <a:ext cx="435864" cy="251460"/>
          </a:xfrm>
          <a:custGeom>
            <a:avLst/>
            <a:gdLst/>
            <a:ahLst/>
            <a:cxnLst/>
            <a:rect l="l" t="t" r="r" b="b"/>
            <a:pathLst>
              <a:path w="435864" h="251460">
                <a:moveTo>
                  <a:pt x="0" y="251460"/>
                </a:moveTo>
                <a:lnTo>
                  <a:pt x="0" y="0"/>
                </a:lnTo>
                <a:lnTo>
                  <a:pt x="435864" y="0"/>
                </a:lnTo>
                <a:lnTo>
                  <a:pt x="435864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9" name="object 3019"/>
          <p:cNvSpPr/>
          <p:nvPr/>
        </p:nvSpPr>
        <p:spPr>
          <a:xfrm>
            <a:off x="1165860" y="1975104"/>
            <a:ext cx="484631" cy="251460"/>
          </a:xfrm>
          <a:custGeom>
            <a:avLst/>
            <a:gdLst/>
            <a:ahLst/>
            <a:cxnLst/>
            <a:rect l="l" t="t" r="r" b="b"/>
            <a:pathLst>
              <a:path w="484631" h="251460">
                <a:moveTo>
                  <a:pt x="0" y="251460"/>
                </a:moveTo>
                <a:lnTo>
                  <a:pt x="0" y="0"/>
                </a:lnTo>
                <a:lnTo>
                  <a:pt x="484631" y="0"/>
                </a:lnTo>
                <a:lnTo>
                  <a:pt x="484631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0" name="object 3020"/>
          <p:cNvSpPr/>
          <p:nvPr/>
        </p:nvSpPr>
        <p:spPr>
          <a:xfrm>
            <a:off x="1652016" y="1975104"/>
            <a:ext cx="2839212" cy="251460"/>
          </a:xfrm>
          <a:custGeom>
            <a:avLst/>
            <a:gdLst/>
            <a:ahLst/>
            <a:cxnLst/>
            <a:rect l="l" t="t" r="r" b="b"/>
            <a:pathLst>
              <a:path w="2839212" h="251460">
                <a:moveTo>
                  <a:pt x="0" y="251460"/>
                </a:moveTo>
                <a:lnTo>
                  <a:pt x="0" y="0"/>
                </a:lnTo>
                <a:lnTo>
                  <a:pt x="2839212" y="0"/>
                </a:lnTo>
                <a:lnTo>
                  <a:pt x="2839212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1" name="object 3021"/>
          <p:cNvSpPr/>
          <p:nvPr/>
        </p:nvSpPr>
        <p:spPr>
          <a:xfrm>
            <a:off x="4492751" y="1975104"/>
            <a:ext cx="2211324" cy="251460"/>
          </a:xfrm>
          <a:custGeom>
            <a:avLst/>
            <a:gdLst/>
            <a:ahLst/>
            <a:cxnLst/>
            <a:rect l="l" t="t" r="r" b="b"/>
            <a:pathLst>
              <a:path w="2211324" h="251460">
                <a:moveTo>
                  <a:pt x="0" y="251460"/>
                </a:moveTo>
                <a:lnTo>
                  <a:pt x="0" y="0"/>
                </a:lnTo>
                <a:lnTo>
                  <a:pt x="2211325" y="0"/>
                </a:lnTo>
                <a:lnTo>
                  <a:pt x="2211325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2" name="object 3022"/>
          <p:cNvSpPr/>
          <p:nvPr/>
        </p:nvSpPr>
        <p:spPr>
          <a:xfrm>
            <a:off x="728472" y="2228088"/>
            <a:ext cx="435864" cy="271272"/>
          </a:xfrm>
          <a:custGeom>
            <a:avLst/>
            <a:gdLst/>
            <a:ahLst/>
            <a:cxnLst/>
            <a:rect l="l" t="t" r="r" b="b"/>
            <a:pathLst>
              <a:path w="435864" h="271272">
                <a:moveTo>
                  <a:pt x="0" y="271272"/>
                </a:moveTo>
                <a:lnTo>
                  <a:pt x="0" y="0"/>
                </a:lnTo>
                <a:lnTo>
                  <a:pt x="435864" y="0"/>
                </a:lnTo>
                <a:lnTo>
                  <a:pt x="435864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3" name="object 3023"/>
          <p:cNvSpPr/>
          <p:nvPr/>
        </p:nvSpPr>
        <p:spPr>
          <a:xfrm>
            <a:off x="1165860" y="2228088"/>
            <a:ext cx="484631" cy="271272"/>
          </a:xfrm>
          <a:custGeom>
            <a:avLst/>
            <a:gdLst/>
            <a:ahLst/>
            <a:cxnLst/>
            <a:rect l="l" t="t" r="r" b="b"/>
            <a:pathLst>
              <a:path w="484631" h="271272">
                <a:moveTo>
                  <a:pt x="0" y="271272"/>
                </a:moveTo>
                <a:lnTo>
                  <a:pt x="0" y="0"/>
                </a:lnTo>
                <a:lnTo>
                  <a:pt x="484631" y="0"/>
                </a:lnTo>
                <a:lnTo>
                  <a:pt x="484631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4" name="object 3024"/>
          <p:cNvSpPr/>
          <p:nvPr/>
        </p:nvSpPr>
        <p:spPr>
          <a:xfrm>
            <a:off x="1652016" y="2228088"/>
            <a:ext cx="2839212" cy="271272"/>
          </a:xfrm>
          <a:custGeom>
            <a:avLst/>
            <a:gdLst/>
            <a:ahLst/>
            <a:cxnLst/>
            <a:rect l="l" t="t" r="r" b="b"/>
            <a:pathLst>
              <a:path w="2839212" h="271272">
                <a:moveTo>
                  <a:pt x="0" y="271272"/>
                </a:moveTo>
                <a:lnTo>
                  <a:pt x="0" y="0"/>
                </a:lnTo>
                <a:lnTo>
                  <a:pt x="2839212" y="0"/>
                </a:lnTo>
                <a:lnTo>
                  <a:pt x="2839212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5" name="object 3025"/>
          <p:cNvSpPr/>
          <p:nvPr/>
        </p:nvSpPr>
        <p:spPr>
          <a:xfrm>
            <a:off x="4492751" y="2228088"/>
            <a:ext cx="2211324" cy="271272"/>
          </a:xfrm>
          <a:custGeom>
            <a:avLst/>
            <a:gdLst/>
            <a:ahLst/>
            <a:cxnLst/>
            <a:rect l="l" t="t" r="r" b="b"/>
            <a:pathLst>
              <a:path w="2211324" h="271272">
                <a:moveTo>
                  <a:pt x="0" y="271272"/>
                </a:moveTo>
                <a:lnTo>
                  <a:pt x="0" y="0"/>
                </a:lnTo>
                <a:lnTo>
                  <a:pt x="2211325" y="0"/>
                </a:lnTo>
                <a:lnTo>
                  <a:pt x="2211325" y="271272"/>
                </a:lnTo>
                <a:lnTo>
                  <a:pt x="0" y="271272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6" name="object 3026"/>
          <p:cNvSpPr/>
          <p:nvPr/>
        </p:nvSpPr>
        <p:spPr>
          <a:xfrm>
            <a:off x="728472" y="2500884"/>
            <a:ext cx="435864" cy="490728"/>
          </a:xfrm>
          <a:custGeom>
            <a:avLst/>
            <a:gdLst/>
            <a:ahLst/>
            <a:cxnLst/>
            <a:rect l="l" t="t" r="r" b="b"/>
            <a:pathLst>
              <a:path w="435864" h="490728">
                <a:moveTo>
                  <a:pt x="0" y="490728"/>
                </a:moveTo>
                <a:lnTo>
                  <a:pt x="0" y="0"/>
                </a:lnTo>
                <a:lnTo>
                  <a:pt x="435864" y="0"/>
                </a:lnTo>
                <a:lnTo>
                  <a:pt x="435864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7" name="object 3027"/>
          <p:cNvSpPr/>
          <p:nvPr/>
        </p:nvSpPr>
        <p:spPr>
          <a:xfrm>
            <a:off x="1165860" y="2500884"/>
            <a:ext cx="484631" cy="490728"/>
          </a:xfrm>
          <a:custGeom>
            <a:avLst/>
            <a:gdLst/>
            <a:ahLst/>
            <a:cxnLst/>
            <a:rect l="l" t="t" r="r" b="b"/>
            <a:pathLst>
              <a:path w="484631" h="490728">
                <a:moveTo>
                  <a:pt x="0" y="490728"/>
                </a:moveTo>
                <a:lnTo>
                  <a:pt x="0" y="0"/>
                </a:lnTo>
                <a:lnTo>
                  <a:pt x="484631" y="0"/>
                </a:lnTo>
                <a:lnTo>
                  <a:pt x="484631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8" name="object 3028"/>
          <p:cNvSpPr/>
          <p:nvPr/>
        </p:nvSpPr>
        <p:spPr>
          <a:xfrm>
            <a:off x="1652016" y="2500884"/>
            <a:ext cx="2839212" cy="490728"/>
          </a:xfrm>
          <a:custGeom>
            <a:avLst/>
            <a:gdLst/>
            <a:ahLst/>
            <a:cxnLst/>
            <a:rect l="l" t="t" r="r" b="b"/>
            <a:pathLst>
              <a:path w="2839212" h="490728">
                <a:moveTo>
                  <a:pt x="0" y="490728"/>
                </a:moveTo>
                <a:lnTo>
                  <a:pt x="0" y="0"/>
                </a:lnTo>
                <a:lnTo>
                  <a:pt x="2839212" y="0"/>
                </a:lnTo>
                <a:lnTo>
                  <a:pt x="2839212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9" name="object 3029"/>
          <p:cNvSpPr/>
          <p:nvPr/>
        </p:nvSpPr>
        <p:spPr>
          <a:xfrm>
            <a:off x="4492751" y="2500884"/>
            <a:ext cx="2211324" cy="490728"/>
          </a:xfrm>
          <a:custGeom>
            <a:avLst/>
            <a:gdLst/>
            <a:ahLst/>
            <a:cxnLst/>
            <a:rect l="l" t="t" r="r" b="b"/>
            <a:pathLst>
              <a:path w="2211324" h="490728">
                <a:moveTo>
                  <a:pt x="0" y="490728"/>
                </a:moveTo>
                <a:lnTo>
                  <a:pt x="0" y="0"/>
                </a:lnTo>
                <a:lnTo>
                  <a:pt x="2211325" y="0"/>
                </a:lnTo>
                <a:lnTo>
                  <a:pt x="2211325" y="490728"/>
                </a:lnTo>
                <a:lnTo>
                  <a:pt x="0" y="49072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0" name="object 3030"/>
          <p:cNvSpPr/>
          <p:nvPr/>
        </p:nvSpPr>
        <p:spPr>
          <a:xfrm>
            <a:off x="728472" y="2993136"/>
            <a:ext cx="435864" cy="246888"/>
          </a:xfrm>
          <a:custGeom>
            <a:avLst/>
            <a:gdLst/>
            <a:ahLst/>
            <a:cxnLst/>
            <a:rect l="l" t="t" r="r" b="b"/>
            <a:pathLst>
              <a:path w="435864" h="246888">
                <a:moveTo>
                  <a:pt x="0" y="246888"/>
                </a:moveTo>
                <a:lnTo>
                  <a:pt x="0" y="0"/>
                </a:lnTo>
                <a:lnTo>
                  <a:pt x="435864" y="0"/>
                </a:lnTo>
                <a:lnTo>
                  <a:pt x="435864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1" name="object 3031"/>
          <p:cNvSpPr/>
          <p:nvPr/>
        </p:nvSpPr>
        <p:spPr>
          <a:xfrm>
            <a:off x="1165860" y="2993136"/>
            <a:ext cx="484631" cy="246888"/>
          </a:xfrm>
          <a:custGeom>
            <a:avLst/>
            <a:gdLst/>
            <a:ahLst/>
            <a:cxnLst/>
            <a:rect l="l" t="t" r="r" b="b"/>
            <a:pathLst>
              <a:path w="484631" h="246888">
                <a:moveTo>
                  <a:pt x="0" y="246888"/>
                </a:moveTo>
                <a:lnTo>
                  <a:pt x="0" y="0"/>
                </a:lnTo>
                <a:lnTo>
                  <a:pt x="484631" y="0"/>
                </a:lnTo>
                <a:lnTo>
                  <a:pt x="484631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2" name="object 3032"/>
          <p:cNvSpPr/>
          <p:nvPr/>
        </p:nvSpPr>
        <p:spPr>
          <a:xfrm>
            <a:off x="1652016" y="2993136"/>
            <a:ext cx="2839212" cy="246888"/>
          </a:xfrm>
          <a:custGeom>
            <a:avLst/>
            <a:gdLst/>
            <a:ahLst/>
            <a:cxnLst/>
            <a:rect l="l" t="t" r="r" b="b"/>
            <a:pathLst>
              <a:path w="2839212" h="246888">
                <a:moveTo>
                  <a:pt x="0" y="246888"/>
                </a:moveTo>
                <a:lnTo>
                  <a:pt x="0" y="0"/>
                </a:lnTo>
                <a:lnTo>
                  <a:pt x="2839212" y="0"/>
                </a:lnTo>
                <a:lnTo>
                  <a:pt x="2839212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3" name="object 3033"/>
          <p:cNvSpPr/>
          <p:nvPr/>
        </p:nvSpPr>
        <p:spPr>
          <a:xfrm>
            <a:off x="4492751" y="2993136"/>
            <a:ext cx="2211324" cy="246888"/>
          </a:xfrm>
          <a:custGeom>
            <a:avLst/>
            <a:gdLst/>
            <a:ahLst/>
            <a:cxnLst/>
            <a:rect l="l" t="t" r="r" b="b"/>
            <a:pathLst>
              <a:path w="2211324" h="246888">
                <a:moveTo>
                  <a:pt x="0" y="246888"/>
                </a:moveTo>
                <a:lnTo>
                  <a:pt x="0" y="0"/>
                </a:lnTo>
                <a:lnTo>
                  <a:pt x="2211325" y="0"/>
                </a:lnTo>
                <a:lnTo>
                  <a:pt x="2211325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4" name="object 3034"/>
          <p:cNvSpPr/>
          <p:nvPr/>
        </p:nvSpPr>
        <p:spPr>
          <a:xfrm>
            <a:off x="728472" y="3241548"/>
            <a:ext cx="435864" cy="246888"/>
          </a:xfrm>
          <a:custGeom>
            <a:avLst/>
            <a:gdLst/>
            <a:ahLst/>
            <a:cxnLst/>
            <a:rect l="l" t="t" r="r" b="b"/>
            <a:pathLst>
              <a:path w="435864" h="246888">
                <a:moveTo>
                  <a:pt x="0" y="246888"/>
                </a:moveTo>
                <a:lnTo>
                  <a:pt x="0" y="0"/>
                </a:lnTo>
                <a:lnTo>
                  <a:pt x="435864" y="0"/>
                </a:lnTo>
                <a:lnTo>
                  <a:pt x="435864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5" name="object 3035"/>
          <p:cNvSpPr/>
          <p:nvPr/>
        </p:nvSpPr>
        <p:spPr>
          <a:xfrm>
            <a:off x="1165860" y="3241548"/>
            <a:ext cx="484631" cy="246888"/>
          </a:xfrm>
          <a:custGeom>
            <a:avLst/>
            <a:gdLst/>
            <a:ahLst/>
            <a:cxnLst/>
            <a:rect l="l" t="t" r="r" b="b"/>
            <a:pathLst>
              <a:path w="484631" h="246888">
                <a:moveTo>
                  <a:pt x="0" y="246888"/>
                </a:moveTo>
                <a:lnTo>
                  <a:pt x="0" y="0"/>
                </a:lnTo>
                <a:lnTo>
                  <a:pt x="484631" y="0"/>
                </a:lnTo>
                <a:lnTo>
                  <a:pt x="484631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6" name="object 3036"/>
          <p:cNvSpPr/>
          <p:nvPr/>
        </p:nvSpPr>
        <p:spPr>
          <a:xfrm>
            <a:off x="1652016" y="3241548"/>
            <a:ext cx="2839212" cy="246888"/>
          </a:xfrm>
          <a:custGeom>
            <a:avLst/>
            <a:gdLst/>
            <a:ahLst/>
            <a:cxnLst/>
            <a:rect l="l" t="t" r="r" b="b"/>
            <a:pathLst>
              <a:path w="2839212" h="246888">
                <a:moveTo>
                  <a:pt x="0" y="246888"/>
                </a:moveTo>
                <a:lnTo>
                  <a:pt x="0" y="0"/>
                </a:lnTo>
                <a:lnTo>
                  <a:pt x="2839212" y="0"/>
                </a:lnTo>
                <a:lnTo>
                  <a:pt x="2839212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7" name="object 3037"/>
          <p:cNvSpPr/>
          <p:nvPr/>
        </p:nvSpPr>
        <p:spPr>
          <a:xfrm>
            <a:off x="4492751" y="3241548"/>
            <a:ext cx="2211324" cy="246888"/>
          </a:xfrm>
          <a:custGeom>
            <a:avLst/>
            <a:gdLst/>
            <a:ahLst/>
            <a:cxnLst/>
            <a:rect l="l" t="t" r="r" b="b"/>
            <a:pathLst>
              <a:path w="2211324" h="246888">
                <a:moveTo>
                  <a:pt x="0" y="246888"/>
                </a:moveTo>
                <a:lnTo>
                  <a:pt x="0" y="0"/>
                </a:lnTo>
                <a:lnTo>
                  <a:pt x="2211325" y="0"/>
                </a:lnTo>
                <a:lnTo>
                  <a:pt x="2211325" y="246888"/>
                </a:lnTo>
                <a:lnTo>
                  <a:pt x="0" y="246888"/>
                </a:lnTo>
                <a:close/>
              </a:path>
            </a:pathLst>
          </a:custGeom>
          <a:solidFill>
            <a:srgbClr val="B5CE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8" name="object 3038"/>
          <p:cNvSpPr/>
          <p:nvPr/>
        </p:nvSpPr>
        <p:spPr>
          <a:xfrm>
            <a:off x="1159763" y="1351787"/>
            <a:ext cx="12192" cy="2150364"/>
          </a:xfrm>
          <a:custGeom>
            <a:avLst/>
            <a:gdLst/>
            <a:ahLst/>
            <a:cxnLst/>
            <a:rect l="l" t="t" r="r" b="b"/>
            <a:pathLst>
              <a:path w="12192" h="2150364">
                <a:moveTo>
                  <a:pt x="6097" y="6097"/>
                </a:moveTo>
                <a:lnTo>
                  <a:pt x="6097" y="214426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9" name="object 3039"/>
          <p:cNvSpPr/>
          <p:nvPr/>
        </p:nvSpPr>
        <p:spPr>
          <a:xfrm>
            <a:off x="1159763" y="1054608"/>
            <a:ext cx="498348" cy="2447543"/>
          </a:xfrm>
          <a:custGeom>
            <a:avLst/>
            <a:gdLst/>
            <a:ahLst/>
            <a:cxnLst/>
            <a:rect l="l" t="t" r="r" b="b"/>
            <a:pathLst>
              <a:path w="498348" h="2447543">
                <a:moveTo>
                  <a:pt x="6097" y="2441448"/>
                </a:moveTo>
                <a:moveTo>
                  <a:pt x="492253" y="6096"/>
                </a:moveTo>
                <a:lnTo>
                  <a:pt x="492253" y="244144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0" name="object 3040"/>
          <p:cNvSpPr/>
          <p:nvPr/>
        </p:nvSpPr>
        <p:spPr>
          <a:xfrm>
            <a:off x="1645920" y="1054608"/>
            <a:ext cx="2852928" cy="2447543"/>
          </a:xfrm>
          <a:custGeom>
            <a:avLst/>
            <a:gdLst/>
            <a:ahLst/>
            <a:cxnLst/>
            <a:rect l="l" t="t" r="r" b="b"/>
            <a:pathLst>
              <a:path w="2852928" h="2447543">
                <a:moveTo>
                  <a:pt x="6096" y="2441448"/>
                </a:moveTo>
                <a:moveTo>
                  <a:pt x="2846831" y="6096"/>
                </a:moveTo>
                <a:lnTo>
                  <a:pt x="2846831" y="244144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1" name="object 3041"/>
          <p:cNvSpPr/>
          <p:nvPr/>
        </p:nvSpPr>
        <p:spPr>
          <a:xfrm>
            <a:off x="4486655" y="1623060"/>
            <a:ext cx="2225040" cy="1879092"/>
          </a:xfrm>
          <a:custGeom>
            <a:avLst/>
            <a:gdLst/>
            <a:ahLst/>
            <a:cxnLst/>
            <a:rect l="l" t="t" r="r" b="b"/>
            <a:pathLst>
              <a:path w="2225040" h="1879092">
                <a:moveTo>
                  <a:pt x="6096" y="1872996"/>
                </a:moveTo>
                <a:moveTo>
                  <a:pt x="2218945" y="6096"/>
                </a:moveTo>
                <a:lnTo>
                  <a:pt x="2218945" y="18729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2" name="object 3042"/>
          <p:cNvSpPr/>
          <p:nvPr/>
        </p:nvSpPr>
        <p:spPr>
          <a:xfrm>
            <a:off x="6699504" y="1054608"/>
            <a:ext cx="478535" cy="2447543"/>
          </a:xfrm>
          <a:custGeom>
            <a:avLst/>
            <a:gdLst/>
            <a:ahLst/>
            <a:cxnLst/>
            <a:rect l="l" t="t" r="r" b="b"/>
            <a:pathLst>
              <a:path w="478535" h="2447543">
                <a:moveTo>
                  <a:pt x="6096" y="2441448"/>
                </a:moveTo>
                <a:moveTo>
                  <a:pt x="472439" y="6096"/>
                </a:moveTo>
                <a:lnTo>
                  <a:pt x="472439" y="31546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3" name="object 3043"/>
          <p:cNvSpPr/>
          <p:nvPr/>
        </p:nvSpPr>
        <p:spPr>
          <a:xfrm>
            <a:off x="714756" y="1357884"/>
            <a:ext cx="8595359" cy="18288"/>
          </a:xfrm>
          <a:custGeom>
            <a:avLst/>
            <a:gdLst/>
            <a:ahLst/>
            <a:cxnLst/>
            <a:rect l="l" t="t" r="r" b="b"/>
            <a:pathLst>
              <a:path w="8595359" h="18288">
                <a:moveTo>
                  <a:pt x="6457187" y="12192"/>
                </a:moveTo>
                <a:moveTo>
                  <a:pt x="6096" y="6096"/>
                </a:moveTo>
                <a:lnTo>
                  <a:pt x="858926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4" name="object 3044"/>
          <p:cNvSpPr/>
          <p:nvPr/>
        </p:nvSpPr>
        <p:spPr>
          <a:xfrm>
            <a:off x="714756" y="1357884"/>
            <a:ext cx="8595359" cy="284988"/>
          </a:xfrm>
          <a:custGeom>
            <a:avLst/>
            <a:gdLst/>
            <a:ahLst/>
            <a:cxnLst/>
            <a:rect l="l" t="t" r="r" b="b"/>
            <a:pathLst>
              <a:path w="8595359" h="284988">
                <a:moveTo>
                  <a:pt x="8589264" y="6096"/>
                </a:moveTo>
                <a:moveTo>
                  <a:pt x="6096" y="278892"/>
                </a:moveTo>
                <a:lnTo>
                  <a:pt x="8589264" y="27889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5" name="object 3045"/>
          <p:cNvSpPr/>
          <p:nvPr/>
        </p:nvSpPr>
        <p:spPr>
          <a:xfrm>
            <a:off x="714756" y="1630680"/>
            <a:ext cx="8595359" cy="350520"/>
          </a:xfrm>
          <a:custGeom>
            <a:avLst/>
            <a:gdLst/>
            <a:ahLst/>
            <a:cxnLst/>
            <a:rect l="l" t="t" r="r" b="b"/>
            <a:pathLst>
              <a:path w="8595359" h="350520">
                <a:moveTo>
                  <a:pt x="8589264" y="6096"/>
                </a:moveTo>
                <a:moveTo>
                  <a:pt x="6096" y="344424"/>
                </a:moveTo>
                <a:lnTo>
                  <a:pt x="5998463" y="34442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6" name="object 3046"/>
          <p:cNvSpPr/>
          <p:nvPr/>
        </p:nvSpPr>
        <p:spPr>
          <a:xfrm>
            <a:off x="714756" y="1969007"/>
            <a:ext cx="6004559" cy="265176"/>
          </a:xfrm>
          <a:custGeom>
            <a:avLst/>
            <a:gdLst/>
            <a:ahLst/>
            <a:cxnLst/>
            <a:rect l="l" t="t" r="r" b="b"/>
            <a:pathLst>
              <a:path w="6004559" h="265176">
                <a:moveTo>
                  <a:pt x="5998463" y="6097"/>
                </a:moveTo>
                <a:moveTo>
                  <a:pt x="6096" y="259081"/>
                </a:moveTo>
                <a:lnTo>
                  <a:pt x="5998463" y="25908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7" name="object 3047"/>
          <p:cNvSpPr/>
          <p:nvPr/>
        </p:nvSpPr>
        <p:spPr>
          <a:xfrm>
            <a:off x="714756" y="2221992"/>
            <a:ext cx="6004559" cy="284988"/>
          </a:xfrm>
          <a:custGeom>
            <a:avLst/>
            <a:gdLst/>
            <a:ahLst/>
            <a:cxnLst/>
            <a:rect l="l" t="t" r="r" b="b"/>
            <a:pathLst>
              <a:path w="6004559" h="284988">
                <a:moveTo>
                  <a:pt x="5998463" y="6096"/>
                </a:moveTo>
                <a:moveTo>
                  <a:pt x="6096" y="278892"/>
                </a:moveTo>
                <a:lnTo>
                  <a:pt x="5998463" y="27889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8" name="object 3048"/>
          <p:cNvSpPr/>
          <p:nvPr/>
        </p:nvSpPr>
        <p:spPr>
          <a:xfrm>
            <a:off x="714756" y="2494787"/>
            <a:ext cx="6004559" cy="504444"/>
          </a:xfrm>
          <a:custGeom>
            <a:avLst/>
            <a:gdLst/>
            <a:ahLst/>
            <a:cxnLst/>
            <a:rect l="l" t="t" r="r" b="b"/>
            <a:pathLst>
              <a:path w="6004559" h="504444">
                <a:moveTo>
                  <a:pt x="5998463" y="6097"/>
                </a:moveTo>
                <a:moveTo>
                  <a:pt x="6096" y="498349"/>
                </a:moveTo>
                <a:lnTo>
                  <a:pt x="5998463" y="49834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9" name="object 3049"/>
          <p:cNvSpPr/>
          <p:nvPr/>
        </p:nvSpPr>
        <p:spPr>
          <a:xfrm>
            <a:off x="714756" y="2987040"/>
            <a:ext cx="6004559" cy="260604"/>
          </a:xfrm>
          <a:custGeom>
            <a:avLst/>
            <a:gdLst/>
            <a:ahLst/>
            <a:cxnLst/>
            <a:rect l="l" t="t" r="r" b="b"/>
            <a:pathLst>
              <a:path w="6004559" h="260604">
                <a:moveTo>
                  <a:pt x="5998463" y="6096"/>
                </a:moveTo>
                <a:moveTo>
                  <a:pt x="6096" y="254508"/>
                </a:moveTo>
                <a:lnTo>
                  <a:pt x="5998463" y="25450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0" name="object 3050"/>
          <p:cNvSpPr/>
          <p:nvPr/>
        </p:nvSpPr>
        <p:spPr>
          <a:xfrm>
            <a:off x="722376" y="1054608"/>
            <a:ext cx="5996939" cy="2447543"/>
          </a:xfrm>
          <a:custGeom>
            <a:avLst/>
            <a:gdLst/>
            <a:ahLst/>
            <a:cxnLst/>
            <a:rect l="l" t="t" r="r" b="b"/>
            <a:pathLst>
              <a:path w="5996939" h="2447543">
                <a:moveTo>
                  <a:pt x="5990843" y="2186940"/>
                </a:moveTo>
                <a:moveTo>
                  <a:pt x="6096" y="6096"/>
                </a:moveTo>
                <a:lnTo>
                  <a:pt x="6096" y="244144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1" name="object 3051"/>
          <p:cNvSpPr/>
          <p:nvPr/>
        </p:nvSpPr>
        <p:spPr>
          <a:xfrm>
            <a:off x="722376" y="1054608"/>
            <a:ext cx="8580120" cy="2447543"/>
          </a:xfrm>
          <a:custGeom>
            <a:avLst/>
            <a:gdLst/>
            <a:ahLst/>
            <a:cxnLst/>
            <a:rect l="l" t="t" r="r" b="b"/>
            <a:pathLst>
              <a:path w="8580120" h="2447543">
                <a:moveTo>
                  <a:pt x="6096" y="2441448"/>
                </a:moveTo>
                <a:moveTo>
                  <a:pt x="8574024" y="6096"/>
                </a:moveTo>
                <a:lnTo>
                  <a:pt x="8574024" y="244144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2" name="object 3052"/>
          <p:cNvSpPr/>
          <p:nvPr/>
        </p:nvSpPr>
        <p:spPr>
          <a:xfrm>
            <a:off x="714756" y="1060704"/>
            <a:ext cx="8595359" cy="2441448"/>
          </a:xfrm>
          <a:custGeom>
            <a:avLst/>
            <a:gdLst/>
            <a:ahLst/>
            <a:cxnLst/>
            <a:rect l="l" t="t" r="r" b="b"/>
            <a:pathLst>
              <a:path w="8595359" h="2441448">
                <a:moveTo>
                  <a:pt x="8581644" y="2435352"/>
                </a:moveTo>
                <a:moveTo>
                  <a:pt x="6096" y="6096"/>
                </a:moveTo>
                <a:lnTo>
                  <a:pt x="858926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3" name="object 3053"/>
          <p:cNvSpPr/>
          <p:nvPr/>
        </p:nvSpPr>
        <p:spPr>
          <a:xfrm>
            <a:off x="714756" y="1060704"/>
            <a:ext cx="8595359" cy="2435352"/>
          </a:xfrm>
          <a:custGeom>
            <a:avLst/>
            <a:gdLst/>
            <a:ahLst/>
            <a:cxnLst/>
            <a:rect l="l" t="t" r="r" b="b"/>
            <a:pathLst>
              <a:path w="8595359" h="2435352">
                <a:moveTo>
                  <a:pt x="8589264" y="6096"/>
                </a:moveTo>
                <a:moveTo>
                  <a:pt x="6096" y="2429256"/>
                </a:moveTo>
                <a:lnTo>
                  <a:pt x="8589264" y="242925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064137" y="1131422"/>
            <a:ext cx="2957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47494B"/>
                </a:solidFill>
                <a:latin typeface="Arial"/>
                <a:cs typeface="Arial"/>
              </a:rPr>
              <a:t>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654653" y="1131422"/>
            <a:ext cx="2116868" cy="4964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60249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NAMA JABATAN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KEUANGAN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096569" y="1131422"/>
            <a:ext cx="151363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INTANSI PEMBINA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667912" y="1131422"/>
            <a:ext cx="117857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47494B"/>
                </a:solidFill>
                <a:latin typeface="Arial"/>
                <a:cs typeface="Arial"/>
              </a:rPr>
              <a:t>JABATAN INTI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06230" y="1696554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132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361033" y="1696554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654653" y="1708446"/>
            <a:ext cx="272428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Penilai Pajak Bumi dan Bangunan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613670" y="1696254"/>
            <a:ext cx="40700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974858" y="1696254"/>
            <a:ext cx="9242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066297" y="1696254"/>
            <a:ext cx="85151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Keuangan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709119" y="2331916"/>
            <a:ext cx="2507949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1439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 keuangan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06230" y="1992649"/>
            <a:ext cx="324307" cy="4893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133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134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361033" y="1992649"/>
            <a:ext cx="138641" cy="4893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655255" y="1999924"/>
            <a:ext cx="2841134" cy="9863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51125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Penyuluh Pajak</a:t>
            </a:r>
            <a:endParaRPr sz="1600">
              <a:latin typeface="Arial"/>
              <a:cs typeface="Arial"/>
            </a:endParaRPr>
          </a:p>
          <a:p>
            <a:pPr marL="571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Pemeriksa Pajak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Analis Keuangan Pemerintah Pusat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dan Daerah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4614843" y="1999924"/>
            <a:ext cx="1304138" cy="4701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4645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Kem Keuangan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Kem. Keuangan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06230" y="2638166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135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361033" y="2638166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4614270" y="2638166"/>
            <a:ext cx="130413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Kem. Keuangan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806230" y="3008332"/>
            <a:ext cx="324307" cy="474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136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137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361033" y="3008332"/>
            <a:ext cx="138641" cy="474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6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655826" y="3008618"/>
            <a:ext cx="2068238" cy="474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Pemeriksa Bea dan Cukai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Pelelang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4614843" y="2996426"/>
            <a:ext cx="407006" cy="474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Kem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4976031" y="2996426"/>
            <a:ext cx="92428" cy="474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5067471" y="2996426"/>
            <a:ext cx="851510" cy="4747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Keuangan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Keuangan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3054" name="object 3054"/>
          <p:cNvSpPr/>
          <p:nvPr/>
        </p:nvSpPr>
        <p:spPr>
          <a:xfrm>
            <a:off x="728472" y="3581399"/>
            <a:ext cx="435864" cy="214884"/>
          </a:xfrm>
          <a:custGeom>
            <a:avLst/>
            <a:gdLst/>
            <a:ahLst/>
            <a:cxnLst/>
            <a:rect l="l" t="t" r="r" b="b"/>
            <a:pathLst>
              <a:path w="435864" h="214884">
                <a:moveTo>
                  <a:pt x="0" y="214884"/>
                </a:moveTo>
                <a:lnTo>
                  <a:pt x="0" y="0"/>
                </a:lnTo>
                <a:lnTo>
                  <a:pt x="435864" y="0"/>
                </a:lnTo>
                <a:lnTo>
                  <a:pt x="435864" y="214884"/>
                </a:lnTo>
                <a:lnTo>
                  <a:pt x="0" y="214884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5" name="object 3055"/>
          <p:cNvSpPr/>
          <p:nvPr/>
        </p:nvSpPr>
        <p:spPr>
          <a:xfrm>
            <a:off x="1165860" y="3581399"/>
            <a:ext cx="484631" cy="214884"/>
          </a:xfrm>
          <a:custGeom>
            <a:avLst/>
            <a:gdLst/>
            <a:ahLst/>
            <a:cxnLst/>
            <a:rect l="l" t="t" r="r" b="b"/>
            <a:pathLst>
              <a:path w="484631" h="214884">
                <a:moveTo>
                  <a:pt x="0" y="214884"/>
                </a:moveTo>
                <a:lnTo>
                  <a:pt x="0" y="0"/>
                </a:lnTo>
                <a:lnTo>
                  <a:pt x="484631" y="0"/>
                </a:lnTo>
                <a:lnTo>
                  <a:pt x="484631" y="214884"/>
                </a:lnTo>
                <a:lnTo>
                  <a:pt x="0" y="214884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6" name="object 3056"/>
          <p:cNvSpPr/>
          <p:nvPr/>
        </p:nvSpPr>
        <p:spPr>
          <a:xfrm>
            <a:off x="1652016" y="3581399"/>
            <a:ext cx="7642860" cy="214884"/>
          </a:xfrm>
          <a:custGeom>
            <a:avLst/>
            <a:gdLst/>
            <a:ahLst/>
            <a:cxnLst/>
            <a:rect l="l" t="t" r="r" b="b"/>
            <a:pathLst>
              <a:path w="7642860" h="214884">
                <a:moveTo>
                  <a:pt x="0" y="214884"/>
                </a:moveTo>
                <a:lnTo>
                  <a:pt x="0" y="0"/>
                </a:lnTo>
                <a:lnTo>
                  <a:pt x="7642860" y="0"/>
                </a:lnTo>
                <a:lnTo>
                  <a:pt x="7642860" y="214884"/>
                </a:lnTo>
                <a:lnTo>
                  <a:pt x="0" y="214884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7" name="object 3057"/>
          <p:cNvSpPr/>
          <p:nvPr/>
        </p:nvSpPr>
        <p:spPr>
          <a:xfrm>
            <a:off x="728472" y="3797808"/>
            <a:ext cx="435864" cy="394716"/>
          </a:xfrm>
          <a:custGeom>
            <a:avLst/>
            <a:gdLst/>
            <a:ahLst/>
            <a:cxnLst/>
            <a:rect l="l" t="t" r="r" b="b"/>
            <a:pathLst>
              <a:path w="435864" h="394716">
                <a:moveTo>
                  <a:pt x="0" y="394716"/>
                </a:moveTo>
                <a:lnTo>
                  <a:pt x="0" y="0"/>
                </a:lnTo>
                <a:lnTo>
                  <a:pt x="435864" y="0"/>
                </a:lnTo>
                <a:lnTo>
                  <a:pt x="435864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8" name="object 3058"/>
          <p:cNvSpPr/>
          <p:nvPr/>
        </p:nvSpPr>
        <p:spPr>
          <a:xfrm>
            <a:off x="1165860" y="3797808"/>
            <a:ext cx="484631" cy="394716"/>
          </a:xfrm>
          <a:custGeom>
            <a:avLst/>
            <a:gdLst/>
            <a:ahLst/>
            <a:cxnLst/>
            <a:rect l="l" t="t" r="r" b="b"/>
            <a:pathLst>
              <a:path w="484631" h="394716">
                <a:moveTo>
                  <a:pt x="0" y="394716"/>
                </a:moveTo>
                <a:lnTo>
                  <a:pt x="0" y="0"/>
                </a:lnTo>
                <a:lnTo>
                  <a:pt x="484631" y="0"/>
                </a:lnTo>
                <a:lnTo>
                  <a:pt x="484631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9" name="object 3059"/>
          <p:cNvSpPr/>
          <p:nvPr/>
        </p:nvSpPr>
        <p:spPr>
          <a:xfrm>
            <a:off x="1652016" y="3797808"/>
            <a:ext cx="2798064" cy="394716"/>
          </a:xfrm>
          <a:custGeom>
            <a:avLst/>
            <a:gdLst/>
            <a:ahLst/>
            <a:cxnLst/>
            <a:rect l="l" t="t" r="r" b="b"/>
            <a:pathLst>
              <a:path w="2798064" h="394716">
                <a:moveTo>
                  <a:pt x="0" y="394716"/>
                </a:moveTo>
                <a:lnTo>
                  <a:pt x="0" y="0"/>
                </a:lnTo>
                <a:lnTo>
                  <a:pt x="2798064" y="0"/>
                </a:lnTo>
                <a:lnTo>
                  <a:pt x="2798064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0" name="object 3060"/>
          <p:cNvSpPr/>
          <p:nvPr/>
        </p:nvSpPr>
        <p:spPr>
          <a:xfrm>
            <a:off x="4451604" y="3797808"/>
            <a:ext cx="2252472" cy="394716"/>
          </a:xfrm>
          <a:custGeom>
            <a:avLst/>
            <a:gdLst/>
            <a:ahLst/>
            <a:cxnLst/>
            <a:rect l="l" t="t" r="r" b="b"/>
            <a:pathLst>
              <a:path w="2252472" h="394716">
                <a:moveTo>
                  <a:pt x="0" y="394716"/>
                </a:moveTo>
                <a:lnTo>
                  <a:pt x="0" y="0"/>
                </a:lnTo>
                <a:lnTo>
                  <a:pt x="2252472" y="0"/>
                </a:lnTo>
                <a:lnTo>
                  <a:pt x="2252472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1" name="object 3061"/>
          <p:cNvSpPr/>
          <p:nvPr/>
        </p:nvSpPr>
        <p:spPr>
          <a:xfrm>
            <a:off x="6705600" y="3797808"/>
            <a:ext cx="2589276" cy="394716"/>
          </a:xfrm>
          <a:custGeom>
            <a:avLst/>
            <a:gdLst/>
            <a:ahLst/>
            <a:cxnLst/>
            <a:rect l="l" t="t" r="r" b="b"/>
            <a:pathLst>
              <a:path w="2589276" h="394716">
                <a:moveTo>
                  <a:pt x="0" y="394716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2" name="object 3062"/>
          <p:cNvSpPr/>
          <p:nvPr/>
        </p:nvSpPr>
        <p:spPr>
          <a:xfrm>
            <a:off x="1159763" y="3483863"/>
            <a:ext cx="8150351" cy="722376"/>
          </a:xfrm>
          <a:custGeom>
            <a:avLst/>
            <a:gdLst/>
            <a:ahLst/>
            <a:cxnLst/>
            <a:rect l="l" t="t" r="r" b="b"/>
            <a:pathLst>
              <a:path w="8150351" h="722376">
                <a:moveTo>
                  <a:pt x="8144257" y="6097"/>
                </a:moveTo>
                <a:moveTo>
                  <a:pt x="6097" y="91441"/>
                </a:moveTo>
                <a:lnTo>
                  <a:pt x="6097" y="71628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3" name="object 3063"/>
          <p:cNvSpPr/>
          <p:nvPr/>
        </p:nvSpPr>
        <p:spPr>
          <a:xfrm>
            <a:off x="1159763" y="3569207"/>
            <a:ext cx="498348" cy="637032"/>
          </a:xfrm>
          <a:custGeom>
            <a:avLst/>
            <a:gdLst/>
            <a:ahLst/>
            <a:cxnLst/>
            <a:rect l="l" t="t" r="r" b="b"/>
            <a:pathLst>
              <a:path w="498348" h="637032">
                <a:moveTo>
                  <a:pt x="6097" y="630937"/>
                </a:moveTo>
                <a:moveTo>
                  <a:pt x="492253" y="6097"/>
                </a:moveTo>
                <a:lnTo>
                  <a:pt x="492253" y="63093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4" name="object 3064"/>
          <p:cNvSpPr/>
          <p:nvPr/>
        </p:nvSpPr>
        <p:spPr>
          <a:xfrm>
            <a:off x="1645920" y="3785615"/>
            <a:ext cx="2811780" cy="420624"/>
          </a:xfrm>
          <a:custGeom>
            <a:avLst/>
            <a:gdLst/>
            <a:ahLst/>
            <a:cxnLst/>
            <a:rect l="l" t="t" r="r" b="b"/>
            <a:pathLst>
              <a:path w="2811780" h="420624">
                <a:moveTo>
                  <a:pt x="6096" y="414529"/>
                </a:moveTo>
                <a:moveTo>
                  <a:pt x="2805684" y="6097"/>
                </a:moveTo>
                <a:lnTo>
                  <a:pt x="2805684" y="41452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5" name="object 3065"/>
          <p:cNvSpPr/>
          <p:nvPr/>
        </p:nvSpPr>
        <p:spPr>
          <a:xfrm>
            <a:off x="4445507" y="3785615"/>
            <a:ext cx="2266188" cy="420624"/>
          </a:xfrm>
          <a:custGeom>
            <a:avLst/>
            <a:gdLst/>
            <a:ahLst/>
            <a:cxnLst/>
            <a:rect l="l" t="t" r="r" b="b"/>
            <a:pathLst>
              <a:path w="2266188" h="420624">
                <a:moveTo>
                  <a:pt x="6097" y="414529"/>
                </a:moveTo>
                <a:moveTo>
                  <a:pt x="2260093" y="6097"/>
                </a:moveTo>
                <a:lnTo>
                  <a:pt x="2260093" y="41452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6" name="object 3066"/>
          <p:cNvSpPr/>
          <p:nvPr/>
        </p:nvSpPr>
        <p:spPr>
          <a:xfrm>
            <a:off x="714756" y="3791711"/>
            <a:ext cx="8595359" cy="414528"/>
          </a:xfrm>
          <a:custGeom>
            <a:avLst/>
            <a:gdLst/>
            <a:ahLst/>
            <a:cxnLst/>
            <a:rect l="l" t="t" r="r" b="b"/>
            <a:pathLst>
              <a:path w="8595359" h="414528">
                <a:moveTo>
                  <a:pt x="5990844" y="408433"/>
                </a:moveTo>
                <a:moveTo>
                  <a:pt x="6096" y="6096"/>
                </a:moveTo>
                <a:lnTo>
                  <a:pt x="858926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7" name="object 3067"/>
          <p:cNvSpPr/>
          <p:nvPr/>
        </p:nvSpPr>
        <p:spPr>
          <a:xfrm>
            <a:off x="722376" y="3569207"/>
            <a:ext cx="8587739" cy="637032"/>
          </a:xfrm>
          <a:custGeom>
            <a:avLst/>
            <a:gdLst/>
            <a:ahLst/>
            <a:cxnLst/>
            <a:rect l="l" t="t" r="r" b="b"/>
            <a:pathLst>
              <a:path w="8587739" h="637032">
                <a:moveTo>
                  <a:pt x="8581644" y="228600"/>
                </a:moveTo>
                <a:moveTo>
                  <a:pt x="6096" y="6097"/>
                </a:moveTo>
                <a:lnTo>
                  <a:pt x="6096" y="63093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8" name="object 3068"/>
          <p:cNvSpPr/>
          <p:nvPr/>
        </p:nvSpPr>
        <p:spPr>
          <a:xfrm>
            <a:off x="722376" y="3569207"/>
            <a:ext cx="8580120" cy="637032"/>
          </a:xfrm>
          <a:custGeom>
            <a:avLst/>
            <a:gdLst/>
            <a:ahLst/>
            <a:cxnLst/>
            <a:rect l="l" t="t" r="r" b="b"/>
            <a:pathLst>
              <a:path w="8580120" h="637032">
                <a:moveTo>
                  <a:pt x="6096" y="630937"/>
                </a:moveTo>
                <a:moveTo>
                  <a:pt x="8574024" y="6097"/>
                </a:moveTo>
                <a:lnTo>
                  <a:pt x="8574024" y="63093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9" name="object 3069"/>
          <p:cNvSpPr/>
          <p:nvPr/>
        </p:nvSpPr>
        <p:spPr>
          <a:xfrm>
            <a:off x="714756" y="3575304"/>
            <a:ext cx="8595359" cy="630936"/>
          </a:xfrm>
          <a:custGeom>
            <a:avLst/>
            <a:gdLst/>
            <a:ahLst/>
            <a:cxnLst/>
            <a:rect l="l" t="t" r="r" b="b"/>
            <a:pathLst>
              <a:path w="8595359" h="630936">
                <a:moveTo>
                  <a:pt x="8581644" y="624840"/>
                </a:moveTo>
                <a:moveTo>
                  <a:pt x="6096" y="6096"/>
                </a:moveTo>
                <a:lnTo>
                  <a:pt x="858926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0" name="object 3070"/>
          <p:cNvSpPr/>
          <p:nvPr/>
        </p:nvSpPr>
        <p:spPr>
          <a:xfrm>
            <a:off x="714756" y="3575304"/>
            <a:ext cx="8595359" cy="624840"/>
          </a:xfrm>
          <a:custGeom>
            <a:avLst/>
            <a:gdLst/>
            <a:ahLst/>
            <a:cxnLst/>
            <a:rect l="l" t="t" r="r" b="b"/>
            <a:pathLst>
              <a:path w="8595359" h="624840">
                <a:moveTo>
                  <a:pt x="8589264" y="6096"/>
                </a:moveTo>
                <a:moveTo>
                  <a:pt x="6096" y="618744"/>
                </a:moveTo>
                <a:lnTo>
                  <a:pt x="8589264" y="61874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text 1"/>
          <p:cNvSpPr txBox="1"/>
          <p:nvPr/>
        </p:nvSpPr>
        <p:spPr>
          <a:xfrm>
            <a:off x="1655705" y="3569228"/>
            <a:ext cx="176139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DI BIDANG KATALOG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805503" y="3874821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138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361707" y="3874821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1655705" y="3874821"/>
            <a:ext cx="813403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Kataloger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4574684" y="3874821"/>
            <a:ext cx="140447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Kem. Pertahanan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41" name="text 1"/>
          <p:cNvSpPr txBox="1"/>
          <p:nvPr/>
        </p:nvSpPr>
        <p:spPr>
          <a:xfrm>
            <a:off x="6710291" y="3777285"/>
            <a:ext cx="2462432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19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 katalog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71" name="object 3071"/>
          <p:cNvSpPr/>
          <p:nvPr/>
        </p:nvSpPr>
        <p:spPr>
          <a:xfrm>
            <a:off x="728472" y="4267199"/>
            <a:ext cx="435864" cy="214884"/>
          </a:xfrm>
          <a:custGeom>
            <a:avLst/>
            <a:gdLst/>
            <a:ahLst/>
            <a:cxnLst/>
            <a:rect l="l" t="t" r="r" b="b"/>
            <a:pathLst>
              <a:path w="435864" h="214884">
                <a:moveTo>
                  <a:pt x="0" y="214885"/>
                </a:moveTo>
                <a:lnTo>
                  <a:pt x="0" y="0"/>
                </a:lnTo>
                <a:lnTo>
                  <a:pt x="435864" y="0"/>
                </a:lnTo>
                <a:lnTo>
                  <a:pt x="435864" y="214885"/>
                </a:lnTo>
                <a:lnTo>
                  <a:pt x="0" y="214885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2" name="object 3072"/>
          <p:cNvSpPr/>
          <p:nvPr/>
        </p:nvSpPr>
        <p:spPr>
          <a:xfrm>
            <a:off x="1165860" y="4267199"/>
            <a:ext cx="484631" cy="214884"/>
          </a:xfrm>
          <a:custGeom>
            <a:avLst/>
            <a:gdLst/>
            <a:ahLst/>
            <a:cxnLst/>
            <a:rect l="l" t="t" r="r" b="b"/>
            <a:pathLst>
              <a:path w="484631" h="214884">
                <a:moveTo>
                  <a:pt x="0" y="214885"/>
                </a:moveTo>
                <a:lnTo>
                  <a:pt x="0" y="0"/>
                </a:lnTo>
                <a:lnTo>
                  <a:pt x="484631" y="0"/>
                </a:lnTo>
                <a:lnTo>
                  <a:pt x="484631" y="214885"/>
                </a:lnTo>
                <a:lnTo>
                  <a:pt x="0" y="214885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3" name="object 3073"/>
          <p:cNvSpPr/>
          <p:nvPr/>
        </p:nvSpPr>
        <p:spPr>
          <a:xfrm>
            <a:off x="1652016" y="4267199"/>
            <a:ext cx="7642860" cy="214884"/>
          </a:xfrm>
          <a:custGeom>
            <a:avLst/>
            <a:gdLst/>
            <a:ahLst/>
            <a:cxnLst/>
            <a:rect l="l" t="t" r="r" b="b"/>
            <a:pathLst>
              <a:path w="7642860" h="214884">
                <a:moveTo>
                  <a:pt x="0" y="214885"/>
                </a:moveTo>
                <a:lnTo>
                  <a:pt x="0" y="0"/>
                </a:lnTo>
                <a:lnTo>
                  <a:pt x="7642860" y="0"/>
                </a:lnTo>
                <a:lnTo>
                  <a:pt x="7642860" y="214885"/>
                </a:lnTo>
                <a:lnTo>
                  <a:pt x="0" y="214885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4" name="object 3074"/>
          <p:cNvSpPr/>
          <p:nvPr/>
        </p:nvSpPr>
        <p:spPr>
          <a:xfrm>
            <a:off x="728472" y="4483608"/>
            <a:ext cx="435864" cy="394716"/>
          </a:xfrm>
          <a:custGeom>
            <a:avLst/>
            <a:gdLst/>
            <a:ahLst/>
            <a:cxnLst/>
            <a:rect l="l" t="t" r="r" b="b"/>
            <a:pathLst>
              <a:path w="435864" h="394716">
                <a:moveTo>
                  <a:pt x="0" y="394716"/>
                </a:moveTo>
                <a:lnTo>
                  <a:pt x="0" y="0"/>
                </a:lnTo>
                <a:lnTo>
                  <a:pt x="435864" y="0"/>
                </a:lnTo>
                <a:lnTo>
                  <a:pt x="435864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5" name="object 3075"/>
          <p:cNvSpPr/>
          <p:nvPr/>
        </p:nvSpPr>
        <p:spPr>
          <a:xfrm>
            <a:off x="1165860" y="4483608"/>
            <a:ext cx="484631" cy="394716"/>
          </a:xfrm>
          <a:custGeom>
            <a:avLst/>
            <a:gdLst/>
            <a:ahLst/>
            <a:cxnLst/>
            <a:rect l="l" t="t" r="r" b="b"/>
            <a:pathLst>
              <a:path w="484631" h="394716">
                <a:moveTo>
                  <a:pt x="0" y="394716"/>
                </a:moveTo>
                <a:lnTo>
                  <a:pt x="0" y="0"/>
                </a:lnTo>
                <a:lnTo>
                  <a:pt x="484631" y="0"/>
                </a:lnTo>
                <a:lnTo>
                  <a:pt x="484631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6" name="object 3076"/>
          <p:cNvSpPr/>
          <p:nvPr/>
        </p:nvSpPr>
        <p:spPr>
          <a:xfrm>
            <a:off x="1652016" y="4483608"/>
            <a:ext cx="2798064" cy="394716"/>
          </a:xfrm>
          <a:custGeom>
            <a:avLst/>
            <a:gdLst/>
            <a:ahLst/>
            <a:cxnLst/>
            <a:rect l="l" t="t" r="r" b="b"/>
            <a:pathLst>
              <a:path w="2798064" h="394716">
                <a:moveTo>
                  <a:pt x="0" y="394716"/>
                </a:moveTo>
                <a:lnTo>
                  <a:pt x="0" y="0"/>
                </a:lnTo>
                <a:lnTo>
                  <a:pt x="2798064" y="0"/>
                </a:lnTo>
                <a:lnTo>
                  <a:pt x="2798064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7" name="object 3077"/>
          <p:cNvSpPr/>
          <p:nvPr/>
        </p:nvSpPr>
        <p:spPr>
          <a:xfrm>
            <a:off x="4451604" y="4483608"/>
            <a:ext cx="2252472" cy="394716"/>
          </a:xfrm>
          <a:custGeom>
            <a:avLst/>
            <a:gdLst/>
            <a:ahLst/>
            <a:cxnLst/>
            <a:rect l="l" t="t" r="r" b="b"/>
            <a:pathLst>
              <a:path w="2252472" h="394716">
                <a:moveTo>
                  <a:pt x="0" y="394716"/>
                </a:moveTo>
                <a:lnTo>
                  <a:pt x="0" y="0"/>
                </a:lnTo>
                <a:lnTo>
                  <a:pt x="2252472" y="0"/>
                </a:lnTo>
                <a:lnTo>
                  <a:pt x="2252472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8" name="object 3078"/>
          <p:cNvSpPr/>
          <p:nvPr/>
        </p:nvSpPr>
        <p:spPr>
          <a:xfrm>
            <a:off x="6705600" y="4483608"/>
            <a:ext cx="2589276" cy="394716"/>
          </a:xfrm>
          <a:custGeom>
            <a:avLst/>
            <a:gdLst/>
            <a:ahLst/>
            <a:cxnLst/>
            <a:rect l="l" t="t" r="r" b="b"/>
            <a:pathLst>
              <a:path w="2589276" h="394716">
                <a:moveTo>
                  <a:pt x="0" y="394716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394716"/>
                </a:lnTo>
                <a:lnTo>
                  <a:pt x="0" y="394716"/>
                </a:lnTo>
                <a:close/>
              </a:path>
            </a:pathLst>
          </a:custGeom>
          <a:solidFill>
            <a:srgbClr val="83BB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9" name="object 3079"/>
          <p:cNvSpPr/>
          <p:nvPr/>
        </p:nvSpPr>
        <p:spPr>
          <a:xfrm>
            <a:off x="1159763" y="4187951"/>
            <a:ext cx="8150351" cy="704088"/>
          </a:xfrm>
          <a:custGeom>
            <a:avLst/>
            <a:gdLst/>
            <a:ahLst/>
            <a:cxnLst/>
            <a:rect l="l" t="t" r="r" b="b"/>
            <a:pathLst>
              <a:path w="8150351" h="704088">
                <a:moveTo>
                  <a:pt x="8144257" y="6097"/>
                </a:moveTo>
                <a:moveTo>
                  <a:pt x="6097" y="73153"/>
                </a:moveTo>
                <a:lnTo>
                  <a:pt x="6097" y="69799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0" name="object 3080"/>
          <p:cNvSpPr/>
          <p:nvPr/>
        </p:nvSpPr>
        <p:spPr>
          <a:xfrm>
            <a:off x="1159763" y="4255008"/>
            <a:ext cx="498348" cy="637032"/>
          </a:xfrm>
          <a:custGeom>
            <a:avLst/>
            <a:gdLst/>
            <a:ahLst/>
            <a:cxnLst/>
            <a:rect l="l" t="t" r="r" b="b"/>
            <a:pathLst>
              <a:path w="498348" h="637032">
                <a:moveTo>
                  <a:pt x="6097" y="630936"/>
                </a:moveTo>
                <a:moveTo>
                  <a:pt x="492253" y="6096"/>
                </a:moveTo>
                <a:lnTo>
                  <a:pt x="492253" y="63093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1" name="object 3081"/>
          <p:cNvSpPr/>
          <p:nvPr/>
        </p:nvSpPr>
        <p:spPr>
          <a:xfrm>
            <a:off x="1645920" y="4471416"/>
            <a:ext cx="2811780" cy="420624"/>
          </a:xfrm>
          <a:custGeom>
            <a:avLst/>
            <a:gdLst/>
            <a:ahLst/>
            <a:cxnLst/>
            <a:rect l="l" t="t" r="r" b="b"/>
            <a:pathLst>
              <a:path w="2811780" h="420624">
                <a:moveTo>
                  <a:pt x="6096" y="414528"/>
                </a:moveTo>
                <a:moveTo>
                  <a:pt x="2805684" y="6096"/>
                </a:moveTo>
                <a:lnTo>
                  <a:pt x="2805684" y="41452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2" name="object 3082"/>
          <p:cNvSpPr/>
          <p:nvPr/>
        </p:nvSpPr>
        <p:spPr>
          <a:xfrm>
            <a:off x="4445507" y="4471416"/>
            <a:ext cx="2266188" cy="420624"/>
          </a:xfrm>
          <a:custGeom>
            <a:avLst/>
            <a:gdLst/>
            <a:ahLst/>
            <a:cxnLst/>
            <a:rect l="l" t="t" r="r" b="b"/>
            <a:pathLst>
              <a:path w="2266188" h="420624">
                <a:moveTo>
                  <a:pt x="6097" y="414528"/>
                </a:moveTo>
                <a:moveTo>
                  <a:pt x="2260093" y="6096"/>
                </a:moveTo>
                <a:lnTo>
                  <a:pt x="2260093" y="41452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3" name="object 3083"/>
          <p:cNvSpPr/>
          <p:nvPr/>
        </p:nvSpPr>
        <p:spPr>
          <a:xfrm>
            <a:off x="714756" y="4477511"/>
            <a:ext cx="8595359" cy="414528"/>
          </a:xfrm>
          <a:custGeom>
            <a:avLst/>
            <a:gdLst/>
            <a:ahLst/>
            <a:cxnLst/>
            <a:rect l="l" t="t" r="r" b="b"/>
            <a:pathLst>
              <a:path w="8595359" h="414528">
                <a:moveTo>
                  <a:pt x="5990844" y="408433"/>
                </a:moveTo>
                <a:moveTo>
                  <a:pt x="6096" y="6097"/>
                </a:moveTo>
                <a:lnTo>
                  <a:pt x="8589264" y="6097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4" name="object 3084"/>
          <p:cNvSpPr/>
          <p:nvPr/>
        </p:nvSpPr>
        <p:spPr>
          <a:xfrm>
            <a:off x="722376" y="4255008"/>
            <a:ext cx="8587739" cy="637032"/>
          </a:xfrm>
          <a:custGeom>
            <a:avLst/>
            <a:gdLst/>
            <a:ahLst/>
            <a:cxnLst/>
            <a:rect l="l" t="t" r="r" b="b"/>
            <a:pathLst>
              <a:path w="8587739" h="637032">
                <a:moveTo>
                  <a:pt x="8581644" y="228600"/>
                </a:moveTo>
                <a:moveTo>
                  <a:pt x="6096" y="6096"/>
                </a:moveTo>
                <a:lnTo>
                  <a:pt x="6096" y="63093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5" name="object 3085"/>
          <p:cNvSpPr/>
          <p:nvPr/>
        </p:nvSpPr>
        <p:spPr>
          <a:xfrm>
            <a:off x="722376" y="4255008"/>
            <a:ext cx="8580120" cy="637032"/>
          </a:xfrm>
          <a:custGeom>
            <a:avLst/>
            <a:gdLst/>
            <a:ahLst/>
            <a:cxnLst/>
            <a:rect l="l" t="t" r="r" b="b"/>
            <a:pathLst>
              <a:path w="8580120" h="637032">
                <a:moveTo>
                  <a:pt x="6096" y="630936"/>
                </a:moveTo>
                <a:moveTo>
                  <a:pt x="8574024" y="6096"/>
                </a:moveTo>
                <a:lnTo>
                  <a:pt x="8574024" y="63093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6" name="object 3086"/>
          <p:cNvSpPr/>
          <p:nvPr/>
        </p:nvSpPr>
        <p:spPr>
          <a:xfrm>
            <a:off x="714756" y="4261104"/>
            <a:ext cx="8595359" cy="630936"/>
          </a:xfrm>
          <a:custGeom>
            <a:avLst/>
            <a:gdLst/>
            <a:ahLst/>
            <a:cxnLst/>
            <a:rect l="l" t="t" r="r" b="b"/>
            <a:pathLst>
              <a:path w="8595359" h="630936">
                <a:moveTo>
                  <a:pt x="8581644" y="624840"/>
                </a:moveTo>
                <a:moveTo>
                  <a:pt x="6096" y="6096"/>
                </a:moveTo>
                <a:lnTo>
                  <a:pt x="858926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7" name="object 3087"/>
          <p:cNvSpPr/>
          <p:nvPr/>
        </p:nvSpPr>
        <p:spPr>
          <a:xfrm>
            <a:off x="714756" y="4261104"/>
            <a:ext cx="8595359" cy="624840"/>
          </a:xfrm>
          <a:custGeom>
            <a:avLst/>
            <a:gdLst/>
            <a:ahLst/>
            <a:cxnLst/>
            <a:rect l="l" t="t" r="r" b="b"/>
            <a:pathLst>
              <a:path w="8595359" h="624840">
                <a:moveTo>
                  <a:pt x="8589264" y="6096"/>
                </a:moveTo>
                <a:moveTo>
                  <a:pt x="6096" y="618744"/>
                </a:moveTo>
                <a:lnTo>
                  <a:pt x="8589264" y="61874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2" name="text 1"/>
          <p:cNvSpPr txBox="1"/>
          <p:nvPr/>
        </p:nvSpPr>
        <p:spPr>
          <a:xfrm>
            <a:off x="1655705" y="4247423"/>
            <a:ext cx="1781865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DIPLOMAT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143" name="text 1"/>
          <p:cNvSpPr txBox="1"/>
          <p:nvPr/>
        </p:nvSpPr>
        <p:spPr>
          <a:xfrm>
            <a:off x="805503" y="4560622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44" name="text 1"/>
          <p:cNvSpPr txBox="1"/>
          <p:nvPr/>
        </p:nvSpPr>
        <p:spPr>
          <a:xfrm>
            <a:off x="1361707" y="4560622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45" name="text 1"/>
          <p:cNvSpPr txBox="1"/>
          <p:nvPr/>
        </p:nvSpPr>
        <p:spPr>
          <a:xfrm>
            <a:off x="1655705" y="4560622"/>
            <a:ext cx="75725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Diplomat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46" name="text 1"/>
          <p:cNvSpPr txBox="1"/>
          <p:nvPr/>
        </p:nvSpPr>
        <p:spPr>
          <a:xfrm>
            <a:off x="4574684" y="4560622"/>
            <a:ext cx="72038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Kem. LU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47" name="text 1"/>
          <p:cNvSpPr txBox="1"/>
          <p:nvPr/>
        </p:nvSpPr>
        <p:spPr>
          <a:xfrm>
            <a:off x="6710291" y="4463086"/>
            <a:ext cx="2462432" cy="4212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19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 DIPLOMAT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88" name="object 3088"/>
          <p:cNvSpPr/>
          <p:nvPr/>
        </p:nvSpPr>
        <p:spPr>
          <a:xfrm>
            <a:off x="734568" y="4953000"/>
            <a:ext cx="512064" cy="204216"/>
          </a:xfrm>
          <a:custGeom>
            <a:avLst/>
            <a:gdLst/>
            <a:ahLst/>
            <a:cxnLst/>
            <a:rect l="l" t="t" r="r" b="b"/>
            <a:pathLst>
              <a:path w="512064" h="204216">
                <a:moveTo>
                  <a:pt x="0" y="204216"/>
                </a:moveTo>
                <a:lnTo>
                  <a:pt x="0" y="0"/>
                </a:lnTo>
                <a:lnTo>
                  <a:pt x="512064" y="0"/>
                </a:lnTo>
                <a:lnTo>
                  <a:pt x="512064" y="204216"/>
                </a:lnTo>
                <a:lnTo>
                  <a:pt x="0" y="204216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9" name="object 3089"/>
          <p:cNvSpPr/>
          <p:nvPr/>
        </p:nvSpPr>
        <p:spPr>
          <a:xfrm>
            <a:off x="1248156" y="4953000"/>
            <a:ext cx="277368" cy="204216"/>
          </a:xfrm>
          <a:custGeom>
            <a:avLst/>
            <a:gdLst/>
            <a:ahLst/>
            <a:cxnLst/>
            <a:rect l="l" t="t" r="r" b="b"/>
            <a:pathLst>
              <a:path w="277368" h="204216">
                <a:moveTo>
                  <a:pt x="0" y="204216"/>
                </a:moveTo>
                <a:lnTo>
                  <a:pt x="0" y="0"/>
                </a:lnTo>
                <a:lnTo>
                  <a:pt x="277368" y="0"/>
                </a:lnTo>
                <a:lnTo>
                  <a:pt x="277368" y="204216"/>
                </a:lnTo>
                <a:lnTo>
                  <a:pt x="0" y="204216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0" name="object 3090"/>
          <p:cNvSpPr/>
          <p:nvPr/>
        </p:nvSpPr>
        <p:spPr>
          <a:xfrm>
            <a:off x="1527048" y="4953000"/>
            <a:ext cx="7767828" cy="204216"/>
          </a:xfrm>
          <a:custGeom>
            <a:avLst/>
            <a:gdLst/>
            <a:ahLst/>
            <a:cxnLst/>
            <a:rect l="l" t="t" r="r" b="b"/>
            <a:pathLst>
              <a:path w="7767828" h="204216">
                <a:moveTo>
                  <a:pt x="0" y="204216"/>
                </a:moveTo>
                <a:lnTo>
                  <a:pt x="0" y="0"/>
                </a:lnTo>
                <a:lnTo>
                  <a:pt x="7767828" y="0"/>
                </a:lnTo>
                <a:lnTo>
                  <a:pt x="7767828" y="204216"/>
                </a:lnTo>
                <a:lnTo>
                  <a:pt x="0" y="204216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1" name="object 3091"/>
          <p:cNvSpPr/>
          <p:nvPr/>
        </p:nvSpPr>
        <p:spPr>
          <a:xfrm>
            <a:off x="734568" y="5158740"/>
            <a:ext cx="512064" cy="495300"/>
          </a:xfrm>
          <a:custGeom>
            <a:avLst/>
            <a:gdLst/>
            <a:ahLst/>
            <a:cxnLst/>
            <a:rect l="l" t="t" r="r" b="b"/>
            <a:pathLst>
              <a:path w="512064" h="495300">
                <a:moveTo>
                  <a:pt x="0" y="495300"/>
                </a:moveTo>
                <a:lnTo>
                  <a:pt x="0" y="0"/>
                </a:lnTo>
                <a:lnTo>
                  <a:pt x="512064" y="0"/>
                </a:lnTo>
                <a:lnTo>
                  <a:pt x="512064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2" name="object 3092"/>
          <p:cNvSpPr/>
          <p:nvPr/>
        </p:nvSpPr>
        <p:spPr>
          <a:xfrm>
            <a:off x="1248156" y="5158740"/>
            <a:ext cx="277368" cy="495300"/>
          </a:xfrm>
          <a:custGeom>
            <a:avLst/>
            <a:gdLst/>
            <a:ahLst/>
            <a:cxnLst/>
            <a:rect l="l" t="t" r="r" b="b"/>
            <a:pathLst>
              <a:path w="277368" h="495300">
                <a:moveTo>
                  <a:pt x="0" y="495300"/>
                </a:moveTo>
                <a:lnTo>
                  <a:pt x="0" y="0"/>
                </a:lnTo>
                <a:lnTo>
                  <a:pt x="277368" y="0"/>
                </a:lnTo>
                <a:lnTo>
                  <a:pt x="277368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3" name="object 3093"/>
          <p:cNvSpPr/>
          <p:nvPr/>
        </p:nvSpPr>
        <p:spPr>
          <a:xfrm>
            <a:off x="1527048" y="5158740"/>
            <a:ext cx="2865120" cy="495300"/>
          </a:xfrm>
          <a:custGeom>
            <a:avLst/>
            <a:gdLst/>
            <a:ahLst/>
            <a:cxnLst/>
            <a:rect l="l" t="t" r="r" b="b"/>
            <a:pathLst>
              <a:path w="2865120" h="495300">
                <a:moveTo>
                  <a:pt x="0" y="495300"/>
                </a:moveTo>
                <a:lnTo>
                  <a:pt x="0" y="0"/>
                </a:lnTo>
                <a:lnTo>
                  <a:pt x="2865120" y="0"/>
                </a:lnTo>
                <a:lnTo>
                  <a:pt x="2865120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4" name="object 3094"/>
          <p:cNvSpPr/>
          <p:nvPr/>
        </p:nvSpPr>
        <p:spPr>
          <a:xfrm>
            <a:off x="4393692" y="5158740"/>
            <a:ext cx="2226563" cy="495300"/>
          </a:xfrm>
          <a:custGeom>
            <a:avLst/>
            <a:gdLst/>
            <a:ahLst/>
            <a:cxnLst/>
            <a:rect l="l" t="t" r="r" b="b"/>
            <a:pathLst>
              <a:path w="2226563" h="495300">
                <a:moveTo>
                  <a:pt x="0" y="495300"/>
                </a:moveTo>
                <a:lnTo>
                  <a:pt x="0" y="0"/>
                </a:lnTo>
                <a:lnTo>
                  <a:pt x="2226563" y="0"/>
                </a:lnTo>
                <a:lnTo>
                  <a:pt x="2226563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5" name="object 3095"/>
          <p:cNvSpPr/>
          <p:nvPr/>
        </p:nvSpPr>
        <p:spPr>
          <a:xfrm>
            <a:off x="6621779" y="5158740"/>
            <a:ext cx="2673095" cy="495300"/>
          </a:xfrm>
          <a:custGeom>
            <a:avLst/>
            <a:gdLst/>
            <a:ahLst/>
            <a:cxnLst/>
            <a:rect l="l" t="t" r="r" b="b"/>
            <a:pathLst>
              <a:path w="2673095" h="495300">
                <a:moveTo>
                  <a:pt x="0" y="495300"/>
                </a:moveTo>
                <a:lnTo>
                  <a:pt x="0" y="0"/>
                </a:lnTo>
                <a:lnTo>
                  <a:pt x="2673096" y="0"/>
                </a:lnTo>
                <a:lnTo>
                  <a:pt x="2673096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6" name="object 3096"/>
          <p:cNvSpPr/>
          <p:nvPr/>
        </p:nvSpPr>
        <p:spPr>
          <a:xfrm>
            <a:off x="1242060" y="4873752"/>
            <a:ext cx="8068055" cy="794004"/>
          </a:xfrm>
          <a:custGeom>
            <a:avLst/>
            <a:gdLst/>
            <a:ahLst/>
            <a:cxnLst/>
            <a:rect l="l" t="t" r="r" b="b"/>
            <a:pathLst>
              <a:path w="8068055" h="794004">
                <a:moveTo>
                  <a:pt x="8061960" y="6096"/>
                </a:moveTo>
                <a:moveTo>
                  <a:pt x="6096" y="73152"/>
                </a:moveTo>
                <a:lnTo>
                  <a:pt x="6096" y="78790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7" name="object 3097"/>
          <p:cNvSpPr/>
          <p:nvPr/>
        </p:nvSpPr>
        <p:spPr>
          <a:xfrm>
            <a:off x="1242060" y="4940808"/>
            <a:ext cx="291084" cy="726948"/>
          </a:xfrm>
          <a:custGeom>
            <a:avLst/>
            <a:gdLst/>
            <a:ahLst/>
            <a:cxnLst/>
            <a:rect l="l" t="t" r="r" b="b"/>
            <a:pathLst>
              <a:path w="291084" h="726948">
                <a:moveTo>
                  <a:pt x="6096" y="720852"/>
                </a:moveTo>
                <a:moveTo>
                  <a:pt x="284988" y="6096"/>
                </a:moveTo>
                <a:lnTo>
                  <a:pt x="284988" y="7208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8" name="object 3098"/>
          <p:cNvSpPr/>
          <p:nvPr/>
        </p:nvSpPr>
        <p:spPr>
          <a:xfrm>
            <a:off x="1520951" y="5145024"/>
            <a:ext cx="2878836" cy="522732"/>
          </a:xfrm>
          <a:custGeom>
            <a:avLst/>
            <a:gdLst/>
            <a:ahLst/>
            <a:cxnLst/>
            <a:rect l="l" t="t" r="r" b="b"/>
            <a:pathLst>
              <a:path w="2878836" h="522732">
                <a:moveTo>
                  <a:pt x="6097" y="516636"/>
                </a:moveTo>
                <a:moveTo>
                  <a:pt x="2872741" y="6096"/>
                </a:moveTo>
                <a:lnTo>
                  <a:pt x="2872741" y="51663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9" name="object 3099"/>
          <p:cNvSpPr/>
          <p:nvPr/>
        </p:nvSpPr>
        <p:spPr>
          <a:xfrm>
            <a:off x="4387596" y="5145024"/>
            <a:ext cx="2240279" cy="522732"/>
          </a:xfrm>
          <a:custGeom>
            <a:avLst/>
            <a:gdLst/>
            <a:ahLst/>
            <a:cxnLst/>
            <a:rect l="l" t="t" r="r" b="b"/>
            <a:pathLst>
              <a:path w="2240279" h="522732">
                <a:moveTo>
                  <a:pt x="6096" y="516636"/>
                </a:moveTo>
                <a:moveTo>
                  <a:pt x="2234183" y="6096"/>
                </a:moveTo>
                <a:lnTo>
                  <a:pt x="2234183" y="51663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0" name="object 3100"/>
          <p:cNvSpPr/>
          <p:nvPr/>
        </p:nvSpPr>
        <p:spPr>
          <a:xfrm>
            <a:off x="722376" y="5152644"/>
            <a:ext cx="8587739" cy="515112"/>
          </a:xfrm>
          <a:custGeom>
            <a:avLst/>
            <a:gdLst/>
            <a:ahLst/>
            <a:cxnLst/>
            <a:rect l="l" t="t" r="r" b="b"/>
            <a:pathLst>
              <a:path w="8587739" h="515112">
                <a:moveTo>
                  <a:pt x="5899403" y="509016"/>
                </a:moveTo>
                <a:moveTo>
                  <a:pt x="6096" y="6096"/>
                </a:moveTo>
                <a:lnTo>
                  <a:pt x="858164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1" name="object 3101"/>
          <p:cNvSpPr/>
          <p:nvPr/>
        </p:nvSpPr>
        <p:spPr>
          <a:xfrm>
            <a:off x="728472" y="4940808"/>
            <a:ext cx="8581643" cy="726948"/>
          </a:xfrm>
          <a:custGeom>
            <a:avLst/>
            <a:gdLst/>
            <a:ahLst/>
            <a:cxnLst/>
            <a:rect l="l" t="t" r="r" b="b"/>
            <a:pathLst>
              <a:path w="8581643" h="726948">
                <a:moveTo>
                  <a:pt x="8575548" y="217932"/>
                </a:moveTo>
                <a:moveTo>
                  <a:pt x="6096" y="6096"/>
                </a:moveTo>
                <a:lnTo>
                  <a:pt x="6096" y="7208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2" name="object 3102"/>
          <p:cNvSpPr/>
          <p:nvPr/>
        </p:nvSpPr>
        <p:spPr>
          <a:xfrm>
            <a:off x="728472" y="4940808"/>
            <a:ext cx="8574024" cy="726948"/>
          </a:xfrm>
          <a:custGeom>
            <a:avLst/>
            <a:gdLst/>
            <a:ahLst/>
            <a:cxnLst/>
            <a:rect l="l" t="t" r="r" b="b"/>
            <a:pathLst>
              <a:path w="8574024" h="726948">
                <a:moveTo>
                  <a:pt x="6096" y="720852"/>
                </a:moveTo>
                <a:moveTo>
                  <a:pt x="8567928" y="6096"/>
                </a:moveTo>
                <a:lnTo>
                  <a:pt x="8567928" y="72085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3" name="object 3103"/>
          <p:cNvSpPr/>
          <p:nvPr/>
        </p:nvSpPr>
        <p:spPr>
          <a:xfrm>
            <a:off x="722376" y="4946904"/>
            <a:ext cx="8587739" cy="720852"/>
          </a:xfrm>
          <a:custGeom>
            <a:avLst/>
            <a:gdLst/>
            <a:ahLst/>
            <a:cxnLst/>
            <a:rect l="l" t="t" r="r" b="b"/>
            <a:pathLst>
              <a:path w="8587739" h="720852">
                <a:moveTo>
                  <a:pt x="8574024" y="714756"/>
                </a:moveTo>
                <a:moveTo>
                  <a:pt x="6096" y="6096"/>
                </a:moveTo>
                <a:lnTo>
                  <a:pt x="858164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4" name="object 3104"/>
          <p:cNvSpPr/>
          <p:nvPr/>
        </p:nvSpPr>
        <p:spPr>
          <a:xfrm>
            <a:off x="722376" y="4946904"/>
            <a:ext cx="8587739" cy="714756"/>
          </a:xfrm>
          <a:custGeom>
            <a:avLst/>
            <a:gdLst/>
            <a:ahLst/>
            <a:cxnLst/>
            <a:rect l="l" t="t" r="r" b="b"/>
            <a:pathLst>
              <a:path w="8587739" h="714756">
                <a:moveTo>
                  <a:pt x="8581644" y="6096"/>
                </a:moveTo>
                <a:moveTo>
                  <a:pt x="6096" y="708660"/>
                </a:moveTo>
                <a:lnTo>
                  <a:pt x="8581644" y="7086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8" name="text 1"/>
          <p:cNvSpPr txBox="1"/>
          <p:nvPr/>
        </p:nvSpPr>
        <p:spPr>
          <a:xfrm>
            <a:off x="1530342" y="4927445"/>
            <a:ext cx="1756934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NARKOBA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149" name="text 1"/>
          <p:cNvSpPr txBox="1"/>
          <p:nvPr/>
        </p:nvSpPr>
        <p:spPr>
          <a:xfrm>
            <a:off x="850923" y="5285888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140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50" name="text 1"/>
          <p:cNvSpPr txBox="1"/>
          <p:nvPr/>
        </p:nvSpPr>
        <p:spPr>
          <a:xfrm>
            <a:off x="1339429" y="5285888"/>
            <a:ext cx="1701606" cy="2453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1 Penyuluh Narkoba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51" name="text 1"/>
          <p:cNvSpPr txBox="1"/>
          <p:nvPr/>
        </p:nvSpPr>
        <p:spPr>
          <a:xfrm>
            <a:off x="4494392" y="5305074"/>
            <a:ext cx="40639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9" b="1" spc="10" dirty="0">
                <a:solidFill>
                  <a:srgbClr val="232526"/>
                </a:solidFill>
                <a:latin typeface="Arial"/>
                <a:cs typeface="Arial"/>
              </a:rPr>
              <a:t>BNN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52" name="text 1"/>
          <p:cNvSpPr txBox="1"/>
          <p:nvPr/>
        </p:nvSpPr>
        <p:spPr>
          <a:xfrm>
            <a:off x="6689429" y="5183154"/>
            <a:ext cx="241671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fungsiNarkoba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05" name="object 3105"/>
          <p:cNvSpPr/>
          <p:nvPr/>
        </p:nvSpPr>
        <p:spPr>
          <a:xfrm>
            <a:off x="737616" y="5715000"/>
            <a:ext cx="431291" cy="252984"/>
          </a:xfrm>
          <a:custGeom>
            <a:avLst/>
            <a:gdLst/>
            <a:ahLst/>
            <a:cxnLst/>
            <a:rect l="l" t="t" r="r" b="b"/>
            <a:pathLst>
              <a:path w="431291" h="252984">
                <a:moveTo>
                  <a:pt x="0" y="252984"/>
                </a:moveTo>
                <a:lnTo>
                  <a:pt x="0" y="0"/>
                </a:lnTo>
                <a:lnTo>
                  <a:pt x="431291" y="0"/>
                </a:lnTo>
                <a:lnTo>
                  <a:pt x="431291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6" name="object 3106"/>
          <p:cNvSpPr/>
          <p:nvPr/>
        </p:nvSpPr>
        <p:spPr>
          <a:xfrm>
            <a:off x="1170432" y="5715000"/>
            <a:ext cx="454152" cy="252984"/>
          </a:xfrm>
          <a:custGeom>
            <a:avLst/>
            <a:gdLst/>
            <a:ahLst/>
            <a:cxnLst/>
            <a:rect l="l" t="t" r="r" b="b"/>
            <a:pathLst>
              <a:path w="454152" h="252984">
                <a:moveTo>
                  <a:pt x="0" y="252984"/>
                </a:moveTo>
                <a:lnTo>
                  <a:pt x="0" y="0"/>
                </a:lnTo>
                <a:lnTo>
                  <a:pt x="454152" y="0"/>
                </a:lnTo>
                <a:lnTo>
                  <a:pt x="454152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7" name="object 3107"/>
          <p:cNvSpPr/>
          <p:nvPr/>
        </p:nvSpPr>
        <p:spPr>
          <a:xfrm>
            <a:off x="1626107" y="5715000"/>
            <a:ext cx="2830068" cy="252984"/>
          </a:xfrm>
          <a:custGeom>
            <a:avLst/>
            <a:gdLst/>
            <a:ahLst/>
            <a:cxnLst/>
            <a:rect l="l" t="t" r="r" b="b"/>
            <a:pathLst>
              <a:path w="2830068" h="252984">
                <a:moveTo>
                  <a:pt x="0" y="252984"/>
                </a:moveTo>
                <a:lnTo>
                  <a:pt x="0" y="0"/>
                </a:lnTo>
                <a:lnTo>
                  <a:pt x="2830069" y="0"/>
                </a:lnTo>
                <a:lnTo>
                  <a:pt x="2830069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8" name="object 3108"/>
          <p:cNvSpPr/>
          <p:nvPr/>
        </p:nvSpPr>
        <p:spPr>
          <a:xfrm>
            <a:off x="4457700" y="5715000"/>
            <a:ext cx="4837176" cy="252984"/>
          </a:xfrm>
          <a:custGeom>
            <a:avLst/>
            <a:gdLst/>
            <a:ahLst/>
            <a:cxnLst/>
            <a:rect l="l" t="t" r="r" b="b"/>
            <a:pathLst>
              <a:path w="4837176" h="252984">
                <a:moveTo>
                  <a:pt x="0" y="252984"/>
                </a:moveTo>
                <a:lnTo>
                  <a:pt x="0" y="0"/>
                </a:lnTo>
                <a:lnTo>
                  <a:pt x="4837176" y="0"/>
                </a:lnTo>
                <a:lnTo>
                  <a:pt x="4837176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9" name="object 3109"/>
          <p:cNvSpPr/>
          <p:nvPr/>
        </p:nvSpPr>
        <p:spPr>
          <a:xfrm>
            <a:off x="737616" y="5969508"/>
            <a:ext cx="431291" cy="495300"/>
          </a:xfrm>
          <a:custGeom>
            <a:avLst/>
            <a:gdLst/>
            <a:ahLst/>
            <a:cxnLst/>
            <a:rect l="l" t="t" r="r" b="b"/>
            <a:pathLst>
              <a:path w="431291" h="495300">
                <a:moveTo>
                  <a:pt x="0" y="495300"/>
                </a:moveTo>
                <a:lnTo>
                  <a:pt x="0" y="0"/>
                </a:lnTo>
                <a:lnTo>
                  <a:pt x="431291" y="0"/>
                </a:lnTo>
                <a:lnTo>
                  <a:pt x="431291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0" name="object 3110"/>
          <p:cNvSpPr/>
          <p:nvPr/>
        </p:nvSpPr>
        <p:spPr>
          <a:xfrm>
            <a:off x="1170432" y="5969508"/>
            <a:ext cx="454152" cy="495300"/>
          </a:xfrm>
          <a:custGeom>
            <a:avLst/>
            <a:gdLst/>
            <a:ahLst/>
            <a:cxnLst/>
            <a:rect l="l" t="t" r="r" b="b"/>
            <a:pathLst>
              <a:path w="454152" h="495300">
                <a:moveTo>
                  <a:pt x="0" y="495300"/>
                </a:moveTo>
                <a:lnTo>
                  <a:pt x="0" y="0"/>
                </a:lnTo>
                <a:lnTo>
                  <a:pt x="454152" y="0"/>
                </a:lnTo>
                <a:lnTo>
                  <a:pt x="454152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1" name="object 3111"/>
          <p:cNvSpPr/>
          <p:nvPr/>
        </p:nvSpPr>
        <p:spPr>
          <a:xfrm>
            <a:off x="1626107" y="5969508"/>
            <a:ext cx="2830068" cy="495300"/>
          </a:xfrm>
          <a:custGeom>
            <a:avLst/>
            <a:gdLst/>
            <a:ahLst/>
            <a:cxnLst/>
            <a:rect l="l" t="t" r="r" b="b"/>
            <a:pathLst>
              <a:path w="2830068" h="495300">
                <a:moveTo>
                  <a:pt x="0" y="495300"/>
                </a:moveTo>
                <a:lnTo>
                  <a:pt x="0" y="0"/>
                </a:lnTo>
                <a:lnTo>
                  <a:pt x="2830069" y="0"/>
                </a:lnTo>
                <a:lnTo>
                  <a:pt x="2830069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2" name="object 3112"/>
          <p:cNvSpPr/>
          <p:nvPr/>
        </p:nvSpPr>
        <p:spPr>
          <a:xfrm>
            <a:off x="4457700" y="5969508"/>
            <a:ext cx="2246376" cy="495300"/>
          </a:xfrm>
          <a:custGeom>
            <a:avLst/>
            <a:gdLst/>
            <a:ahLst/>
            <a:cxnLst/>
            <a:rect l="l" t="t" r="r" b="b"/>
            <a:pathLst>
              <a:path w="2246376" h="495300">
                <a:moveTo>
                  <a:pt x="0" y="495300"/>
                </a:moveTo>
                <a:lnTo>
                  <a:pt x="0" y="0"/>
                </a:lnTo>
                <a:lnTo>
                  <a:pt x="2246376" y="0"/>
                </a:lnTo>
                <a:lnTo>
                  <a:pt x="2246376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3" name="object 3113"/>
          <p:cNvSpPr/>
          <p:nvPr/>
        </p:nvSpPr>
        <p:spPr>
          <a:xfrm>
            <a:off x="6705600" y="5969508"/>
            <a:ext cx="2589276" cy="495300"/>
          </a:xfrm>
          <a:custGeom>
            <a:avLst/>
            <a:gdLst/>
            <a:ahLst/>
            <a:cxnLst/>
            <a:rect l="l" t="t" r="r" b="b"/>
            <a:pathLst>
              <a:path w="2589276" h="495300">
                <a:moveTo>
                  <a:pt x="0" y="495300"/>
                </a:moveTo>
                <a:lnTo>
                  <a:pt x="0" y="0"/>
                </a:lnTo>
                <a:lnTo>
                  <a:pt x="2589276" y="0"/>
                </a:lnTo>
                <a:lnTo>
                  <a:pt x="2589276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4" name="object 3114"/>
          <p:cNvSpPr/>
          <p:nvPr/>
        </p:nvSpPr>
        <p:spPr>
          <a:xfrm>
            <a:off x="1164335" y="5649468"/>
            <a:ext cx="8145779" cy="829056"/>
          </a:xfrm>
          <a:custGeom>
            <a:avLst/>
            <a:gdLst/>
            <a:ahLst/>
            <a:cxnLst/>
            <a:rect l="l" t="t" r="r" b="b"/>
            <a:pathLst>
              <a:path w="8145779" h="829056">
                <a:moveTo>
                  <a:pt x="8139685" y="6096"/>
                </a:moveTo>
                <a:moveTo>
                  <a:pt x="6097" y="59436"/>
                </a:moveTo>
                <a:lnTo>
                  <a:pt x="6097" y="82296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5" name="object 3115"/>
          <p:cNvSpPr/>
          <p:nvPr/>
        </p:nvSpPr>
        <p:spPr>
          <a:xfrm>
            <a:off x="1164335" y="5702808"/>
            <a:ext cx="467868" cy="775716"/>
          </a:xfrm>
          <a:custGeom>
            <a:avLst/>
            <a:gdLst/>
            <a:ahLst/>
            <a:cxnLst/>
            <a:rect l="l" t="t" r="r" b="b"/>
            <a:pathLst>
              <a:path w="467868" h="775716">
                <a:moveTo>
                  <a:pt x="6097" y="769620"/>
                </a:moveTo>
                <a:moveTo>
                  <a:pt x="461772" y="6096"/>
                </a:moveTo>
                <a:lnTo>
                  <a:pt x="461772" y="7696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6" name="object 3116"/>
          <p:cNvSpPr/>
          <p:nvPr/>
        </p:nvSpPr>
        <p:spPr>
          <a:xfrm>
            <a:off x="1620011" y="5702808"/>
            <a:ext cx="2843784" cy="775716"/>
          </a:xfrm>
          <a:custGeom>
            <a:avLst/>
            <a:gdLst/>
            <a:ahLst/>
            <a:cxnLst/>
            <a:rect l="l" t="t" r="r" b="b"/>
            <a:pathLst>
              <a:path w="2843784" h="775716">
                <a:moveTo>
                  <a:pt x="6096" y="769620"/>
                </a:moveTo>
                <a:moveTo>
                  <a:pt x="2837689" y="6096"/>
                </a:moveTo>
                <a:lnTo>
                  <a:pt x="2837689" y="7696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7" name="object 3117"/>
          <p:cNvSpPr/>
          <p:nvPr/>
        </p:nvSpPr>
        <p:spPr>
          <a:xfrm>
            <a:off x="4451604" y="5957316"/>
            <a:ext cx="2260092" cy="521208"/>
          </a:xfrm>
          <a:custGeom>
            <a:avLst/>
            <a:gdLst/>
            <a:ahLst/>
            <a:cxnLst/>
            <a:rect l="l" t="t" r="r" b="b"/>
            <a:pathLst>
              <a:path w="2260092" h="521208">
                <a:moveTo>
                  <a:pt x="6096" y="515112"/>
                </a:moveTo>
                <a:moveTo>
                  <a:pt x="2253996" y="6096"/>
                </a:moveTo>
                <a:lnTo>
                  <a:pt x="2253996" y="51511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8" name="object 3118"/>
          <p:cNvSpPr/>
          <p:nvPr/>
        </p:nvSpPr>
        <p:spPr>
          <a:xfrm>
            <a:off x="725424" y="5963412"/>
            <a:ext cx="8584691" cy="515112"/>
          </a:xfrm>
          <a:custGeom>
            <a:avLst/>
            <a:gdLst/>
            <a:ahLst/>
            <a:cxnLst/>
            <a:rect l="l" t="t" r="r" b="b"/>
            <a:pathLst>
              <a:path w="8584691" h="515112">
                <a:moveTo>
                  <a:pt x="5980176" y="509016"/>
                </a:moveTo>
                <a:moveTo>
                  <a:pt x="6096" y="6096"/>
                </a:moveTo>
                <a:lnTo>
                  <a:pt x="8578596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9" name="object 3119"/>
          <p:cNvSpPr/>
          <p:nvPr/>
        </p:nvSpPr>
        <p:spPr>
          <a:xfrm>
            <a:off x="731520" y="5702808"/>
            <a:ext cx="8578595" cy="775716"/>
          </a:xfrm>
          <a:custGeom>
            <a:avLst/>
            <a:gdLst/>
            <a:ahLst/>
            <a:cxnLst/>
            <a:rect l="l" t="t" r="r" b="b"/>
            <a:pathLst>
              <a:path w="8578595" h="775716">
                <a:moveTo>
                  <a:pt x="8572500" y="266700"/>
                </a:moveTo>
                <a:moveTo>
                  <a:pt x="6096" y="6096"/>
                </a:moveTo>
                <a:lnTo>
                  <a:pt x="6096" y="7696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0" name="object 3120"/>
          <p:cNvSpPr/>
          <p:nvPr/>
        </p:nvSpPr>
        <p:spPr>
          <a:xfrm>
            <a:off x="731520" y="5702808"/>
            <a:ext cx="8570976" cy="775716"/>
          </a:xfrm>
          <a:custGeom>
            <a:avLst/>
            <a:gdLst/>
            <a:ahLst/>
            <a:cxnLst/>
            <a:rect l="l" t="t" r="r" b="b"/>
            <a:pathLst>
              <a:path w="8570976" h="775716">
                <a:moveTo>
                  <a:pt x="6096" y="769620"/>
                </a:moveTo>
                <a:moveTo>
                  <a:pt x="8564880" y="6096"/>
                </a:moveTo>
                <a:lnTo>
                  <a:pt x="8564880" y="7696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1" name="object 3121"/>
          <p:cNvSpPr/>
          <p:nvPr/>
        </p:nvSpPr>
        <p:spPr>
          <a:xfrm>
            <a:off x="725424" y="5708904"/>
            <a:ext cx="8584691" cy="769620"/>
          </a:xfrm>
          <a:custGeom>
            <a:avLst/>
            <a:gdLst/>
            <a:ahLst/>
            <a:cxnLst/>
            <a:rect l="l" t="t" r="r" b="b"/>
            <a:pathLst>
              <a:path w="8584691" h="769620">
                <a:moveTo>
                  <a:pt x="8570976" y="763524"/>
                </a:moveTo>
                <a:moveTo>
                  <a:pt x="6096" y="6096"/>
                </a:moveTo>
                <a:lnTo>
                  <a:pt x="8578596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2" name="object 3122"/>
          <p:cNvSpPr/>
          <p:nvPr/>
        </p:nvSpPr>
        <p:spPr>
          <a:xfrm>
            <a:off x="725424" y="5708904"/>
            <a:ext cx="8584691" cy="763524"/>
          </a:xfrm>
          <a:custGeom>
            <a:avLst/>
            <a:gdLst/>
            <a:ahLst/>
            <a:cxnLst/>
            <a:rect l="l" t="t" r="r" b="b"/>
            <a:pathLst>
              <a:path w="8584691" h="763524">
                <a:moveTo>
                  <a:pt x="8578596" y="6096"/>
                </a:moveTo>
                <a:moveTo>
                  <a:pt x="6096" y="757428"/>
                </a:moveTo>
                <a:lnTo>
                  <a:pt x="8578596" y="75742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3" name="text 1"/>
          <p:cNvSpPr txBox="1"/>
          <p:nvPr/>
        </p:nvSpPr>
        <p:spPr>
          <a:xfrm>
            <a:off x="1635155" y="5734715"/>
            <a:ext cx="1846524" cy="2322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PEMETAAN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154" name="text 1"/>
          <p:cNvSpPr txBox="1"/>
          <p:nvPr/>
        </p:nvSpPr>
        <p:spPr>
          <a:xfrm>
            <a:off x="813308" y="6097055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70" b="1" spc="10" dirty="0">
                <a:solidFill>
                  <a:srgbClr val="232526"/>
                </a:solidFill>
                <a:latin typeface="Arial"/>
                <a:cs typeface="Arial"/>
              </a:rPr>
              <a:t>141</a:t>
            </a:r>
            <a:endParaRPr sz="1500">
              <a:latin typeface="Arial"/>
              <a:cs typeface="Arial"/>
            </a:endParaRPr>
          </a:p>
        </p:txBody>
      </p:sp>
      <p:sp>
        <p:nvSpPr>
          <p:cNvPr id="3155" name="text 1"/>
          <p:cNvSpPr txBox="1"/>
          <p:nvPr/>
        </p:nvSpPr>
        <p:spPr>
          <a:xfrm>
            <a:off x="1351104" y="6097055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56" name="text 1"/>
          <p:cNvSpPr txBox="1"/>
          <p:nvPr/>
        </p:nvSpPr>
        <p:spPr>
          <a:xfrm>
            <a:off x="1635155" y="6116240"/>
            <a:ext cx="159882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Surveyor Pemetaan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57" name="text 1"/>
          <p:cNvSpPr txBox="1"/>
          <p:nvPr/>
        </p:nvSpPr>
        <p:spPr>
          <a:xfrm>
            <a:off x="4511754" y="6116240"/>
            <a:ext cx="11644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Bokarsurtanal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58" name="text 1"/>
          <p:cNvSpPr txBox="1"/>
          <p:nvPr/>
        </p:nvSpPr>
        <p:spPr>
          <a:xfrm>
            <a:off x="6774561" y="5994320"/>
            <a:ext cx="2416712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fungsipemetaan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23" name="object 3123"/>
          <p:cNvSpPr/>
          <p:nvPr/>
        </p:nvSpPr>
        <p:spPr>
          <a:xfrm>
            <a:off x="734568" y="6477000"/>
            <a:ext cx="431292" cy="252984"/>
          </a:xfrm>
          <a:custGeom>
            <a:avLst/>
            <a:gdLst/>
            <a:ahLst/>
            <a:cxnLst/>
            <a:rect l="l" t="t" r="r" b="b"/>
            <a:pathLst>
              <a:path w="431292" h="252984">
                <a:moveTo>
                  <a:pt x="0" y="252984"/>
                </a:moveTo>
                <a:lnTo>
                  <a:pt x="0" y="0"/>
                </a:lnTo>
                <a:lnTo>
                  <a:pt x="431292" y="0"/>
                </a:lnTo>
                <a:lnTo>
                  <a:pt x="431292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4" name="object 3124"/>
          <p:cNvSpPr/>
          <p:nvPr/>
        </p:nvSpPr>
        <p:spPr>
          <a:xfrm>
            <a:off x="1167384" y="6477000"/>
            <a:ext cx="454151" cy="252984"/>
          </a:xfrm>
          <a:custGeom>
            <a:avLst/>
            <a:gdLst/>
            <a:ahLst/>
            <a:cxnLst/>
            <a:rect l="l" t="t" r="r" b="b"/>
            <a:pathLst>
              <a:path w="454151" h="252984">
                <a:moveTo>
                  <a:pt x="0" y="252984"/>
                </a:moveTo>
                <a:lnTo>
                  <a:pt x="0" y="0"/>
                </a:lnTo>
                <a:lnTo>
                  <a:pt x="454151" y="0"/>
                </a:lnTo>
                <a:lnTo>
                  <a:pt x="454151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5" name="object 3125"/>
          <p:cNvSpPr/>
          <p:nvPr/>
        </p:nvSpPr>
        <p:spPr>
          <a:xfrm>
            <a:off x="1623060" y="6477000"/>
            <a:ext cx="2831591" cy="252984"/>
          </a:xfrm>
          <a:custGeom>
            <a:avLst/>
            <a:gdLst/>
            <a:ahLst/>
            <a:cxnLst/>
            <a:rect l="l" t="t" r="r" b="b"/>
            <a:pathLst>
              <a:path w="2831591" h="252984">
                <a:moveTo>
                  <a:pt x="0" y="252984"/>
                </a:moveTo>
                <a:lnTo>
                  <a:pt x="0" y="0"/>
                </a:lnTo>
                <a:lnTo>
                  <a:pt x="2831591" y="0"/>
                </a:lnTo>
                <a:lnTo>
                  <a:pt x="2831591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6" name="object 3126"/>
          <p:cNvSpPr/>
          <p:nvPr/>
        </p:nvSpPr>
        <p:spPr>
          <a:xfrm>
            <a:off x="4456176" y="6477000"/>
            <a:ext cx="4838700" cy="252984"/>
          </a:xfrm>
          <a:custGeom>
            <a:avLst/>
            <a:gdLst/>
            <a:ahLst/>
            <a:cxnLst/>
            <a:rect l="l" t="t" r="r" b="b"/>
            <a:pathLst>
              <a:path w="4838700" h="252984">
                <a:moveTo>
                  <a:pt x="0" y="252984"/>
                </a:moveTo>
                <a:lnTo>
                  <a:pt x="0" y="0"/>
                </a:lnTo>
                <a:lnTo>
                  <a:pt x="4838700" y="0"/>
                </a:lnTo>
                <a:lnTo>
                  <a:pt x="4838700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7" name="object 3127"/>
          <p:cNvSpPr/>
          <p:nvPr/>
        </p:nvSpPr>
        <p:spPr>
          <a:xfrm>
            <a:off x="734568" y="6731508"/>
            <a:ext cx="431292" cy="495300"/>
          </a:xfrm>
          <a:custGeom>
            <a:avLst/>
            <a:gdLst/>
            <a:ahLst/>
            <a:cxnLst/>
            <a:rect l="l" t="t" r="r" b="b"/>
            <a:pathLst>
              <a:path w="431292" h="495300">
                <a:moveTo>
                  <a:pt x="0" y="495300"/>
                </a:moveTo>
                <a:lnTo>
                  <a:pt x="0" y="0"/>
                </a:lnTo>
                <a:lnTo>
                  <a:pt x="431292" y="0"/>
                </a:lnTo>
                <a:lnTo>
                  <a:pt x="431292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8" name="object 3128"/>
          <p:cNvSpPr/>
          <p:nvPr/>
        </p:nvSpPr>
        <p:spPr>
          <a:xfrm>
            <a:off x="1167384" y="6731508"/>
            <a:ext cx="454151" cy="495300"/>
          </a:xfrm>
          <a:custGeom>
            <a:avLst/>
            <a:gdLst/>
            <a:ahLst/>
            <a:cxnLst/>
            <a:rect l="l" t="t" r="r" b="b"/>
            <a:pathLst>
              <a:path w="454151" h="495300">
                <a:moveTo>
                  <a:pt x="0" y="495300"/>
                </a:moveTo>
                <a:lnTo>
                  <a:pt x="0" y="0"/>
                </a:lnTo>
                <a:lnTo>
                  <a:pt x="454151" y="0"/>
                </a:lnTo>
                <a:lnTo>
                  <a:pt x="454151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9" name="object 3129"/>
          <p:cNvSpPr/>
          <p:nvPr/>
        </p:nvSpPr>
        <p:spPr>
          <a:xfrm>
            <a:off x="1623060" y="6731508"/>
            <a:ext cx="2831591" cy="495300"/>
          </a:xfrm>
          <a:custGeom>
            <a:avLst/>
            <a:gdLst/>
            <a:ahLst/>
            <a:cxnLst/>
            <a:rect l="l" t="t" r="r" b="b"/>
            <a:pathLst>
              <a:path w="2831591" h="495300">
                <a:moveTo>
                  <a:pt x="0" y="495300"/>
                </a:moveTo>
                <a:lnTo>
                  <a:pt x="0" y="0"/>
                </a:lnTo>
                <a:lnTo>
                  <a:pt x="2831591" y="0"/>
                </a:lnTo>
                <a:lnTo>
                  <a:pt x="2831591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0" name="object 3130"/>
          <p:cNvSpPr/>
          <p:nvPr/>
        </p:nvSpPr>
        <p:spPr>
          <a:xfrm>
            <a:off x="4456176" y="6731508"/>
            <a:ext cx="2171700" cy="495300"/>
          </a:xfrm>
          <a:custGeom>
            <a:avLst/>
            <a:gdLst/>
            <a:ahLst/>
            <a:cxnLst/>
            <a:rect l="l" t="t" r="r" b="b"/>
            <a:pathLst>
              <a:path w="2171700" h="495300">
                <a:moveTo>
                  <a:pt x="0" y="495300"/>
                </a:moveTo>
                <a:lnTo>
                  <a:pt x="0" y="0"/>
                </a:lnTo>
                <a:lnTo>
                  <a:pt x="2171700" y="0"/>
                </a:lnTo>
                <a:lnTo>
                  <a:pt x="2171700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1" name="object 3131"/>
          <p:cNvSpPr/>
          <p:nvPr/>
        </p:nvSpPr>
        <p:spPr>
          <a:xfrm>
            <a:off x="6629400" y="6731508"/>
            <a:ext cx="2665476" cy="495300"/>
          </a:xfrm>
          <a:custGeom>
            <a:avLst/>
            <a:gdLst/>
            <a:ahLst/>
            <a:cxnLst/>
            <a:rect l="l" t="t" r="r" b="b"/>
            <a:pathLst>
              <a:path w="2665476" h="495300">
                <a:moveTo>
                  <a:pt x="0" y="495300"/>
                </a:moveTo>
                <a:lnTo>
                  <a:pt x="0" y="0"/>
                </a:lnTo>
                <a:lnTo>
                  <a:pt x="2665476" y="0"/>
                </a:lnTo>
                <a:lnTo>
                  <a:pt x="2665476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70D4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2" name="object 3132"/>
          <p:cNvSpPr/>
          <p:nvPr/>
        </p:nvSpPr>
        <p:spPr>
          <a:xfrm>
            <a:off x="1161287" y="6460236"/>
            <a:ext cx="8148827" cy="780288"/>
          </a:xfrm>
          <a:custGeom>
            <a:avLst/>
            <a:gdLst/>
            <a:ahLst/>
            <a:cxnLst/>
            <a:rect l="l" t="t" r="r" b="b"/>
            <a:pathLst>
              <a:path w="8148827" h="780288">
                <a:moveTo>
                  <a:pt x="8142733" y="6096"/>
                </a:moveTo>
                <a:moveTo>
                  <a:pt x="6097" y="10668"/>
                </a:moveTo>
                <a:lnTo>
                  <a:pt x="6097" y="77419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3" name="object 3133"/>
          <p:cNvSpPr/>
          <p:nvPr/>
        </p:nvSpPr>
        <p:spPr>
          <a:xfrm>
            <a:off x="1161287" y="6464808"/>
            <a:ext cx="467868" cy="775716"/>
          </a:xfrm>
          <a:custGeom>
            <a:avLst/>
            <a:gdLst/>
            <a:ahLst/>
            <a:cxnLst/>
            <a:rect l="l" t="t" r="r" b="b"/>
            <a:pathLst>
              <a:path w="467868" h="775716">
                <a:moveTo>
                  <a:pt x="6097" y="769620"/>
                </a:moveTo>
                <a:moveTo>
                  <a:pt x="461773" y="6096"/>
                </a:moveTo>
                <a:lnTo>
                  <a:pt x="461773" y="7696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4" name="object 3134"/>
          <p:cNvSpPr/>
          <p:nvPr/>
        </p:nvSpPr>
        <p:spPr>
          <a:xfrm>
            <a:off x="1616963" y="6464808"/>
            <a:ext cx="2845308" cy="775716"/>
          </a:xfrm>
          <a:custGeom>
            <a:avLst/>
            <a:gdLst/>
            <a:ahLst/>
            <a:cxnLst/>
            <a:rect l="l" t="t" r="r" b="b"/>
            <a:pathLst>
              <a:path w="2845308" h="775716">
                <a:moveTo>
                  <a:pt x="6097" y="769620"/>
                </a:moveTo>
                <a:moveTo>
                  <a:pt x="2839213" y="6096"/>
                </a:moveTo>
                <a:lnTo>
                  <a:pt x="2839213" y="7696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5" name="object 3135"/>
          <p:cNvSpPr/>
          <p:nvPr/>
        </p:nvSpPr>
        <p:spPr>
          <a:xfrm>
            <a:off x="4450080" y="6719316"/>
            <a:ext cx="2185416" cy="521208"/>
          </a:xfrm>
          <a:custGeom>
            <a:avLst/>
            <a:gdLst/>
            <a:ahLst/>
            <a:cxnLst/>
            <a:rect l="l" t="t" r="r" b="b"/>
            <a:pathLst>
              <a:path w="2185416" h="521208">
                <a:moveTo>
                  <a:pt x="6096" y="515112"/>
                </a:moveTo>
                <a:moveTo>
                  <a:pt x="2179320" y="6096"/>
                </a:moveTo>
                <a:lnTo>
                  <a:pt x="2179320" y="51511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6" name="object 3136"/>
          <p:cNvSpPr/>
          <p:nvPr/>
        </p:nvSpPr>
        <p:spPr>
          <a:xfrm>
            <a:off x="722376" y="6725412"/>
            <a:ext cx="8587739" cy="515112"/>
          </a:xfrm>
          <a:custGeom>
            <a:avLst/>
            <a:gdLst/>
            <a:ahLst/>
            <a:cxnLst/>
            <a:rect l="l" t="t" r="r" b="b"/>
            <a:pathLst>
              <a:path w="8587739" h="515112">
                <a:moveTo>
                  <a:pt x="5907024" y="509016"/>
                </a:moveTo>
                <a:moveTo>
                  <a:pt x="6096" y="6096"/>
                </a:moveTo>
                <a:lnTo>
                  <a:pt x="858164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7" name="object 3137"/>
          <p:cNvSpPr/>
          <p:nvPr/>
        </p:nvSpPr>
        <p:spPr>
          <a:xfrm>
            <a:off x="728472" y="6464808"/>
            <a:ext cx="8581643" cy="775716"/>
          </a:xfrm>
          <a:custGeom>
            <a:avLst/>
            <a:gdLst/>
            <a:ahLst/>
            <a:cxnLst/>
            <a:rect l="l" t="t" r="r" b="b"/>
            <a:pathLst>
              <a:path w="8581643" h="775716">
                <a:moveTo>
                  <a:pt x="8575548" y="266700"/>
                </a:moveTo>
                <a:moveTo>
                  <a:pt x="6096" y="6096"/>
                </a:moveTo>
                <a:lnTo>
                  <a:pt x="6096" y="7696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8" name="object 3138"/>
          <p:cNvSpPr/>
          <p:nvPr/>
        </p:nvSpPr>
        <p:spPr>
          <a:xfrm>
            <a:off x="728472" y="6464808"/>
            <a:ext cx="8574024" cy="775716"/>
          </a:xfrm>
          <a:custGeom>
            <a:avLst/>
            <a:gdLst/>
            <a:ahLst/>
            <a:cxnLst/>
            <a:rect l="l" t="t" r="r" b="b"/>
            <a:pathLst>
              <a:path w="8574024" h="775716">
                <a:moveTo>
                  <a:pt x="6096" y="769620"/>
                </a:moveTo>
                <a:moveTo>
                  <a:pt x="8567928" y="6096"/>
                </a:moveTo>
                <a:lnTo>
                  <a:pt x="8567928" y="76962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9" name="object 3139"/>
          <p:cNvSpPr/>
          <p:nvPr/>
        </p:nvSpPr>
        <p:spPr>
          <a:xfrm>
            <a:off x="722376" y="6470904"/>
            <a:ext cx="8587739" cy="769620"/>
          </a:xfrm>
          <a:custGeom>
            <a:avLst/>
            <a:gdLst/>
            <a:ahLst/>
            <a:cxnLst/>
            <a:rect l="l" t="t" r="r" b="b"/>
            <a:pathLst>
              <a:path w="8587739" h="769620">
                <a:moveTo>
                  <a:pt x="8574024" y="763524"/>
                </a:moveTo>
                <a:moveTo>
                  <a:pt x="6096" y="6096"/>
                </a:moveTo>
                <a:lnTo>
                  <a:pt x="8581644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0" name="object 3140"/>
          <p:cNvSpPr/>
          <p:nvPr/>
        </p:nvSpPr>
        <p:spPr>
          <a:xfrm>
            <a:off x="722376" y="6470904"/>
            <a:ext cx="8587739" cy="763524"/>
          </a:xfrm>
          <a:custGeom>
            <a:avLst/>
            <a:gdLst/>
            <a:ahLst/>
            <a:cxnLst/>
            <a:rect l="l" t="t" r="r" b="b"/>
            <a:pathLst>
              <a:path w="8587739" h="763524">
                <a:moveTo>
                  <a:pt x="8581644" y="6096"/>
                </a:moveTo>
                <a:moveTo>
                  <a:pt x="6096" y="757428"/>
                </a:moveTo>
                <a:lnTo>
                  <a:pt x="8581644" y="75742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9" name="text 1"/>
          <p:cNvSpPr txBox="1"/>
          <p:nvPr/>
        </p:nvSpPr>
        <p:spPr>
          <a:xfrm>
            <a:off x="1632310" y="6496703"/>
            <a:ext cx="2169420" cy="7296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00FF"/>
                </a:solidFill>
                <a:latin typeface="Arial Narrow"/>
                <a:cs typeface="Arial Narrow"/>
              </a:rPr>
              <a:t>DI BIDANG PENGAMATAN</a:t>
            </a:r>
            <a:endParaRPr sz="1600">
              <a:latin typeface="Arial Narrow"/>
              <a:cs typeface="Arial Narrow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Pengamat Meteorologi dan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Geofisika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60" name="text 1"/>
          <p:cNvSpPr txBox="1"/>
          <p:nvPr/>
        </p:nvSpPr>
        <p:spPr>
          <a:xfrm>
            <a:off x="810213" y="6859047"/>
            <a:ext cx="32430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19" b="1" spc="10" dirty="0">
                <a:solidFill>
                  <a:srgbClr val="232526"/>
                </a:solidFill>
                <a:latin typeface="Arial"/>
                <a:cs typeface="Arial"/>
              </a:rPr>
              <a:t>142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61" name="text 1"/>
          <p:cNvSpPr txBox="1"/>
          <p:nvPr/>
        </p:nvSpPr>
        <p:spPr>
          <a:xfrm>
            <a:off x="1348174" y="6859047"/>
            <a:ext cx="13864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232526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62" name="text 1"/>
          <p:cNvSpPr txBox="1"/>
          <p:nvPr/>
        </p:nvSpPr>
        <p:spPr>
          <a:xfrm>
            <a:off x="4509959" y="6878227"/>
            <a:ext cx="55456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BMKG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63" name="text 1"/>
          <p:cNvSpPr txBox="1"/>
          <p:nvPr/>
        </p:nvSpPr>
        <p:spPr>
          <a:xfrm>
            <a:off x="6698361" y="6756307"/>
            <a:ext cx="2465217" cy="4700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Unit kerja di bidang tugas dan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232526"/>
                </a:solidFill>
                <a:latin typeface="Arial"/>
                <a:cs typeface="Arial"/>
              </a:rPr>
              <a:t>fungsi Meteorologi da Gefisika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9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80060"/>
            <a:ext cx="541072" cy="61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59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59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59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3141" name="object 3141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2" name="object 3142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3" name="object 3143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4" name="object 314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5" name="object 314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6" name="object 3146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63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9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20" y="3461004"/>
            <a:ext cx="4913383" cy="1722120"/>
          </a:xfrm>
          <a:prstGeom prst="rect">
            <a:avLst/>
          </a:prstGeom>
        </p:spPr>
      </p:pic>
      <p:pic>
        <p:nvPicPr>
          <p:cNvPr id="59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44" y="3462528"/>
            <a:ext cx="4905756" cy="1719072"/>
          </a:xfrm>
          <a:prstGeom prst="rect">
            <a:avLst/>
          </a:prstGeom>
        </p:spPr>
      </p:pic>
      <p:pic>
        <p:nvPicPr>
          <p:cNvPr id="59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20" y="3461004"/>
            <a:ext cx="4913383" cy="1722120"/>
          </a:xfrm>
          <a:prstGeom prst="rect">
            <a:avLst/>
          </a:prstGeom>
        </p:spPr>
      </p:pic>
      <p:pic>
        <p:nvPicPr>
          <p:cNvPr id="60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3445764"/>
            <a:ext cx="4930145" cy="1752600"/>
          </a:xfrm>
          <a:prstGeom prst="rect">
            <a:avLst/>
          </a:prstGeom>
        </p:spPr>
      </p:pic>
      <p:pic>
        <p:nvPicPr>
          <p:cNvPr id="601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24" y="3447288"/>
            <a:ext cx="4922519" cy="1751076"/>
          </a:xfrm>
          <a:prstGeom prst="rect">
            <a:avLst/>
          </a:prstGeom>
        </p:spPr>
      </p:pic>
      <p:pic>
        <p:nvPicPr>
          <p:cNvPr id="602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3445764"/>
            <a:ext cx="4930145" cy="175260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2982166" y="3783950"/>
            <a:ext cx="3791016" cy="8122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400" spc="10" dirty="0">
                <a:solidFill>
                  <a:srgbClr val="47494B"/>
                </a:solidFill>
                <a:latin typeface="Calibri"/>
                <a:cs typeface="Calibri"/>
              </a:rPr>
              <a:t>•e Formasi</a:t>
            </a:r>
            <a:endParaRPr sz="6400">
              <a:latin typeface="Calibri"/>
              <a:cs typeface="Calibri"/>
            </a:endParaRPr>
          </a:p>
        </p:txBody>
      </p:sp>
      <p:pic>
        <p:nvPicPr>
          <p:cNvPr id="603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462528"/>
            <a:ext cx="733044" cy="1719072"/>
          </a:xfrm>
          <a:prstGeom prst="rect">
            <a:avLst/>
          </a:prstGeom>
        </p:spPr>
      </p:pic>
      <p:sp>
        <p:nvSpPr>
          <p:cNvPr id="3147" name="object 3147"/>
          <p:cNvSpPr/>
          <p:nvPr/>
        </p:nvSpPr>
        <p:spPr>
          <a:xfrm>
            <a:off x="2203703" y="3456432"/>
            <a:ext cx="745236" cy="1732788"/>
          </a:xfrm>
          <a:custGeom>
            <a:avLst/>
            <a:gdLst/>
            <a:ahLst/>
            <a:cxnLst/>
            <a:rect l="l" t="t" r="r" b="b"/>
            <a:pathLst>
              <a:path w="745236" h="1732788">
                <a:moveTo>
                  <a:pt x="0" y="128016"/>
                </a:moveTo>
                <a:lnTo>
                  <a:pt x="1525" y="115824"/>
                </a:lnTo>
                <a:lnTo>
                  <a:pt x="3049" y="103632"/>
                </a:lnTo>
                <a:lnTo>
                  <a:pt x="6097" y="89916"/>
                </a:lnTo>
                <a:lnTo>
                  <a:pt x="10669" y="79248"/>
                </a:lnTo>
                <a:lnTo>
                  <a:pt x="15241" y="67056"/>
                </a:lnTo>
                <a:lnTo>
                  <a:pt x="22861" y="56388"/>
                </a:lnTo>
                <a:lnTo>
                  <a:pt x="30481" y="47244"/>
                </a:lnTo>
                <a:lnTo>
                  <a:pt x="38100" y="38100"/>
                </a:lnTo>
                <a:lnTo>
                  <a:pt x="47245" y="30480"/>
                </a:lnTo>
                <a:lnTo>
                  <a:pt x="56389" y="22860"/>
                </a:lnTo>
                <a:lnTo>
                  <a:pt x="67057" y="15240"/>
                </a:lnTo>
                <a:lnTo>
                  <a:pt x="79249" y="10668"/>
                </a:lnTo>
                <a:lnTo>
                  <a:pt x="89917" y="6096"/>
                </a:lnTo>
                <a:lnTo>
                  <a:pt x="103633" y="3048"/>
                </a:lnTo>
                <a:lnTo>
                  <a:pt x="115825" y="1524"/>
                </a:lnTo>
                <a:lnTo>
                  <a:pt x="128017" y="0"/>
                </a:lnTo>
                <a:lnTo>
                  <a:pt x="617221" y="0"/>
                </a:lnTo>
                <a:lnTo>
                  <a:pt x="629413" y="1524"/>
                </a:lnTo>
                <a:lnTo>
                  <a:pt x="643128" y="3048"/>
                </a:lnTo>
                <a:lnTo>
                  <a:pt x="655321" y="6096"/>
                </a:lnTo>
                <a:lnTo>
                  <a:pt x="665989" y="10668"/>
                </a:lnTo>
                <a:lnTo>
                  <a:pt x="678181" y="15240"/>
                </a:lnTo>
                <a:lnTo>
                  <a:pt x="688849" y="22860"/>
                </a:lnTo>
                <a:lnTo>
                  <a:pt x="697993" y="30480"/>
                </a:lnTo>
                <a:lnTo>
                  <a:pt x="707137" y="38100"/>
                </a:lnTo>
                <a:lnTo>
                  <a:pt x="716281" y="47244"/>
                </a:lnTo>
                <a:lnTo>
                  <a:pt x="722377" y="56388"/>
                </a:lnTo>
                <a:lnTo>
                  <a:pt x="729997" y="67056"/>
                </a:lnTo>
                <a:lnTo>
                  <a:pt x="734569" y="79248"/>
                </a:lnTo>
                <a:lnTo>
                  <a:pt x="739141" y="89916"/>
                </a:lnTo>
                <a:lnTo>
                  <a:pt x="742189" y="103632"/>
                </a:lnTo>
                <a:lnTo>
                  <a:pt x="743713" y="115824"/>
                </a:lnTo>
                <a:lnTo>
                  <a:pt x="745237" y="128016"/>
                </a:lnTo>
                <a:lnTo>
                  <a:pt x="745237" y="1604772"/>
                </a:lnTo>
                <a:lnTo>
                  <a:pt x="743713" y="1616964"/>
                </a:lnTo>
                <a:lnTo>
                  <a:pt x="742189" y="1629156"/>
                </a:lnTo>
                <a:lnTo>
                  <a:pt x="739141" y="1642872"/>
                </a:lnTo>
                <a:lnTo>
                  <a:pt x="734569" y="1653540"/>
                </a:lnTo>
                <a:lnTo>
                  <a:pt x="729997" y="1665732"/>
                </a:lnTo>
                <a:lnTo>
                  <a:pt x="722377" y="1676400"/>
                </a:lnTo>
                <a:lnTo>
                  <a:pt x="716281" y="1685544"/>
                </a:lnTo>
                <a:lnTo>
                  <a:pt x="707137" y="1694688"/>
                </a:lnTo>
                <a:lnTo>
                  <a:pt x="697993" y="1702308"/>
                </a:lnTo>
                <a:lnTo>
                  <a:pt x="688849" y="1709928"/>
                </a:lnTo>
                <a:lnTo>
                  <a:pt x="678181" y="1717548"/>
                </a:lnTo>
                <a:lnTo>
                  <a:pt x="665989" y="1722120"/>
                </a:lnTo>
                <a:lnTo>
                  <a:pt x="655321" y="1726692"/>
                </a:lnTo>
                <a:lnTo>
                  <a:pt x="643128" y="1729740"/>
                </a:lnTo>
                <a:lnTo>
                  <a:pt x="629413" y="1731264"/>
                </a:lnTo>
                <a:lnTo>
                  <a:pt x="617221" y="1732788"/>
                </a:lnTo>
                <a:lnTo>
                  <a:pt x="128017" y="1732788"/>
                </a:lnTo>
                <a:lnTo>
                  <a:pt x="115825" y="1731264"/>
                </a:lnTo>
                <a:lnTo>
                  <a:pt x="103633" y="1729740"/>
                </a:lnTo>
                <a:lnTo>
                  <a:pt x="89917" y="1726692"/>
                </a:lnTo>
                <a:lnTo>
                  <a:pt x="79249" y="1722120"/>
                </a:lnTo>
                <a:lnTo>
                  <a:pt x="67057" y="1717548"/>
                </a:lnTo>
                <a:lnTo>
                  <a:pt x="56389" y="1709928"/>
                </a:lnTo>
                <a:lnTo>
                  <a:pt x="47245" y="1702308"/>
                </a:lnTo>
                <a:lnTo>
                  <a:pt x="38100" y="1694688"/>
                </a:lnTo>
                <a:lnTo>
                  <a:pt x="30481" y="1685544"/>
                </a:lnTo>
                <a:lnTo>
                  <a:pt x="22861" y="1676400"/>
                </a:lnTo>
                <a:lnTo>
                  <a:pt x="15241" y="1665732"/>
                </a:lnTo>
                <a:lnTo>
                  <a:pt x="10669" y="1653540"/>
                </a:lnTo>
                <a:lnTo>
                  <a:pt x="6097" y="1642872"/>
                </a:lnTo>
                <a:lnTo>
                  <a:pt x="3049" y="1629156"/>
                </a:lnTo>
                <a:lnTo>
                  <a:pt x="1525" y="1616964"/>
                </a:lnTo>
                <a:lnTo>
                  <a:pt x="0" y="1604772"/>
                </a:lnTo>
                <a:lnTo>
                  <a:pt x="0" y="128016"/>
                </a:lnTo>
                <a:close/>
                <a:moveTo>
                  <a:pt x="13717" y="1603248"/>
                </a:moveTo>
                <a:lnTo>
                  <a:pt x="13717" y="1603248"/>
                </a:lnTo>
                <a:lnTo>
                  <a:pt x="13717" y="1615440"/>
                </a:lnTo>
                <a:lnTo>
                  <a:pt x="13717" y="1615440"/>
                </a:lnTo>
                <a:lnTo>
                  <a:pt x="15241" y="1627632"/>
                </a:lnTo>
                <a:lnTo>
                  <a:pt x="15241" y="1627632"/>
                </a:lnTo>
                <a:lnTo>
                  <a:pt x="18289" y="1638300"/>
                </a:lnTo>
                <a:lnTo>
                  <a:pt x="18289" y="1638300"/>
                </a:lnTo>
                <a:lnTo>
                  <a:pt x="22861" y="1648968"/>
                </a:lnTo>
                <a:lnTo>
                  <a:pt x="22861" y="1648968"/>
                </a:lnTo>
                <a:lnTo>
                  <a:pt x="27433" y="1659636"/>
                </a:lnTo>
                <a:lnTo>
                  <a:pt x="27433" y="1658112"/>
                </a:lnTo>
                <a:lnTo>
                  <a:pt x="33528" y="1668780"/>
                </a:lnTo>
                <a:lnTo>
                  <a:pt x="32005" y="1668780"/>
                </a:lnTo>
                <a:lnTo>
                  <a:pt x="39625" y="1677924"/>
                </a:lnTo>
                <a:lnTo>
                  <a:pt x="39625" y="1677924"/>
                </a:lnTo>
                <a:lnTo>
                  <a:pt x="47245" y="1685544"/>
                </a:lnTo>
                <a:lnTo>
                  <a:pt x="47245" y="1685544"/>
                </a:lnTo>
                <a:lnTo>
                  <a:pt x="54865" y="1693164"/>
                </a:lnTo>
                <a:lnTo>
                  <a:pt x="54865" y="1693164"/>
                </a:lnTo>
                <a:lnTo>
                  <a:pt x="64009" y="1699260"/>
                </a:lnTo>
                <a:lnTo>
                  <a:pt x="64009" y="1699260"/>
                </a:lnTo>
                <a:lnTo>
                  <a:pt x="74677" y="1705356"/>
                </a:lnTo>
                <a:lnTo>
                  <a:pt x="73153" y="1705356"/>
                </a:lnTo>
                <a:lnTo>
                  <a:pt x="83821" y="1709928"/>
                </a:lnTo>
                <a:lnTo>
                  <a:pt x="83821" y="1709928"/>
                </a:lnTo>
                <a:lnTo>
                  <a:pt x="94489" y="1714500"/>
                </a:lnTo>
                <a:lnTo>
                  <a:pt x="94489" y="1714500"/>
                </a:lnTo>
                <a:lnTo>
                  <a:pt x="105157" y="1717548"/>
                </a:lnTo>
                <a:lnTo>
                  <a:pt x="105157" y="1717548"/>
                </a:lnTo>
                <a:lnTo>
                  <a:pt x="117349" y="1719072"/>
                </a:lnTo>
                <a:lnTo>
                  <a:pt x="117349" y="1719072"/>
                </a:lnTo>
                <a:lnTo>
                  <a:pt x="129541" y="1719072"/>
                </a:lnTo>
                <a:lnTo>
                  <a:pt x="129541" y="1719072"/>
                </a:lnTo>
                <a:lnTo>
                  <a:pt x="617221" y="1719072"/>
                </a:lnTo>
                <a:lnTo>
                  <a:pt x="615697" y="1719072"/>
                </a:lnTo>
                <a:lnTo>
                  <a:pt x="629413" y="1719072"/>
                </a:lnTo>
                <a:lnTo>
                  <a:pt x="627889" y="1719072"/>
                </a:lnTo>
                <a:lnTo>
                  <a:pt x="640081" y="1717548"/>
                </a:lnTo>
                <a:lnTo>
                  <a:pt x="640081" y="1717548"/>
                </a:lnTo>
                <a:lnTo>
                  <a:pt x="650749" y="1714500"/>
                </a:lnTo>
                <a:lnTo>
                  <a:pt x="650749" y="1714500"/>
                </a:lnTo>
                <a:lnTo>
                  <a:pt x="661417" y="1709928"/>
                </a:lnTo>
                <a:lnTo>
                  <a:pt x="661417" y="1709928"/>
                </a:lnTo>
                <a:lnTo>
                  <a:pt x="672085" y="1705356"/>
                </a:lnTo>
                <a:lnTo>
                  <a:pt x="672085" y="1705356"/>
                </a:lnTo>
                <a:lnTo>
                  <a:pt x="681228" y="1699260"/>
                </a:lnTo>
                <a:lnTo>
                  <a:pt x="681228" y="1699260"/>
                </a:lnTo>
                <a:lnTo>
                  <a:pt x="690372" y="1693164"/>
                </a:lnTo>
                <a:lnTo>
                  <a:pt x="690372" y="1693164"/>
                </a:lnTo>
                <a:lnTo>
                  <a:pt x="697993" y="1685544"/>
                </a:lnTo>
                <a:lnTo>
                  <a:pt x="697993" y="1685544"/>
                </a:lnTo>
                <a:lnTo>
                  <a:pt x="705613" y="1677924"/>
                </a:lnTo>
                <a:lnTo>
                  <a:pt x="705613" y="1677924"/>
                </a:lnTo>
                <a:lnTo>
                  <a:pt x="713233" y="1668780"/>
                </a:lnTo>
                <a:lnTo>
                  <a:pt x="711709" y="1668780"/>
                </a:lnTo>
                <a:lnTo>
                  <a:pt x="717805" y="1658112"/>
                </a:lnTo>
                <a:lnTo>
                  <a:pt x="717805" y="1659636"/>
                </a:lnTo>
                <a:lnTo>
                  <a:pt x="723900" y="1648968"/>
                </a:lnTo>
                <a:lnTo>
                  <a:pt x="722377" y="1648968"/>
                </a:lnTo>
                <a:lnTo>
                  <a:pt x="726949" y="1638300"/>
                </a:lnTo>
                <a:lnTo>
                  <a:pt x="726949" y="1638300"/>
                </a:lnTo>
                <a:lnTo>
                  <a:pt x="729997" y="1627632"/>
                </a:lnTo>
                <a:lnTo>
                  <a:pt x="729997" y="1627632"/>
                </a:lnTo>
                <a:lnTo>
                  <a:pt x="731521" y="1615440"/>
                </a:lnTo>
                <a:lnTo>
                  <a:pt x="731521" y="1615440"/>
                </a:lnTo>
                <a:lnTo>
                  <a:pt x="733045" y="1603248"/>
                </a:lnTo>
                <a:lnTo>
                  <a:pt x="731521" y="1603248"/>
                </a:lnTo>
                <a:lnTo>
                  <a:pt x="731521" y="129539"/>
                </a:lnTo>
                <a:lnTo>
                  <a:pt x="733045" y="129539"/>
                </a:lnTo>
                <a:lnTo>
                  <a:pt x="731521" y="117348"/>
                </a:lnTo>
                <a:lnTo>
                  <a:pt x="731521" y="117348"/>
                </a:lnTo>
                <a:lnTo>
                  <a:pt x="729997" y="105156"/>
                </a:lnTo>
                <a:lnTo>
                  <a:pt x="729997" y="105156"/>
                </a:lnTo>
                <a:lnTo>
                  <a:pt x="726949" y="94488"/>
                </a:lnTo>
                <a:lnTo>
                  <a:pt x="726949" y="94488"/>
                </a:lnTo>
                <a:lnTo>
                  <a:pt x="722377" y="83819"/>
                </a:lnTo>
                <a:lnTo>
                  <a:pt x="723900" y="83819"/>
                </a:lnTo>
                <a:lnTo>
                  <a:pt x="717805" y="73152"/>
                </a:lnTo>
                <a:lnTo>
                  <a:pt x="717805" y="74676"/>
                </a:lnTo>
                <a:lnTo>
                  <a:pt x="711709" y="64008"/>
                </a:lnTo>
                <a:lnTo>
                  <a:pt x="713233" y="64008"/>
                </a:lnTo>
                <a:lnTo>
                  <a:pt x="705613" y="54864"/>
                </a:lnTo>
                <a:lnTo>
                  <a:pt x="705613" y="54864"/>
                </a:lnTo>
                <a:lnTo>
                  <a:pt x="697993" y="47244"/>
                </a:lnTo>
                <a:lnTo>
                  <a:pt x="697993" y="47244"/>
                </a:lnTo>
                <a:lnTo>
                  <a:pt x="690372" y="39624"/>
                </a:lnTo>
                <a:lnTo>
                  <a:pt x="690372" y="39624"/>
                </a:lnTo>
                <a:lnTo>
                  <a:pt x="681228" y="32004"/>
                </a:lnTo>
                <a:lnTo>
                  <a:pt x="681228" y="33528"/>
                </a:lnTo>
                <a:lnTo>
                  <a:pt x="672085" y="27432"/>
                </a:lnTo>
                <a:lnTo>
                  <a:pt x="672085" y="27432"/>
                </a:lnTo>
                <a:lnTo>
                  <a:pt x="661417" y="22860"/>
                </a:lnTo>
                <a:lnTo>
                  <a:pt x="661417" y="22860"/>
                </a:lnTo>
                <a:lnTo>
                  <a:pt x="650749" y="18288"/>
                </a:lnTo>
                <a:lnTo>
                  <a:pt x="650749" y="18288"/>
                </a:lnTo>
                <a:lnTo>
                  <a:pt x="640081" y="15240"/>
                </a:lnTo>
                <a:lnTo>
                  <a:pt x="640081" y="15240"/>
                </a:lnTo>
                <a:lnTo>
                  <a:pt x="627889" y="13716"/>
                </a:lnTo>
                <a:lnTo>
                  <a:pt x="629413" y="13716"/>
                </a:lnTo>
                <a:lnTo>
                  <a:pt x="615697" y="13716"/>
                </a:lnTo>
                <a:lnTo>
                  <a:pt x="617221" y="13716"/>
                </a:lnTo>
                <a:lnTo>
                  <a:pt x="129541" y="13716"/>
                </a:lnTo>
                <a:lnTo>
                  <a:pt x="129541" y="13716"/>
                </a:lnTo>
                <a:lnTo>
                  <a:pt x="117349" y="13716"/>
                </a:lnTo>
                <a:lnTo>
                  <a:pt x="117349" y="13716"/>
                </a:lnTo>
                <a:lnTo>
                  <a:pt x="105157" y="15240"/>
                </a:lnTo>
                <a:lnTo>
                  <a:pt x="105157" y="15240"/>
                </a:lnTo>
                <a:lnTo>
                  <a:pt x="94489" y="18288"/>
                </a:lnTo>
                <a:lnTo>
                  <a:pt x="94489" y="18288"/>
                </a:lnTo>
                <a:lnTo>
                  <a:pt x="83821" y="22860"/>
                </a:lnTo>
                <a:lnTo>
                  <a:pt x="83821" y="22860"/>
                </a:lnTo>
                <a:lnTo>
                  <a:pt x="73153" y="27432"/>
                </a:lnTo>
                <a:lnTo>
                  <a:pt x="74677" y="27432"/>
                </a:lnTo>
                <a:lnTo>
                  <a:pt x="64009" y="33528"/>
                </a:lnTo>
                <a:lnTo>
                  <a:pt x="64009" y="32004"/>
                </a:lnTo>
                <a:lnTo>
                  <a:pt x="54865" y="39624"/>
                </a:lnTo>
                <a:lnTo>
                  <a:pt x="54865" y="39624"/>
                </a:lnTo>
                <a:lnTo>
                  <a:pt x="47245" y="47244"/>
                </a:lnTo>
                <a:lnTo>
                  <a:pt x="47245" y="47244"/>
                </a:lnTo>
                <a:lnTo>
                  <a:pt x="39625" y="54864"/>
                </a:lnTo>
                <a:lnTo>
                  <a:pt x="39625" y="54864"/>
                </a:lnTo>
                <a:lnTo>
                  <a:pt x="32005" y="64008"/>
                </a:lnTo>
                <a:lnTo>
                  <a:pt x="33528" y="64008"/>
                </a:lnTo>
                <a:lnTo>
                  <a:pt x="27433" y="74676"/>
                </a:lnTo>
                <a:lnTo>
                  <a:pt x="27433" y="73152"/>
                </a:lnTo>
                <a:lnTo>
                  <a:pt x="22861" y="83819"/>
                </a:lnTo>
                <a:lnTo>
                  <a:pt x="22861" y="83819"/>
                </a:lnTo>
                <a:lnTo>
                  <a:pt x="18289" y="94488"/>
                </a:lnTo>
                <a:lnTo>
                  <a:pt x="18289" y="94488"/>
                </a:lnTo>
                <a:lnTo>
                  <a:pt x="15241" y="105156"/>
                </a:lnTo>
                <a:lnTo>
                  <a:pt x="15241" y="105156"/>
                </a:lnTo>
                <a:lnTo>
                  <a:pt x="13717" y="117348"/>
                </a:lnTo>
                <a:lnTo>
                  <a:pt x="13717" y="117348"/>
                </a:lnTo>
                <a:lnTo>
                  <a:pt x="13717" y="129539"/>
                </a:lnTo>
                <a:lnTo>
                  <a:pt x="13717" y="129539"/>
                </a:lnTo>
                <a:lnTo>
                  <a:pt x="13717" y="16032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04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525780"/>
            <a:ext cx="541072" cy="617219"/>
          </a:xfrm>
          <a:prstGeom prst="rect">
            <a:avLst/>
          </a:prstGeom>
        </p:spPr>
      </p:pic>
      <p:pic>
        <p:nvPicPr>
          <p:cNvPr id="605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67691"/>
            <a:ext cx="1420394" cy="1339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60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60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60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3148" name="object 3148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9" name="object 3149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0" name="object 3150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1" name="object 3151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2" name="object 3152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3" name="object 3153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64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54" name="object 3154"/>
          <p:cNvSpPr/>
          <p:nvPr/>
        </p:nvSpPr>
        <p:spPr>
          <a:xfrm>
            <a:off x="1223772" y="685800"/>
            <a:ext cx="7322820" cy="1403604"/>
          </a:xfrm>
          <a:custGeom>
            <a:avLst/>
            <a:gdLst/>
            <a:ahLst/>
            <a:cxnLst/>
            <a:rect l="l" t="t" r="r" b="b"/>
            <a:pathLst>
              <a:path w="7322820" h="1403604">
                <a:moveTo>
                  <a:pt x="0" y="1403604"/>
                </a:moveTo>
                <a:lnTo>
                  <a:pt x="0" y="0"/>
                </a:lnTo>
                <a:lnTo>
                  <a:pt x="7322820" y="0"/>
                </a:lnTo>
                <a:lnTo>
                  <a:pt x="7322820" y="1403604"/>
                </a:lnTo>
                <a:lnTo>
                  <a:pt x="0" y="1403604"/>
                </a:lnTo>
                <a:close/>
              </a:path>
            </a:pathLst>
          </a:custGeom>
          <a:solidFill>
            <a:srgbClr val="D6E8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1855469" y="862599"/>
            <a:ext cx="6172271" cy="11643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b="1" spc="10" dirty="0">
                <a:solidFill>
                  <a:srgbClr val="286991"/>
                </a:solidFill>
                <a:latin typeface="Arial"/>
                <a:cs typeface="Arial"/>
              </a:rPr>
              <a:t>Kebutuhan Pegawai Di Instansi</a:t>
            </a:r>
            <a:endParaRPr sz="2800">
              <a:latin typeface="Arial"/>
              <a:cs typeface="Arial"/>
            </a:endParaRPr>
          </a:p>
          <a:p>
            <a:pPr marL="560832">
              <a:lnSpc>
                <a:spcPct val="100000"/>
              </a:lnSpc>
            </a:pPr>
            <a:r>
              <a:rPr sz="2800" b="1" spc="10" dirty="0">
                <a:solidFill>
                  <a:srgbClr val="286991"/>
                </a:solidFill>
                <a:latin typeface="Arial"/>
                <a:cs typeface="Arial"/>
              </a:rPr>
              <a:t>Di Sajikan Melalui Sistem</a:t>
            </a:r>
            <a:endParaRPr sz="2800">
              <a:latin typeface="Arial"/>
              <a:cs typeface="Arial"/>
            </a:endParaRPr>
          </a:p>
          <a:p>
            <a:pPr marL="44196">
              <a:lnSpc>
                <a:spcPct val="100000"/>
              </a:lnSpc>
            </a:pPr>
            <a:r>
              <a:rPr sz="2800" b="1" spc="10" dirty="0">
                <a:solidFill>
                  <a:srgbClr val="286991"/>
                </a:solidFill>
                <a:latin typeface="Arial"/>
                <a:cs typeface="Arial"/>
              </a:rPr>
              <a:t>Perencanaan dengan Elektrnik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4385944" y="6132925"/>
            <a:ext cx="1318867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Kementerian PANRB</a:t>
            </a:r>
            <a:endParaRPr sz="900">
              <a:latin typeface="Arial"/>
              <a:cs typeface="Arial"/>
            </a:endParaRPr>
          </a:p>
        </p:txBody>
      </p:sp>
      <p:pic>
        <p:nvPicPr>
          <p:cNvPr id="61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88" y="6134100"/>
            <a:ext cx="940308" cy="210312"/>
          </a:xfrm>
          <a:prstGeom prst="rect">
            <a:avLst/>
          </a:prstGeom>
        </p:spPr>
      </p:pic>
      <p:pic>
        <p:nvPicPr>
          <p:cNvPr id="61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2514600"/>
            <a:ext cx="4300728" cy="629412"/>
          </a:xfrm>
          <a:prstGeom prst="rect">
            <a:avLst/>
          </a:prstGeom>
        </p:spPr>
      </p:pic>
      <p:pic>
        <p:nvPicPr>
          <p:cNvPr id="612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2516124"/>
            <a:ext cx="4299204" cy="627888"/>
          </a:xfrm>
          <a:prstGeom prst="rect">
            <a:avLst/>
          </a:prstGeom>
        </p:spPr>
      </p:pic>
      <p:pic>
        <p:nvPicPr>
          <p:cNvPr id="613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2514600"/>
            <a:ext cx="4300728" cy="629412"/>
          </a:xfrm>
          <a:prstGeom prst="rect">
            <a:avLst/>
          </a:prstGeom>
        </p:spPr>
      </p:pic>
      <p:pic>
        <p:nvPicPr>
          <p:cNvPr id="614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499360"/>
            <a:ext cx="4322072" cy="659892"/>
          </a:xfrm>
          <a:prstGeom prst="rect">
            <a:avLst/>
          </a:prstGeom>
        </p:spPr>
      </p:pic>
      <p:pic>
        <p:nvPicPr>
          <p:cNvPr id="615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24" y="2500884"/>
            <a:ext cx="4314443" cy="658367"/>
          </a:xfrm>
          <a:prstGeom prst="rect">
            <a:avLst/>
          </a:prstGeom>
        </p:spPr>
      </p:pic>
      <p:pic>
        <p:nvPicPr>
          <p:cNvPr id="616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499360"/>
            <a:ext cx="4322072" cy="659892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3260906" y="2633570"/>
            <a:ext cx="1113739" cy="304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232526"/>
                </a:solidFill>
                <a:latin typeface="Calibri"/>
                <a:cs typeface="Calibri"/>
              </a:rPr>
              <a:t>• Akurat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17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16124"/>
            <a:ext cx="731520" cy="627888"/>
          </a:xfrm>
          <a:prstGeom prst="rect">
            <a:avLst/>
          </a:prstGeom>
        </p:spPr>
      </p:pic>
      <p:sp>
        <p:nvSpPr>
          <p:cNvPr id="3155" name="object 3155"/>
          <p:cNvSpPr/>
          <p:nvPr/>
        </p:nvSpPr>
        <p:spPr>
          <a:xfrm>
            <a:off x="2508503" y="2510028"/>
            <a:ext cx="743712" cy="640080"/>
          </a:xfrm>
          <a:custGeom>
            <a:avLst/>
            <a:gdLst/>
            <a:ahLst/>
            <a:cxnLst/>
            <a:rect l="l" t="t" r="r" b="b"/>
            <a:pathLst>
              <a:path w="743712" h="640080">
                <a:moveTo>
                  <a:pt x="0" y="111252"/>
                </a:moveTo>
                <a:lnTo>
                  <a:pt x="0" y="99060"/>
                </a:lnTo>
                <a:lnTo>
                  <a:pt x="1525" y="88392"/>
                </a:lnTo>
                <a:lnTo>
                  <a:pt x="4572" y="77724"/>
                </a:lnTo>
                <a:lnTo>
                  <a:pt x="9145" y="67056"/>
                </a:lnTo>
                <a:lnTo>
                  <a:pt x="13717" y="57912"/>
                </a:lnTo>
                <a:lnTo>
                  <a:pt x="18289" y="48768"/>
                </a:lnTo>
                <a:lnTo>
                  <a:pt x="25909" y="39624"/>
                </a:lnTo>
                <a:lnTo>
                  <a:pt x="32005" y="32004"/>
                </a:lnTo>
                <a:lnTo>
                  <a:pt x="39625" y="24384"/>
                </a:lnTo>
                <a:lnTo>
                  <a:pt x="48769" y="18288"/>
                </a:lnTo>
                <a:lnTo>
                  <a:pt x="57913" y="13716"/>
                </a:lnTo>
                <a:lnTo>
                  <a:pt x="67056" y="9144"/>
                </a:lnTo>
                <a:lnTo>
                  <a:pt x="77725" y="4572"/>
                </a:lnTo>
                <a:lnTo>
                  <a:pt x="88393" y="1524"/>
                </a:lnTo>
                <a:lnTo>
                  <a:pt x="99061" y="0"/>
                </a:lnTo>
                <a:lnTo>
                  <a:pt x="111253" y="0"/>
                </a:lnTo>
                <a:lnTo>
                  <a:pt x="633984" y="0"/>
                </a:lnTo>
                <a:lnTo>
                  <a:pt x="644653" y="0"/>
                </a:lnTo>
                <a:lnTo>
                  <a:pt x="655321" y="1524"/>
                </a:lnTo>
                <a:lnTo>
                  <a:pt x="665989" y="4572"/>
                </a:lnTo>
                <a:lnTo>
                  <a:pt x="676656" y="9144"/>
                </a:lnTo>
                <a:lnTo>
                  <a:pt x="685800" y="13716"/>
                </a:lnTo>
                <a:lnTo>
                  <a:pt x="694945" y="18288"/>
                </a:lnTo>
                <a:lnTo>
                  <a:pt x="704089" y="24384"/>
                </a:lnTo>
                <a:lnTo>
                  <a:pt x="711709" y="32004"/>
                </a:lnTo>
                <a:lnTo>
                  <a:pt x="719328" y="39624"/>
                </a:lnTo>
                <a:lnTo>
                  <a:pt x="725425" y="48768"/>
                </a:lnTo>
                <a:lnTo>
                  <a:pt x="731521" y="57912"/>
                </a:lnTo>
                <a:lnTo>
                  <a:pt x="736093" y="67056"/>
                </a:lnTo>
                <a:lnTo>
                  <a:pt x="739141" y="77724"/>
                </a:lnTo>
                <a:lnTo>
                  <a:pt x="742189" y="88392"/>
                </a:lnTo>
                <a:lnTo>
                  <a:pt x="743712" y="99060"/>
                </a:lnTo>
                <a:lnTo>
                  <a:pt x="743712" y="111252"/>
                </a:lnTo>
                <a:lnTo>
                  <a:pt x="743712" y="530352"/>
                </a:lnTo>
                <a:lnTo>
                  <a:pt x="743712" y="541020"/>
                </a:lnTo>
                <a:lnTo>
                  <a:pt x="742189" y="551688"/>
                </a:lnTo>
                <a:lnTo>
                  <a:pt x="739141" y="562356"/>
                </a:lnTo>
                <a:lnTo>
                  <a:pt x="736093" y="573024"/>
                </a:lnTo>
                <a:lnTo>
                  <a:pt x="731521" y="582168"/>
                </a:lnTo>
                <a:lnTo>
                  <a:pt x="725425" y="591312"/>
                </a:lnTo>
                <a:lnTo>
                  <a:pt x="719328" y="600456"/>
                </a:lnTo>
                <a:lnTo>
                  <a:pt x="711709" y="608076"/>
                </a:lnTo>
                <a:lnTo>
                  <a:pt x="704089" y="615696"/>
                </a:lnTo>
                <a:lnTo>
                  <a:pt x="694945" y="621792"/>
                </a:lnTo>
                <a:lnTo>
                  <a:pt x="685800" y="627888"/>
                </a:lnTo>
                <a:lnTo>
                  <a:pt x="676656" y="632460"/>
                </a:lnTo>
                <a:lnTo>
                  <a:pt x="665989" y="635508"/>
                </a:lnTo>
                <a:lnTo>
                  <a:pt x="655321" y="638556"/>
                </a:lnTo>
                <a:lnTo>
                  <a:pt x="644653" y="640080"/>
                </a:lnTo>
                <a:lnTo>
                  <a:pt x="633984" y="640080"/>
                </a:lnTo>
                <a:lnTo>
                  <a:pt x="111253" y="640080"/>
                </a:lnTo>
                <a:lnTo>
                  <a:pt x="99061" y="640080"/>
                </a:lnTo>
                <a:lnTo>
                  <a:pt x="88393" y="638556"/>
                </a:lnTo>
                <a:lnTo>
                  <a:pt x="77725" y="635508"/>
                </a:lnTo>
                <a:lnTo>
                  <a:pt x="67056" y="632460"/>
                </a:lnTo>
                <a:lnTo>
                  <a:pt x="57913" y="627888"/>
                </a:lnTo>
                <a:lnTo>
                  <a:pt x="48769" y="621792"/>
                </a:lnTo>
                <a:lnTo>
                  <a:pt x="39625" y="615696"/>
                </a:lnTo>
                <a:lnTo>
                  <a:pt x="32005" y="608076"/>
                </a:lnTo>
                <a:lnTo>
                  <a:pt x="25909" y="600456"/>
                </a:lnTo>
                <a:lnTo>
                  <a:pt x="18289" y="591312"/>
                </a:lnTo>
                <a:lnTo>
                  <a:pt x="13717" y="582168"/>
                </a:lnTo>
                <a:lnTo>
                  <a:pt x="9145" y="573024"/>
                </a:lnTo>
                <a:lnTo>
                  <a:pt x="4572" y="562356"/>
                </a:lnTo>
                <a:lnTo>
                  <a:pt x="1525" y="551688"/>
                </a:lnTo>
                <a:lnTo>
                  <a:pt x="0" y="541020"/>
                </a:lnTo>
                <a:lnTo>
                  <a:pt x="0" y="530352"/>
                </a:lnTo>
                <a:lnTo>
                  <a:pt x="0" y="111252"/>
                </a:lnTo>
                <a:close/>
                <a:moveTo>
                  <a:pt x="12193" y="530352"/>
                </a:moveTo>
                <a:lnTo>
                  <a:pt x="12193" y="528828"/>
                </a:lnTo>
                <a:lnTo>
                  <a:pt x="13717" y="539496"/>
                </a:lnTo>
                <a:lnTo>
                  <a:pt x="13717" y="539496"/>
                </a:lnTo>
                <a:lnTo>
                  <a:pt x="15241" y="550164"/>
                </a:lnTo>
                <a:lnTo>
                  <a:pt x="13717" y="548640"/>
                </a:lnTo>
                <a:lnTo>
                  <a:pt x="16765" y="559308"/>
                </a:lnTo>
                <a:lnTo>
                  <a:pt x="16765" y="559308"/>
                </a:lnTo>
                <a:lnTo>
                  <a:pt x="19813" y="568452"/>
                </a:lnTo>
                <a:lnTo>
                  <a:pt x="19813" y="568452"/>
                </a:lnTo>
                <a:lnTo>
                  <a:pt x="24385" y="577596"/>
                </a:lnTo>
                <a:lnTo>
                  <a:pt x="24385" y="576072"/>
                </a:lnTo>
                <a:lnTo>
                  <a:pt x="28957" y="585216"/>
                </a:lnTo>
                <a:lnTo>
                  <a:pt x="28957" y="585216"/>
                </a:lnTo>
                <a:lnTo>
                  <a:pt x="35053" y="592836"/>
                </a:lnTo>
                <a:lnTo>
                  <a:pt x="35053" y="592836"/>
                </a:lnTo>
                <a:lnTo>
                  <a:pt x="41149" y="598932"/>
                </a:lnTo>
                <a:lnTo>
                  <a:pt x="41149" y="598932"/>
                </a:lnTo>
                <a:lnTo>
                  <a:pt x="48769" y="606552"/>
                </a:lnTo>
                <a:lnTo>
                  <a:pt x="48769" y="605028"/>
                </a:lnTo>
                <a:lnTo>
                  <a:pt x="56389" y="611124"/>
                </a:lnTo>
                <a:lnTo>
                  <a:pt x="56389" y="611124"/>
                </a:lnTo>
                <a:lnTo>
                  <a:pt x="64009" y="615696"/>
                </a:lnTo>
                <a:lnTo>
                  <a:pt x="64009" y="615696"/>
                </a:lnTo>
                <a:lnTo>
                  <a:pt x="73153" y="620268"/>
                </a:lnTo>
                <a:lnTo>
                  <a:pt x="71628" y="620268"/>
                </a:lnTo>
                <a:lnTo>
                  <a:pt x="82297" y="623316"/>
                </a:lnTo>
                <a:lnTo>
                  <a:pt x="80772" y="623316"/>
                </a:lnTo>
                <a:lnTo>
                  <a:pt x="91441" y="626364"/>
                </a:lnTo>
                <a:lnTo>
                  <a:pt x="91441" y="626364"/>
                </a:lnTo>
                <a:lnTo>
                  <a:pt x="100585" y="627888"/>
                </a:lnTo>
                <a:lnTo>
                  <a:pt x="100585" y="627888"/>
                </a:lnTo>
                <a:lnTo>
                  <a:pt x="111253" y="627888"/>
                </a:lnTo>
                <a:lnTo>
                  <a:pt x="111253" y="627888"/>
                </a:lnTo>
                <a:lnTo>
                  <a:pt x="632461" y="627888"/>
                </a:lnTo>
                <a:lnTo>
                  <a:pt x="632461" y="627888"/>
                </a:lnTo>
                <a:lnTo>
                  <a:pt x="643128" y="627888"/>
                </a:lnTo>
                <a:lnTo>
                  <a:pt x="643128" y="627888"/>
                </a:lnTo>
                <a:lnTo>
                  <a:pt x="653797" y="626364"/>
                </a:lnTo>
                <a:lnTo>
                  <a:pt x="652272" y="626364"/>
                </a:lnTo>
                <a:lnTo>
                  <a:pt x="662941" y="623316"/>
                </a:lnTo>
                <a:lnTo>
                  <a:pt x="661417" y="623316"/>
                </a:lnTo>
                <a:lnTo>
                  <a:pt x="672084" y="620268"/>
                </a:lnTo>
                <a:lnTo>
                  <a:pt x="670561" y="620268"/>
                </a:lnTo>
                <a:lnTo>
                  <a:pt x="679705" y="615696"/>
                </a:lnTo>
                <a:lnTo>
                  <a:pt x="679705" y="615696"/>
                </a:lnTo>
                <a:lnTo>
                  <a:pt x="688849" y="611124"/>
                </a:lnTo>
                <a:lnTo>
                  <a:pt x="687325" y="611124"/>
                </a:lnTo>
                <a:lnTo>
                  <a:pt x="696469" y="605028"/>
                </a:lnTo>
                <a:lnTo>
                  <a:pt x="694945" y="606552"/>
                </a:lnTo>
                <a:lnTo>
                  <a:pt x="702565" y="598932"/>
                </a:lnTo>
                <a:lnTo>
                  <a:pt x="702565" y="598932"/>
                </a:lnTo>
                <a:lnTo>
                  <a:pt x="708661" y="592836"/>
                </a:lnTo>
                <a:lnTo>
                  <a:pt x="708661" y="592836"/>
                </a:lnTo>
                <a:lnTo>
                  <a:pt x="714756" y="585216"/>
                </a:lnTo>
                <a:lnTo>
                  <a:pt x="714756" y="585216"/>
                </a:lnTo>
                <a:lnTo>
                  <a:pt x="719328" y="576072"/>
                </a:lnTo>
                <a:lnTo>
                  <a:pt x="719328" y="577596"/>
                </a:lnTo>
                <a:lnTo>
                  <a:pt x="723900" y="568452"/>
                </a:lnTo>
                <a:lnTo>
                  <a:pt x="723900" y="568452"/>
                </a:lnTo>
                <a:lnTo>
                  <a:pt x="726949" y="559308"/>
                </a:lnTo>
                <a:lnTo>
                  <a:pt x="726949" y="559308"/>
                </a:lnTo>
                <a:lnTo>
                  <a:pt x="729997" y="548640"/>
                </a:lnTo>
                <a:lnTo>
                  <a:pt x="729997" y="550164"/>
                </a:lnTo>
                <a:lnTo>
                  <a:pt x="731521" y="539496"/>
                </a:lnTo>
                <a:lnTo>
                  <a:pt x="731521" y="539496"/>
                </a:lnTo>
                <a:lnTo>
                  <a:pt x="731521" y="528828"/>
                </a:lnTo>
                <a:lnTo>
                  <a:pt x="731521" y="530352"/>
                </a:lnTo>
                <a:lnTo>
                  <a:pt x="731521" y="111252"/>
                </a:lnTo>
                <a:lnTo>
                  <a:pt x="731521" y="111252"/>
                </a:lnTo>
                <a:lnTo>
                  <a:pt x="731521" y="100584"/>
                </a:lnTo>
                <a:lnTo>
                  <a:pt x="731521" y="100584"/>
                </a:lnTo>
                <a:lnTo>
                  <a:pt x="729997" y="89916"/>
                </a:lnTo>
                <a:lnTo>
                  <a:pt x="729997" y="91440"/>
                </a:lnTo>
                <a:lnTo>
                  <a:pt x="726949" y="80772"/>
                </a:lnTo>
                <a:lnTo>
                  <a:pt x="726949" y="82296"/>
                </a:lnTo>
                <a:lnTo>
                  <a:pt x="723900" y="71628"/>
                </a:lnTo>
                <a:lnTo>
                  <a:pt x="723900" y="73152"/>
                </a:lnTo>
                <a:lnTo>
                  <a:pt x="719328" y="64008"/>
                </a:lnTo>
                <a:lnTo>
                  <a:pt x="719328" y="64008"/>
                </a:lnTo>
                <a:lnTo>
                  <a:pt x="714756" y="54864"/>
                </a:lnTo>
                <a:lnTo>
                  <a:pt x="714756" y="56388"/>
                </a:lnTo>
                <a:lnTo>
                  <a:pt x="708661" y="48768"/>
                </a:lnTo>
                <a:lnTo>
                  <a:pt x="708661" y="48768"/>
                </a:lnTo>
                <a:lnTo>
                  <a:pt x="702565" y="41148"/>
                </a:lnTo>
                <a:lnTo>
                  <a:pt x="702565" y="41148"/>
                </a:lnTo>
                <a:lnTo>
                  <a:pt x="694945" y="35052"/>
                </a:lnTo>
                <a:lnTo>
                  <a:pt x="696469" y="35052"/>
                </a:lnTo>
                <a:lnTo>
                  <a:pt x="687325" y="28956"/>
                </a:lnTo>
                <a:lnTo>
                  <a:pt x="688849" y="28956"/>
                </a:lnTo>
                <a:lnTo>
                  <a:pt x="679705" y="24384"/>
                </a:lnTo>
                <a:lnTo>
                  <a:pt x="679705" y="24384"/>
                </a:lnTo>
                <a:lnTo>
                  <a:pt x="670561" y="19812"/>
                </a:lnTo>
                <a:lnTo>
                  <a:pt x="672084" y="19812"/>
                </a:lnTo>
                <a:lnTo>
                  <a:pt x="661417" y="16764"/>
                </a:lnTo>
                <a:lnTo>
                  <a:pt x="662941" y="16764"/>
                </a:lnTo>
                <a:lnTo>
                  <a:pt x="652272" y="13716"/>
                </a:lnTo>
                <a:lnTo>
                  <a:pt x="653797" y="13716"/>
                </a:lnTo>
                <a:lnTo>
                  <a:pt x="643128" y="12192"/>
                </a:lnTo>
                <a:lnTo>
                  <a:pt x="643128" y="13716"/>
                </a:lnTo>
                <a:lnTo>
                  <a:pt x="632461" y="12192"/>
                </a:lnTo>
                <a:lnTo>
                  <a:pt x="632461" y="12192"/>
                </a:lnTo>
                <a:lnTo>
                  <a:pt x="111253" y="12192"/>
                </a:lnTo>
                <a:lnTo>
                  <a:pt x="111253" y="12192"/>
                </a:lnTo>
                <a:lnTo>
                  <a:pt x="100585" y="13716"/>
                </a:lnTo>
                <a:lnTo>
                  <a:pt x="100585" y="12192"/>
                </a:lnTo>
                <a:lnTo>
                  <a:pt x="91441" y="13716"/>
                </a:lnTo>
                <a:lnTo>
                  <a:pt x="91441" y="13716"/>
                </a:lnTo>
                <a:lnTo>
                  <a:pt x="80772" y="16764"/>
                </a:lnTo>
                <a:lnTo>
                  <a:pt x="82297" y="16764"/>
                </a:lnTo>
                <a:lnTo>
                  <a:pt x="71628" y="19812"/>
                </a:lnTo>
                <a:lnTo>
                  <a:pt x="73153" y="19812"/>
                </a:lnTo>
                <a:lnTo>
                  <a:pt x="64009" y="24384"/>
                </a:lnTo>
                <a:lnTo>
                  <a:pt x="64009" y="24384"/>
                </a:lnTo>
                <a:lnTo>
                  <a:pt x="56389" y="28956"/>
                </a:lnTo>
                <a:lnTo>
                  <a:pt x="56389" y="28956"/>
                </a:lnTo>
                <a:lnTo>
                  <a:pt x="48769" y="35052"/>
                </a:lnTo>
                <a:lnTo>
                  <a:pt x="48769" y="35052"/>
                </a:lnTo>
                <a:lnTo>
                  <a:pt x="41149" y="41148"/>
                </a:lnTo>
                <a:lnTo>
                  <a:pt x="41149" y="41148"/>
                </a:lnTo>
                <a:lnTo>
                  <a:pt x="35053" y="48768"/>
                </a:lnTo>
                <a:lnTo>
                  <a:pt x="35053" y="48768"/>
                </a:lnTo>
                <a:lnTo>
                  <a:pt x="28957" y="56388"/>
                </a:lnTo>
                <a:lnTo>
                  <a:pt x="28957" y="54864"/>
                </a:lnTo>
                <a:lnTo>
                  <a:pt x="24385" y="64008"/>
                </a:lnTo>
                <a:lnTo>
                  <a:pt x="24385" y="64008"/>
                </a:lnTo>
                <a:lnTo>
                  <a:pt x="19813" y="73152"/>
                </a:lnTo>
                <a:lnTo>
                  <a:pt x="19813" y="71628"/>
                </a:lnTo>
                <a:lnTo>
                  <a:pt x="16765" y="82296"/>
                </a:lnTo>
                <a:lnTo>
                  <a:pt x="16765" y="80772"/>
                </a:lnTo>
                <a:lnTo>
                  <a:pt x="13717" y="91440"/>
                </a:lnTo>
                <a:lnTo>
                  <a:pt x="15241" y="89916"/>
                </a:lnTo>
                <a:lnTo>
                  <a:pt x="13717" y="100584"/>
                </a:lnTo>
                <a:lnTo>
                  <a:pt x="13717" y="100584"/>
                </a:lnTo>
                <a:lnTo>
                  <a:pt x="12193" y="111252"/>
                </a:lnTo>
                <a:lnTo>
                  <a:pt x="12193" y="111252"/>
                </a:lnTo>
                <a:lnTo>
                  <a:pt x="12193" y="5303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1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3206496"/>
            <a:ext cx="4300728" cy="629412"/>
          </a:xfrm>
          <a:prstGeom prst="rect">
            <a:avLst/>
          </a:prstGeom>
        </p:spPr>
      </p:pic>
      <p:pic>
        <p:nvPicPr>
          <p:cNvPr id="619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3208020"/>
            <a:ext cx="4299204" cy="627887"/>
          </a:xfrm>
          <a:prstGeom prst="rect">
            <a:avLst/>
          </a:prstGeom>
        </p:spPr>
      </p:pic>
      <p:pic>
        <p:nvPicPr>
          <p:cNvPr id="620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3206496"/>
            <a:ext cx="4300728" cy="629412"/>
          </a:xfrm>
          <a:prstGeom prst="rect">
            <a:avLst/>
          </a:prstGeom>
        </p:spPr>
      </p:pic>
      <p:pic>
        <p:nvPicPr>
          <p:cNvPr id="621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189732"/>
            <a:ext cx="4322072" cy="661415"/>
          </a:xfrm>
          <a:prstGeom prst="rect">
            <a:avLst/>
          </a:prstGeom>
        </p:spPr>
      </p:pic>
      <p:pic>
        <p:nvPicPr>
          <p:cNvPr id="622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24" y="3191256"/>
            <a:ext cx="4314443" cy="659892"/>
          </a:xfrm>
          <a:prstGeom prst="rect">
            <a:avLst/>
          </a:prstGeom>
        </p:spPr>
      </p:pic>
      <p:pic>
        <p:nvPicPr>
          <p:cNvPr id="623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189732"/>
            <a:ext cx="4322072" cy="661415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3260906" y="3324744"/>
            <a:ext cx="2955340" cy="304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232526"/>
                </a:solidFill>
                <a:latin typeface="Calibri"/>
                <a:cs typeface="Calibri"/>
              </a:rPr>
              <a:t>• Data yang berkualitas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24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208019"/>
            <a:ext cx="731520" cy="627888"/>
          </a:xfrm>
          <a:prstGeom prst="rect">
            <a:avLst/>
          </a:prstGeom>
        </p:spPr>
      </p:pic>
      <p:sp>
        <p:nvSpPr>
          <p:cNvPr id="3156" name="object 3156"/>
          <p:cNvSpPr/>
          <p:nvPr/>
        </p:nvSpPr>
        <p:spPr>
          <a:xfrm>
            <a:off x="2508503" y="3200400"/>
            <a:ext cx="743712" cy="641603"/>
          </a:xfrm>
          <a:custGeom>
            <a:avLst/>
            <a:gdLst/>
            <a:ahLst/>
            <a:cxnLst/>
            <a:rect l="l" t="t" r="r" b="b"/>
            <a:pathLst>
              <a:path w="743712" h="641603">
                <a:moveTo>
                  <a:pt x="0" y="111251"/>
                </a:moveTo>
                <a:lnTo>
                  <a:pt x="0" y="100584"/>
                </a:lnTo>
                <a:lnTo>
                  <a:pt x="1525" y="89916"/>
                </a:lnTo>
                <a:lnTo>
                  <a:pt x="4572" y="79248"/>
                </a:lnTo>
                <a:lnTo>
                  <a:pt x="9145" y="68580"/>
                </a:lnTo>
                <a:lnTo>
                  <a:pt x="13717" y="59436"/>
                </a:lnTo>
                <a:lnTo>
                  <a:pt x="18289" y="50292"/>
                </a:lnTo>
                <a:lnTo>
                  <a:pt x="25909" y="41148"/>
                </a:lnTo>
                <a:lnTo>
                  <a:pt x="32005" y="33528"/>
                </a:lnTo>
                <a:lnTo>
                  <a:pt x="39625" y="25908"/>
                </a:lnTo>
                <a:lnTo>
                  <a:pt x="48769" y="19812"/>
                </a:lnTo>
                <a:lnTo>
                  <a:pt x="57913" y="13716"/>
                </a:lnTo>
                <a:lnTo>
                  <a:pt x="67056" y="9144"/>
                </a:lnTo>
                <a:lnTo>
                  <a:pt x="77725" y="6096"/>
                </a:lnTo>
                <a:lnTo>
                  <a:pt x="88393" y="3048"/>
                </a:lnTo>
                <a:lnTo>
                  <a:pt x="99061" y="1524"/>
                </a:lnTo>
                <a:lnTo>
                  <a:pt x="111253" y="0"/>
                </a:lnTo>
                <a:lnTo>
                  <a:pt x="633984" y="0"/>
                </a:lnTo>
                <a:lnTo>
                  <a:pt x="644653" y="1524"/>
                </a:lnTo>
                <a:lnTo>
                  <a:pt x="655321" y="3048"/>
                </a:lnTo>
                <a:lnTo>
                  <a:pt x="665989" y="6096"/>
                </a:lnTo>
                <a:lnTo>
                  <a:pt x="676656" y="9144"/>
                </a:lnTo>
                <a:lnTo>
                  <a:pt x="685800" y="13716"/>
                </a:lnTo>
                <a:lnTo>
                  <a:pt x="694945" y="19812"/>
                </a:lnTo>
                <a:lnTo>
                  <a:pt x="704089" y="25908"/>
                </a:lnTo>
                <a:lnTo>
                  <a:pt x="711709" y="33528"/>
                </a:lnTo>
                <a:lnTo>
                  <a:pt x="719328" y="41148"/>
                </a:lnTo>
                <a:lnTo>
                  <a:pt x="725425" y="50292"/>
                </a:lnTo>
                <a:lnTo>
                  <a:pt x="731521" y="59436"/>
                </a:lnTo>
                <a:lnTo>
                  <a:pt x="736093" y="68580"/>
                </a:lnTo>
                <a:lnTo>
                  <a:pt x="739141" y="79248"/>
                </a:lnTo>
                <a:lnTo>
                  <a:pt x="742189" y="89916"/>
                </a:lnTo>
                <a:lnTo>
                  <a:pt x="743712" y="100584"/>
                </a:lnTo>
                <a:lnTo>
                  <a:pt x="743712" y="111251"/>
                </a:lnTo>
                <a:lnTo>
                  <a:pt x="743712" y="530351"/>
                </a:lnTo>
                <a:lnTo>
                  <a:pt x="743712" y="542544"/>
                </a:lnTo>
                <a:lnTo>
                  <a:pt x="742189" y="553212"/>
                </a:lnTo>
                <a:lnTo>
                  <a:pt x="739141" y="563880"/>
                </a:lnTo>
                <a:lnTo>
                  <a:pt x="736093" y="574548"/>
                </a:lnTo>
                <a:lnTo>
                  <a:pt x="731521" y="583692"/>
                </a:lnTo>
                <a:lnTo>
                  <a:pt x="725425" y="592836"/>
                </a:lnTo>
                <a:lnTo>
                  <a:pt x="719328" y="600456"/>
                </a:lnTo>
                <a:lnTo>
                  <a:pt x="711709" y="609600"/>
                </a:lnTo>
                <a:lnTo>
                  <a:pt x="704089" y="615695"/>
                </a:lnTo>
                <a:lnTo>
                  <a:pt x="694945" y="623315"/>
                </a:lnTo>
                <a:lnTo>
                  <a:pt x="685800" y="627888"/>
                </a:lnTo>
                <a:lnTo>
                  <a:pt x="676656" y="632459"/>
                </a:lnTo>
                <a:lnTo>
                  <a:pt x="665989" y="637032"/>
                </a:lnTo>
                <a:lnTo>
                  <a:pt x="655321" y="640080"/>
                </a:lnTo>
                <a:lnTo>
                  <a:pt x="644653" y="641603"/>
                </a:lnTo>
                <a:lnTo>
                  <a:pt x="633984" y="641603"/>
                </a:lnTo>
                <a:lnTo>
                  <a:pt x="111253" y="641603"/>
                </a:lnTo>
                <a:lnTo>
                  <a:pt x="99061" y="641603"/>
                </a:lnTo>
                <a:lnTo>
                  <a:pt x="88393" y="640080"/>
                </a:lnTo>
                <a:lnTo>
                  <a:pt x="77725" y="637032"/>
                </a:lnTo>
                <a:lnTo>
                  <a:pt x="67056" y="632459"/>
                </a:lnTo>
                <a:lnTo>
                  <a:pt x="57913" y="627888"/>
                </a:lnTo>
                <a:lnTo>
                  <a:pt x="48769" y="623315"/>
                </a:lnTo>
                <a:lnTo>
                  <a:pt x="39625" y="615695"/>
                </a:lnTo>
                <a:lnTo>
                  <a:pt x="32005" y="609600"/>
                </a:lnTo>
                <a:lnTo>
                  <a:pt x="25909" y="600456"/>
                </a:lnTo>
                <a:lnTo>
                  <a:pt x="18289" y="592836"/>
                </a:lnTo>
                <a:lnTo>
                  <a:pt x="13717" y="583692"/>
                </a:lnTo>
                <a:lnTo>
                  <a:pt x="9145" y="574548"/>
                </a:lnTo>
                <a:lnTo>
                  <a:pt x="4572" y="563880"/>
                </a:lnTo>
                <a:lnTo>
                  <a:pt x="1525" y="553212"/>
                </a:lnTo>
                <a:lnTo>
                  <a:pt x="0" y="542544"/>
                </a:lnTo>
                <a:lnTo>
                  <a:pt x="0" y="530351"/>
                </a:lnTo>
                <a:lnTo>
                  <a:pt x="0" y="111251"/>
                </a:lnTo>
                <a:close/>
                <a:moveTo>
                  <a:pt x="12193" y="530351"/>
                </a:moveTo>
                <a:lnTo>
                  <a:pt x="12193" y="530351"/>
                </a:lnTo>
                <a:lnTo>
                  <a:pt x="13717" y="541020"/>
                </a:lnTo>
                <a:lnTo>
                  <a:pt x="13717" y="541020"/>
                </a:lnTo>
                <a:lnTo>
                  <a:pt x="15241" y="550164"/>
                </a:lnTo>
                <a:lnTo>
                  <a:pt x="13717" y="550164"/>
                </a:lnTo>
                <a:lnTo>
                  <a:pt x="16765" y="560832"/>
                </a:lnTo>
                <a:lnTo>
                  <a:pt x="16765" y="559307"/>
                </a:lnTo>
                <a:lnTo>
                  <a:pt x="19813" y="568451"/>
                </a:lnTo>
                <a:lnTo>
                  <a:pt x="19813" y="568451"/>
                </a:lnTo>
                <a:lnTo>
                  <a:pt x="24385" y="577595"/>
                </a:lnTo>
                <a:lnTo>
                  <a:pt x="24385" y="577595"/>
                </a:lnTo>
                <a:lnTo>
                  <a:pt x="28957" y="585215"/>
                </a:lnTo>
                <a:lnTo>
                  <a:pt x="28957" y="585215"/>
                </a:lnTo>
                <a:lnTo>
                  <a:pt x="35053" y="592836"/>
                </a:lnTo>
                <a:lnTo>
                  <a:pt x="35053" y="592836"/>
                </a:lnTo>
                <a:lnTo>
                  <a:pt x="41149" y="600456"/>
                </a:lnTo>
                <a:lnTo>
                  <a:pt x="41149" y="600456"/>
                </a:lnTo>
                <a:lnTo>
                  <a:pt x="48769" y="606551"/>
                </a:lnTo>
                <a:lnTo>
                  <a:pt x="48769" y="606551"/>
                </a:lnTo>
                <a:lnTo>
                  <a:pt x="56389" y="612648"/>
                </a:lnTo>
                <a:lnTo>
                  <a:pt x="56389" y="612648"/>
                </a:lnTo>
                <a:lnTo>
                  <a:pt x="64009" y="617220"/>
                </a:lnTo>
                <a:lnTo>
                  <a:pt x="64009" y="617220"/>
                </a:lnTo>
                <a:lnTo>
                  <a:pt x="73153" y="621792"/>
                </a:lnTo>
                <a:lnTo>
                  <a:pt x="71628" y="621792"/>
                </a:lnTo>
                <a:lnTo>
                  <a:pt x="82297" y="624839"/>
                </a:lnTo>
                <a:lnTo>
                  <a:pt x="80772" y="624839"/>
                </a:lnTo>
                <a:lnTo>
                  <a:pt x="91441" y="626364"/>
                </a:lnTo>
                <a:lnTo>
                  <a:pt x="91441" y="626364"/>
                </a:lnTo>
                <a:lnTo>
                  <a:pt x="100585" y="627888"/>
                </a:lnTo>
                <a:lnTo>
                  <a:pt x="100585" y="627888"/>
                </a:lnTo>
                <a:lnTo>
                  <a:pt x="111253" y="629412"/>
                </a:lnTo>
                <a:lnTo>
                  <a:pt x="111253" y="629412"/>
                </a:lnTo>
                <a:lnTo>
                  <a:pt x="632461" y="629412"/>
                </a:lnTo>
                <a:lnTo>
                  <a:pt x="632461" y="629412"/>
                </a:lnTo>
                <a:lnTo>
                  <a:pt x="643128" y="627888"/>
                </a:lnTo>
                <a:lnTo>
                  <a:pt x="643128" y="627888"/>
                </a:lnTo>
                <a:lnTo>
                  <a:pt x="653797" y="626364"/>
                </a:lnTo>
                <a:lnTo>
                  <a:pt x="652272" y="626364"/>
                </a:lnTo>
                <a:lnTo>
                  <a:pt x="662941" y="624839"/>
                </a:lnTo>
                <a:lnTo>
                  <a:pt x="661417" y="624839"/>
                </a:lnTo>
                <a:lnTo>
                  <a:pt x="672084" y="621792"/>
                </a:lnTo>
                <a:lnTo>
                  <a:pt x="670561" y="621792"/>
                </a:lnTo>
                <a:lnTo>
                  <a:pt x="679705" y="617220"/>
                </a:lnTo>
                <a:lnTo>
                  <a:pt x="679705" y="617220"/>
                </a:lnTo>
                <a:lnTo>
                  <a:pt x="688849" y="612648"/>
                </a:lnTo>
                <a:lnTo>
                  <a:pt x="687325" y="612648"/>
                </a:lnTo>
                <a:lnTo>
                  <a:pt x="696469" y="606551"/>
                </a:lnTo>
                <a:lnTo>
                  <a:pt x="694945" y="606551"/>
                </a:lnTo>
                <a:lnTo>
                  <a:pt x="702565" y="600456"/>
                </a:lnTo>
                <a:lnTo>
                  <a:pt x="702565" y="600456"/>
                </a:lnTo>
                <a:lnTo>
                  <a:pt x="708661" y="592836"/>
                </a:lnTo>
                <a:lnTo>
                  <a:pt x="708661" y="592836"/>
                </a:lnTo>
                <a:lnTo>
                  <a:pt x="714756" y="585215"/>
                </a:lnTo>
                <a:lnTo>
                  <a:pt x="714756" y="585215"/>
                </a:lnTo>
                <a:lnTo>
                  <a:pt x="719328" y="577595"/>
                </a:lnTo>
                <a:lnTo>
                  <a:pt x="719328" y="577595"/>
                </a:lnTo>
                <a:lnTo>
                  <a:pt x="723900" y="568451"/>
                </a:lnTo>
                <a:lnTo>
                  <a:pt x="723900" y="568451"/>
                </a:lnTo>
                <a:lnTo>
                  <a:pt x="726949" y="559307"/>
                </a:lnTo>
                <a:lnTo>
                  <a:pt x="726949" y="560832"/>
                </a:lnTo>
                <a:lnTo>
                  <a:pt x="729997" y="550164"/>
                </a:lnTo>
                <a:lnTo>
                  <a:pt x="729997" y="550164"/>
                </a:lnTo>
                <a:lnTo>
                  <a:pt x="731521" y="541020"/>
                </a:lnTo>
                <a:lnTo>
                  <a:pt x="731521" y="541020"/>
                </a:lnTo>
                <a:lnTo>
                  <a:pt x="731521" y="530351"/>
                </a:lnTo>
                <a:lnTo>
                  <a:pt x="731521" y="530351"/>
                </a:lnTo>
                <a:lnTo>
                  <a:pt x="731521" y="111251"/>
                </a:lnTo>
                <a:lnTo>
                  <a:pt x="731521" y="111251"/>
                </a:lnTo>
                <a:lnTo>
                  <a:pt x="731521" y="100584"/>
                </a:lnTo>
                <a:lnTo>
                  <a:pt x="731521" y="102108"/>
                </a:lnTo>
                <a:lnTo>
                  <a:pt x="729997" y="91440"/>
                </a:lnTo>
                <a:lnTo>
                  <a:pt x="729997" y="91440"/>
                </a:lnTo>
                <a:lnTo>
                  <a:pt x="726949" y="82296"/>
                </a:lnTo>
                <a:lnTo>
                  <a:pt x="726949" y="82296"/>
                </a:lnTo>
                <a:lnTo>
                  <a:pt x="723900" y="73151"/>
                </a:lnTo>
                <a:lnTo>
                  <a:pt x="723900" y="73151"/>
                </a:lnTo>
                <a:lnTo>
                  <a:pt x="719328" y="64008"/>
                </a:lnTo>
                <a:lnTo>
                  <a:pt x="719328" y="65532"/>
                </a:lnTo>
                <a:lnTo>
                  <a:pt x="714756" y="56388"/>
                </a:lnTo>
                <a:lnTo>
                  <a:pt x="714756" y="56388"/>
                </a:lnTo>
                <a:lnTo>
                  <a:pt x="708661" y="48768"/>
                </a:lnTo>
                <a:lnTo>
                  <a:pt x="708661" y="48768"/>
                </a:lnTo>
                <a:lnTo>
                  <a:pt x="702565" y="41148"/>
                </a:lnTo>
                <a:lnTo>
                  <a:pt x="702565" y="42672"/>
                </a:lnTo>
                <a:lnTo>
                  <a:pt x="694945" y="35051"/>
                </a:lnTo>
                <a:lnTo>
                  <a:pt x="696469" y="36576"/>
                </a:lnTo>
                <a:lnTo>
                  <a:pt x="687325" y="30480"/>
                </a:lnTo>
                <a:lnTo>
                  <a:pt x="688849" y="30480"/>
                </a:lnTo>
                <a:lnTo>
                  <a:pt x="679705" y="24384"/>
                </a:lnTo>
                <a:lnTo>
                  <a:pt x="679705" y="25908"/>
                </a:lnTo>
                <a:lnTo>
                  <a:pt x="670561" y="21336"/>
                </a:lnTo>
                <a:lnTo>
                  <a:pt x="672084" y="21336"/>
                </a:lnTo>
                <a:lnTo>
                  <a:pt x="661417" y="16764"/>
                </a:lnTo>
                <a:lnTo>
                  <a:pt x="662941" y="18288"/>
                </a:lnTo>
                <a:lnTo>
                  <a:pt x="652272" y="15240"/>
                </a:lnTo>
                <a:lnTo>
                  <a:pt x="653797" y="15240"/>
                </a:lnTo>
                <a:lnTo>
                  <a:pt x="643128" y="13716"/>
                </a:lnTo>
                <a:lnTo>
                  <a:pt x="643128" y="13716"/>
                </a:lnTo>
                <a:lnTo>
                  <a:pt x="632461" y="13716"/>
                </a:lnTo>
                <a:lnTo>
                  <a:pt x="632461" y="13716"/>
                </a:lnTo>
                <a:lnTo>
                  <a:pt x="111253" y="13716"/>
                </a:lnTo>
                <a:lnTo>
                  <a:pt x="111253" y="13716"/>
                </a:lnTo>
                <a:lnTo>
                  <a:pt x="100585" y="13716"/>
                </a:lnTo>
                <a:lnTo>
                  <a:pt x="100585" y="13716"/>
                </a:lnTo>
                <a:lnTo>
                  <a:pt x="91441" y="15240"/>
                </a:lnTo>
                <a:lnTo>
                  <a:pt x="91441" y="15240"/>
                </a:lnTo>
                <a:lnTo>
                  <a:pt x="80772" y="18288"/>
                </a:lnTo>
                <a:lnTo>
                  <a:pt x="82297" y="18288"/>
                </a:lnTo>
                <a:lnTo>
                  <a:pt x="71628" y="21336"/>
                </a:lnTo>
                <a:lnTo>
                  <a:pt x="73153" y="21336"/>
                </a:lnTo>
                <a:lnTo>
                  <a:pt x="64009" y="25908"/>
                </a:lnTo>
                <a:lnTo>
                  <a:pt x="64009" y="24384"/>
                </a:lnTo>
                <a:lnTo>
                  <a:pt x="56389" y="30480"/>
                </a:lnTo>
                <a:lnTo>
                  <a:pt x="56389" y="30480"/>
                </a:lnTo>
                <a:lnTo>
                  <a:pt x="48769" y="36576"/>
                </a:lnTo>
                <a:lnTo>
                  <a:pt x="48769" y="35051"/>
                </a:lnTo>
                <a:lnTo>
                  <a:pt x="41149" y="42672"/>
                </a:lnTo>
                <a:lnTo>
                  <a:pt x="41149" y="41148"/>
                </a:lnTo>
                <a:lnTo>
                  <a:pt x="35053" y="48768"/>
                </a:lnTo>
                <a:lnTo>
                  <a:pt x="35053" y="48768"/>
                </a:lnTo>
                <a:lnTo>
                  <a:pt x="28957" y="56388"/>
                </a:lnTo>
                <a:lnTo>
                  <a:pt x="28957" y="56388"/>
                </a:lnTo>
                <a:lnTo>
                  <a:pt x="24385" y="65532"/>
                </a:lnTo>
                <a:lnTo>
                  <a:pt x="24385" y="64008"/>
                </a:lnTo>
                <a:lnTo>
                  <a:pt x="19813" y="73151"/>
                </a:lnTo>
                <a:lnTo>
                  <a:pt x="19813" y="73151"/>
                </a:lnTo>
                <a:lnTo>
                  <a:pt x="16765" y="82296"/>
                </a:lnTo>
                <a:lnTo>
                  <a:pt x="16765" y="82296"/>
                </a:lnTo>
                <a:lnTo>
                  <a:pt x="13717" y="91440"/>
                </a:lnTo>
                <a:lnTo>
                  <a:pt x="15241" y="91440"/>
                </a:lnTo>
                <a:lnTo>
                  <a:pt x="13717" y="102108"/>
                </a:lnTo>
                <a:lnTo>
                  <a:pt x="13717" y="100584"/>
                </a:lnTo>
                <a:lnTo>
                  <a:pt x="12193" y="111251"/>
                </a:lnTo>
                <a:lnTo>
                  <a:pt x="12193" y="111251"/>
                </a:lnTo>
                <a:lnTo>
                  <a:pt x="12193" y="5303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2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3896868"/>
            <a:ext cx="4300728" cy="629412"/>
          </a:xfrm>
          <a:prstGeom prst="rect">
            <a:avLst/>
          </a:prstGeom>
        </p:spPr>
      </p:pic>
      <p:pic>
        <p:nvPicPr>
          <p:cNvPr id="626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3898392"/>
            <a:ext cx="4299204" cy="627888"/>
          </a:xfrm>
          <a:prstGeom prst="rect">
            <a:avLst/>
          </a:prstGeom>
        </p:spPr>
      </p:pic>
      <p:pic>
        <p:nvPicPr>
          <p:cNvPr id="627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3896868"/>
            <a:ext cx="4300728" cy="629412"/>
          </a:xfrm>
          <a:prstGeom prst="rect">
            <a:avLst/>
          </a:prstGeom>
        </p:spPr>
      </p:pic>
      <p:pic>
        <p:nvPicPr>
          <p:cNvPr id="628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881628"/>
            <a:ext cx="4322072" cy="659891"/>
          </a:xfrm>
          <a:prstGeom prst="rect">
            <a:avLst/>
          </a:prstGeom>
        </p:spPr>
      </p:pic>
      <p:pic>
        <p:nvPicPr>
          <p:cNvPr id="629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24" y="3883151"/>
            <a:ext cx="4314443" cy="658368"/>
          </a:xfrm>
          <a:prstGeom prst="rect">
            <a:avLst/>
          </a:prstGeom>
        </p:spPr>
      </p:pic>
      <p:pic>
        <p:nvPicPr>
          <p:cNvPr id="630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881628"/>
            <a:ext cx="4322072" cy="659891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3260272" y="3968404"/>
            <a:ext cx="4152509" cy="337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70" spc="10" dirty="0">
                <a:solidFill>
                  <a:srgbClr val="232526"/>
                </a:solidFill>
                <a:latin typeface="Calibri"/>
                <a:cs typeface="Calibri"/>
              </a:rPr>
              <a:t>• Berbagi data antar</a:t>
            </a:r>
            <a:r>
              <a:rPr sz="2270" i="1" spc="10" dirty="0">
                <a:solidFill>
                  <a:srgbClr val="232526"/>
                </a:solidFill>
                <a:latin typeface="Arial"/>
                <a:cs typeface="Arial"/>
              </a:rPr>
              <a:t>stakeholder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631" name="Imag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98392"/>
            <a:ext cx="731520" cy="627888"/>
          </a:xfrm>
          <a:prstGeom prst="rect">
            <a:avLst/>
          </a:prstGeom>
        </p:spPr>
      </p:pic>
      <p:sp>
        <p:nvSpPr>
          <p:cNvPr id="3157" name="object 3157"/>
          <p:cNvSpPr/>
          <p:nvPr/>
        </p:nvSpPr>
        <p:spPr>
          <a:xfrm>
            <a:off x="2508503" y="3892295"/>
            <a:ext cx="743712" cy="641604"/>
          </a:xfrm>
          <a:custGeom>
            <a:avLst/>
            <a:gdLst/>
            <a:ahLst/>
            <a:cxnLst/>
            <a:rect l="l" t="t" r="r" b="b"/>
            <a:pathLst>
              <a:path w="743712" h="641604">
                <a:moveTo>
                  <a:pt x="0" y="111253"/>
                </a:moveTo>
                <a:lnTo>
                  <a:pt x="0" y="99061"/>
                </a:lnTo>
                <a:lnTo>
                  <a:pt x="1525" y="88393"/>
                </a:lnTo>
                <a:lnTo>
                  <a:pt x="4572" y="77725"/>
                </a:lnTo>
                <a:lnTo>
                  <a:pt x="9145" y="67056"/>
                </a:lnTo>
                <a:lnTo>
                  <a:pt x="13717" y="57912"/>
                </a:lnTo>
                <a:lnTo>
                  <a:pt x="18289" y="48769"/>
                </a:lnTo>
                <a:lnTo>
                  <a:pt x="25909" y="39625"/>
                </a:lnTo>
                <a:lnTo>
                  <a:pt x="32005" y="32005"/>
                </a:lnTo>
                <a:lnTo>
                  <a:pt x="39625" y="25908"/>
                </a:lnTo>
                <a:lnTo>
                  <a:pt x="48769" y="18288"/>
                </a:lnTo>
                <a:lnTo>
                  <a:pt x="57913" y="13717"/>
                </a:lnTo>
                <a:lnTo>
                  <a:pt x="67056" y="9144"/>
                </a:lnTo>
                <a:lnTo>
                  <a:pt x="77725" y="4573"/>
                </a:lnTo>
                <a:lnTo>
                  <a:pt x="88393" y="1525"/>
                </a:lnTo>
                <a:lnTo>
                  <a:pt x="99061" y="0"/>
                </a:lnTo>
                <a:lnTo>
                  <a:pt x="111253" y="0"/>
                </a:lnTo>
                <a:lnTo>
                  <a:pt x="633984" y="0"/>
                </a:lnTo>
                <a:lnTo>
                  <a:pt x="644653" y="0"/>
                </a:lnTo>
                <a:lnTo>
                  <a:pt x="655321" y="1525"/>
                </a:lnTo>
                <a:lnTo>
                  <a:pt x="665989" y="4573"/>
                </a:lnTo>
                <a:lnTo>
                  <a:pt x="676656" y="9144"/>
                </a:lnTo>
                <a:lnTo>
                  <a:pt x="685800" y="13717"/>
                </a:lnTo>
                <a:lnTo>
                  <a:pt x="694945" y="18288"/>
                </a:lnTo>
                <a:lnTo>
                  <a:pt x="704089" y="25908"/>
                </a:lnTo>
                <a:lnTo>
                  <a:pt x="711709" y="32005"/>
                </a:lnTo>
                <a:lnTo>
                  <a:pt x="719328" y="39625"/>
                </a:lnTo>
                <a:lnTo>
                  <a:pt x="725425" y="48769"/>
                </a:lnTo>
                <a:lnTo>
                  <a:pt x="731521" y="57912"/>
                </a:lnTo>
                <a:lnTo>
                  <a:pt x="736093" y="67056"/>
                </a:lnTo>
                <a:lnTo>
                  <a:pt x="739141" y="77725"/>
                </a:lnTo>
                <a:lnTo>
                  <a:pt x="742189" y="88393"/>
                </a:lnTo>
                <a:lnTo>
                  <a:pt x="743712" y="99061"/>
                </a:lnTo>
                <a:lnTo>
                  <a:pt x="743712" y="111253"/>
                </a:lnTo>
                <a:lnTo>
                  <a:pt x="743712" y="530353"/>
                </a:lnTo>
                <a:lnTo>
                  <a:pt x="743712" y="541021"/>
                </a:lnTo>
                <a:lnTo>
                  <a:pt x="742189" y="551689"/>
                </a:lnTo>
                <a:lnTo>
                  <a:pt x="739141" y="562357"/>
                </a:lnTo>
                <a:lnTo>
                  <a:pt x="736093" y="573025"/>
                </a:lnTo>
                <a:lnTo>
                  <a:pt x="731521" y="582169"/>
                </a:lnTo>
                <a:lnTo>
                  <a:pt x="725425" y="591313"/>
                </a:lnTo>
                <a:lnTo>
                  <a:pt x="719328" y="600457"/>
                </a:lnTo>
                <a:lnTo>
                  <a:pt x="711709" y="608077"/>
                </a:lnTo>
                <a:lnTo>
                  <a:pt x="704089" y="615697"/>
                </a:lnTo>
                <a:lnTo>
                  <a:pt x="694945" y="621793"/>
                </a:lnTo>
                <a:lnTo>
                  <a:pt x="685800" y="627889"/>
                </a:lnTo>
                <a:lnTo>
                  <a:pt x="676656" y="632461"/>
                </a:lnTo>
                <a:lnTo>
                  <a:pt x="665989" y="635509"/>
                </a:lnTo>
                <a:lnTo>
                  <a:pt x="655321" y="638557"/>
                </a:lnTo>
                <a:lnTo>
                  <a:pt x="644653" y="640081"/>
                </a:lnTo>
                <a:lnTo>
                  <a:pt x="633984" y="641605"/>
                </a:lnTo>
                <a:lnTo>
                  <a:pt x="111253" y="641605"/>
                </a:lnTo>
                <a:lnTo>
                  <a:pt x="99061" y="640081"/>
                </a:lnTo>
                <a:lnTo>
                  <a:pt x="88393" y="638557"/>
                </a:lnTo>
                <a:lnTo>
                  <a:pt x="77725" y="635509"/>
                </a:lnTo>
                <a:lnTo>
                  <a:pt x="67056" y="632461"/>
                </a:lnTo>
                <a:lnTo>
                  <a:pt x="57913" y="627889"/>
                </a:lnTo>
                <a:lnTo>
                  <a:pt x="48769" y="621793"/>
                </a:lnTo>
                <a:lnTo>
                  <a:pt x="39625" y="615697"/>
                </a:lnTo>
                <a:lnTo>
                  <a:pt x="32005" y="608077"/>
                </a:lnTo>
                <a:lnTo>
                  <a:pt x="25909" y="600457"/>
                </a:lnTo>
                <a:lnTo>
                  <a:pt x="18289" y="591313"/>
                </a:lnTo>
                <a:lnTo>
                  <a:pt x="13717" y="582169"/>
                </a:lnTo>
                <a:lnTo>
                  <a:pt x="9145" y="573025"/>
                </a:lnTo>
                <a:lnTo>
                  <a:pt x="4572" y="562357"/>
                </a:lnTo>
                <a:lnTo>
                  <a:pt x="1525" y="551689"/>
                </a:lnTo>
                <a:lnTo>
                  <a:pt x="0" y="541021"/>
                </a:lnTo>
                <a:lnTo>
                  <a:pt x="0" y="530353"/>
                </a:lnTo>
                <a:lnTo>
                  <a:pt x="0" y="111253"/>
                </a:lnTo>
                <a:close/>
                <a:moveTo>
                  <a:pt x="12193" y="530353"/>
                </a:moveTo>
                <a:lnTo>
                  <a:pt x="12193" y="528829"/>
                </a:lnTo>
                <a:lnTo>
                  <a:pt x="13717" y="539497"/>
                </a:lnTo>
                <a:lnTo>
                  <a:pt x="13717" y="539497"/>
                </a:lnTo>
                <a:lnTo>
                  <a:pt x="15241" y="550165"/>
                </a:lnTo>
                <a:lnTo>
                  <a:pt x="13717" y="548641"/>
                </a:lnTo>
                <a:lnTo>
                  <a:pt x="16765" y="559309"/>
                </a:lnTo>
                <a:lnTo>
                  <a:pt x="16765" y="559309"/>
                </a:lnTo>
                <a:lnTo>
                  <a:pt x="19813" y="568453"/>
                </a:lnTo>
                <a:lnTo>
                  <a:pt x="19813" y="568453"/>
                </a:lnTo>
                <a:lnTo>
                  <a:pt x="24385" y="577597"/>
                </a:lnTo>
                <a:lnTo>
                  <a:pt x="24385" y="576073"/>
                </a:lnTo>
                <a:lnTo>
                  <a:pt x="28957" y="585217"/>
                </a:lnTo>
                <a:lnTo>
                  <a:pt x="28957" y="585217"/>
                </a:lnTo>
                <a:lnTo>
                  <a:pt x="35053" y="592837"/>
                </a:lnTo>
                <a:lnTo>
                  <a:pt x="35053" y="592837"/>
                </a:lnTo>
                <a:lnTo>
                  <a:pt x="41149" y="598933"/>
                </a:lnTo>
                <a:lnTo>
                  <a:pt x="41149" y="598933"/>
                </a:lnTo>
                <a:lnTo>
                  <a:pt x="48769" y="606553"/>
                </a:lnTo>
                <a:lnTo>
                  <a:pt x="48769" y="605029"/>
                </a:lnTo>
                <a:lnTo>
                  <a:pt x="56389" y="611125"/>
                </a:lnTo>
                <a:lnTo>
                  <a:pt x="56389" y="611125"/>
                </a:lnTo>
                <a:lnTo>
                  <a:pt x="64009" y="615697"/>
                </a:lnTo>
                <a:lnTo>
                  <a:pt x="64009" y="615697"/>
                </a:lnTo>
                <a:lnTo>
                  <a:pt x="73153" y="620269"/>
                </a:lnTo>
                <a:lnTo>
                  <a:pt x="71628" y="620269"/>
                </a:lnTo>
                <a:lnTo>
                  <a:pt x="82297" y="623317"/>
                </a:lnTo>
                <a:lnTo>
                  <a:pt x="80772" y="623317"/>
                </a:lnTo>
                <a:lnTo>
                  <a:pt x="91441" y="626365"/>
                </a:lnTo>
                <a:lnTo>
                  <a:pt x="91441" y="626365"/>
                </a:lnTo>
                <a:lnTo>
                  <a:pt x="100585" y="627889"/>
                </a:lnTo>
                <a:lnTo>
                  <a:pt x="100585" y="627889"/>
                </a:lnTo>
                <a:lnTo>
                  <a:pt x="111253" y="627889"/>
                </a:lnTo>
                <a:lnTo>
                  <a:pt x="111253" y="627889"/>
                </a:lnTo>
                <a:lnTo>
                  <a:pt x="632461" y="627889"/>
                </a:lnTo>
                <a:lnTo>
                  <a:pt x="632461" y="627889"/>
                </a:lnTo>
                <a:lnTo>
                  <a:pt x="643128" y="627889"/>
                </a:lnTo>
                <a:lnTo>
                  <a:pt x="643128" y="627889"/>
                </a:lnTo>
                <a:lnTo>
                  <a:pt x="653797" y="626365"/>
                </a:lnTo>
                <a:lnTo>
                  <a:pt x="652272" y="626365"/>
                </a:lnTo>
                <a:lnTo>
                  <a:pt x="662941" y="623317"/>
                </a:lnTo>
                <a:lnTo>
                  <a:pt x="661417" y="623317"/>
                </a:lnTo>
                <a:lnTo>
                  <a:pt x="672084" y="620269"/>
                </a:lnTo>
                <a:lnTo>
                  <a:pt x="670561" y="620269"/>
                </a:lnTo>
                <a:lnTo>
                  <a:pt x="679705" y="615697"/>
                </a:lnTo>
                <a:lnTo>
                  <a:pt x="679705" y="615697"/>
                </a:lnTo>
                <a:lnTo>
                  <a:pt x="688849" y="611125"/>
                </a:lnTo>
                <a:lnTo>
                  <a:pt x="687325" y="611125"/>
                </a:lnTo>
                <a:lnTo>
                  <a:pt x="696469" y="605029"/>
                </a:lnTo>
                <a:lnTo>
                  <a:pt x="694945" y="606553"/>
                </a:lnTo>
                <a:lnTo>
                  <a:pt x="702565" y="598933"/>
                </a:lnTo>
                <a:lnTo>
                  <a:pt x="702565" y="598933"/>
                </a:lnTo>
                <a:lnTo>
                  <a:pt x="708661" y="592837"/>
                </a:lnTo>
                <a:lnTo>
                  <a:pt x="708661" y="592837"/>
                </a:lnTo>
                <a:lnTo>
                  <a:pt x="714756" y="585217"/>
                </a:lnTo>
                <a:lnTo>
                  <a:pt x="714756" y="585217"/>
                </a:lnTo>
                <a:lnTo>
                  <a:pt x="719328" y="576073"/>
                </a:lnTo>
                <a:lnTo>
                  <a:pt x="719328" y="577597"/>
                </a:lnTo>
                <a:lnTo>
                  <a:pt x="723900" y="568453"/>
                </a:lnTo>
                <a:lnTo>
                  <a:pt x="723900" y="568453"/>
                </a:lnTo>
                <a:lnTo>
                  <a:pt x="726949" y="559309"/>
                </a:lnTo>
                <a:lnTo>
                  <a:pt x="726949" y="559309"/>
                </a:lnTo>
                <a:lnTo>
                  <a:pt x="729997" y="548641"/>
                </a:lnTo>
                <a:lnTo>
                  <a:pt x="729997" y="550165"/>
                </a:lnTo>
                <a:lnTo>
                  <a:pt x="731521" y="539497"/>
                </a:lnTo>
                <a:lnTo>
                  <a:pt x="731521" y="539497"/>
                </a:lnTo>
                <a:lnTo>
                  <a:pt x="731521" y="528829"/>
                </a:lnTo>
                <a:lnTo>
                  <a:pt x="731521" y="530353"/>
                </a:lnTo>
                <a:lnTo>
                  <a:pt x="731521" y="111253"/>
                </a:lnTo>
                <a:lnTo>
                  <a:pt x="731521" y="111253"/>
                </a:lnTo>
                <a:lnTo>
                  <a:pt x="731521" y="100585"/>
                </a:lnTo>
                <a:lnTo>
                  <a:pt x="731521" y="100585"/>
                </a:lnTo>
                <a:lnTo>
                  <a:pt x="729997" y="91441"/>
                </a:lnTo>
                <a:lnTo>
                  <a:pt x="729997" y="91441"/>
                </a:lnTo>
                <a:lnTo>
                  <a:pt x="726949" y="80773"/>
                </a:lnTo>
                <a:lnTo>
                  <a:pt x="726949" y="82297"/>
                </a:lnTo>
                <a:lnTo>
                  <a:pt x="723900" y="71629"/>
                </a:lnTo>
                <a:lnTo>
                  <a:pt x="723900" y="73153"/>
                </a:lnTo>
                <a:lnTo>
                  <a:pt x="719328" y="64008"/>
                </a:lnTo>
                <a:lnTo>
                  <a:pt x="719328" y="64008"/>
                </a:lnTo>
                <a:lnTo>
                  <a:pt x="714756" y="56388"/>
                </a:lnTo>
                <a:lnTo>
                  <a:pt x="714756" y="56388"/>
                </a:lnTo>
                <a:lnTo>
                  <a:pt x="708661" y="48769"/>
                </a:lnTo>
                <a:lnTo>
                  <a:pt x="708661" y="48769"/>
                </a:lnTo>
                <a:lnTo>
                  <a:pt x="702565" y="41149"/>
                </a:lnTo>
                <a:lnTo>
                  <a:pt x="702565" y="41149"/>
                </a:lnTo>
                <a:lnTo>
                  <a:pt x="694945" y="35053"/>
                </a:lnTo>
                <a:lnTo>
                  <a:pt x="696469" y="35053"/>
                </a:lnTo>
                <a:lnTo>
                  <a:pt x="687325" y="28956"/>
                </a:lnTo>
                <a:lnTo>
                  <a:pt x="688849" y="28956"/>
                </a:lnTo>
                <a:lnTo>
                  <a:pt x="679705" y="24385"/>
                </a:lnTo>
                <a:lnTo>
                  <a:pt x="679705" y="24385"/>
                </a:lnTo>
                <a:lnTo>
                  <a:pt x="670561" y="19812"/>
                </a:lnTo>
                <a:lnTo>
                  <a:pt x="672084" y="19812"/>
                </a:lnTo>
                <a:lnTo>
                  <a:pt x="661417" y="16764"/>
                </a:lnTo>
                <a:lnTo>
                  <a:pt x="662941" y="16764"/>
                </a:lnTo>
                <a:lnTo>
                  <a:pt x="652272" y="13717"/>
                </a:lnTo>
                <a:lnTo>
                  <a:pt x="653797" y="15241"/>
                </a:lnTo>
                <a:lnTo>
                  <a:pt x="643128" y="13717"/>
                </a:lnTo>
                <a:lnTo>
                  <a:pt x="643128" y="13717"/>
                </a:lnTo>
                <a:lnTo>
                  <a:pt x="632461" y="12193"/>
                </a:lnTo>
                <a:lnTo>
                  <a:pt x="632461" y="12193"/>
                </a:lnTo>
                <a:lnTo>
                  <a:pt x="111253" y="12193"/>
                </a:lnTo>
                <a:lnTo>
                  <a:pt x="111253" y="12193"/>
                </a:lnTo>
                <a:lnTo>
                  <a:pt x="100585" y="13717"/>
                </a:lnTo>
                <a:lnTo>
                  <a:pt x="100585" y="13717"/>
                </a:lnTo>
                <a:lnTo>
                  <a:pt x="91441" y="15241"/>
                </a:lnTo>
                <a:lnTo>
                  <a:pt x="91441" y="13717"/>
                </a:lnTo>
                <a:lnTo>
                  <a:pt x="80772" y="16764"/>
                </a:lnTo>
                <a:lnTo>
                  <a:pt x="82297" y="16764"/>
                </a:lnTo>
                <a:lnTo>
                  <a:pt x="71628" y="19812"/>
                </a:lnTo>
                <a:lnTo>
                  <a:pt x="73153" y="19812"/>
                </a:lnTo>
                <a:lnTo>
                  <a:pt x="64009" y="24385"/>
                </a:lnTo>
                <a:lnTo>
                  <a:pt x="64009" y="24385"/>
                </a:lnTo>
                <a:lnTo>
                  <a:pt x="56389" y="28956"/>
                </a:lnTo>
                <a:lnTo>
                  <a:pt x="56389" y="28956"/>
                </a:lnTo>
                <a:lnTo>
                  <a:pt x="48769" y="35053"/>
                </a:lnTo>
                <a:lnTo>
                  <a:pt x="48769" y="35053"/>
                </a:lnTo>
                <a:lnTo>
                  <a:pt x="41149" y="41149"/>
                </a:lnTo>
                <a:lnTo>
                  <a:pt x="41149" y="41149"/>
                </a:lnTo>
                <a:lnTo>
                  <a:pt x="35053" y="48769"/>
                </a:lnTo>
                <a:lnTo>
                  <a:pt x="35053" y="48769"/>
                </a:lnTo>
                <a:lnTo>
                  <a:pt x="28957" y="56388"/>
                </a:lnTo>
                <a:lnTo>
                  <a:pt x="28957" y="56388"/>
                </a:lnTo>
                <a:lnTo>
                  <a:pt x="24385" y="64008"/>
                </a:lnTo>
                <a:lnTo>
                  <a:pt x="24385" y="64008"/>
                </a:lnTo>
                <a:lnTo>
                  <a:pt x="19813" y="73153"/>
                </a:lnTo>
                <a:lnTo>
                  <a:pt x="19813" y="73153"/>
                </a:lnTo>
                <a:lnTo>
                  <a:pt x="16765" y="82297"/>
                </a:lnTo>
                <a:lnTo>
                  <a:pt x="16765" y="80773"/>
                </a:lnTo>
                <a:lnTo>
                  <a:pt x="13717" y="91441"/>
                </a:lnTo>
                <a:lnTo>
                  <a:pt x="15241" y="91441"/>
                </a:lnTo>
                <a:lnTo>
                  <a:pt x="13717" y="100585"/>
                </a:lnTo>
                <a:lnTo>
                  <a:pt x="13717" y="100585"/>
                </a:lnTo>
                <a:lnTo>
                  <a:pt x="12193" y="111253"/>
                </a:lnTo>
                <a:lnTo>
                  <a:pt x="12193" y="111253"/>
                </a:lnTo>
                <a:lnTo>
                  <a:pt x="12193" y="5303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3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4588764"/>
            <a:ext cx="4300728" cy="629412"/>
          </a:xfrm>
          <a:prstGeom prst="rect">
            <a:avLst/>
          </a:prstGeom>
        </p:spPr>
      </p:pic>
      <p:pic>
        <p:nvPicPr>
          <p:cNvPr id="633" name="Image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4590288"/>
            <a:ext cx="4299204" cy="627888"/>
          </a:xfrm>
          <a:prstGeom prst="rect">
            <a:avLst/>
          </a:prstGeom>
        </p:spPr>
      </p:pic>
      <p:pic>
        <p:nvPicPr>
          <p:cNvPr id="634" name="Image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4588764"/>
            <a:ext cx="4300728" cy="629412"/>
          </a:xfrm>
          <a:prstGeom prst="rect">
            <a:avLst/>
          </a:prstGeom>
        </p:spPr>
      </p:pic>
      <p:pic>
        <p:nvPicPr>
          <p:cNvPr id="635" name="Image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4573524"/>
            <a:ext cx="4322072" cy="659892"/>
          </a:xfrm>
          <a:prstGeom prst="rect">
            <a:avLst/>
          </a:prstGeom>
        </p:spPr>
      </p:pic>
      <p:pic>
        <p:nvPicPr>
          <p:cNvPr id="636" name="Image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24" y="4575048"/>
            <a:ext cx="4314443" cy="658368"/>
          </a:xfrm>
          <a:prstGeom prst="rect">
            <a:avLst/>
          </a:prstGeom>
        </p:spPr>
      </p:pic>
      <p:pic>
        <p:nvPicPr>
          <p:cNvPr id="637" name="Image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4573524"/>
            <a:ext cx="4322072" cy="659892"/>
          </a:xfrm>
          <a:prstGeom prst="rect">
            <a:avLst/>
          </a:prstGeom>
        </p:spPr>
      </p:pic>
      <p:sp>
        <p:nvSpPr>
          <p:cNvPr id="8" name="text 1"/>
          <p:cNvSpPr txBox="1"/>
          <p:nvPr/>
        </p:nvSpPr>
        <p:spPr>
          <a:xfrm>
            <a:off x="3259636" y="4703916"/>
            <a:ext cx="3726714" cy="2788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32526"/>
                </a:solidFill>
                <a:latin typeface="Calibri"/>
                <a:cs typeface="Calibri"/>
              </a:rPr>
              <a:t>• Cepat pengambilan keputusan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638" name="Image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590288"/>
            <a:ext cx="731520" cy="627888"/>
          </a:xfrm>
          <a:prstGeom prst="rect">
            <a:avLst/>
          </a:prstGeom>
        </p:spPr>
      </p:pic>
      <p:sp>
        <p:nvSpPr>
          <p:cNvPr id="3158" name="object 3158"/>
          <p:cNvSpPr/>
          <p:nvPr/>
        </p:nvSpPr>
        <p:spPr>
          <a:xfrm>
            <a:off x="2508503" y="4582668"/>
            <a:ext cx="743712" cy="641604"/>
          </a:xfrm>
          <a:custGeom>
            <a:avLst/>
            <a:gdLst/>
            <a:ahLst/>
            <a:cxnLst/>
            <a:rect l="l" t="t" r="r" b="b"/>
            <a:pathLst>
              <a:path w="743712" h="641604">
                <a:moveTo>
                  <a:pt x="0" y="111252"/>
                </a:moveTo>
                <a:lnTo>
                  <a:pt x="0" y="100584"/>
                </a:lnTo>
                <a:lnTo>
                  <a:pt x="1525" y="89916"/>
                </a:lnTo>
                <a:lnTo>
                  <a:pt x="4572" y="79248"/>
                </a:lnTo>
                <a:lnTo>
                  <a:pt x="9145" y="68580"/>
                </a:lnTo>
                <a:lnTo>
                  <a:pt x="13717" y="59436"/>
                </a:lnTo>
                <a:lnTo>
                  <a:pt x="18289" y="50292"/>
                </a:lnTo>
                <a:lnTo>
                  <a:pt x="25909" y="41148"/>
                </a:lnTo>
                <a:lnTo>
                  <a:pt x="32005" y="33528"/>
                </a:lnTo>
                <a:lnTo>
                  <a:pt x="39625" y="25908"/>
                </a:lnTo>
                <a:lnTo>
                  <a:pt x="48769" y="19812"/>
                </a:lnTo>
                <a:lnTo>
                  <a:pt x="57913" y="13716"/>
                </a:lnTo>
                <a:lnTo>
                  <a:pt x="67056" y="9144"/>
                </a:lnTo>
                <a:lnTo>
                  <a:pt x="77725" y="6096"/>
                </a:lnTo>
                <a:lnTo>
                  <a:pt x="88393" y="3048"/>
                </a:lnTo>
                <a:lnTo>
                  <a:pt x="99061" y="1524"/>
                </a:lnTo>
                <a:lnTo>
                  <a:pt x="111253" y="0"/>
                </a:lnTo>
                <a:lnTo>
                  <a:pt x="633984" y="0"/>
                </a:lnTo>
                <a:lnTo>
                  <a:pt x="644653" y="1524"/>
                </a:lnTo>
                <a:lnTo>
                  <a:pt x="655321" y="3048"/>
                </a:lnTo>
                <a:lnTo>
                  <a:pt x="665989" y="6096"/>
                </a:lnTo>
                <a:lnTo>
                  <a:pt x="676656" y="9144"/>
                </a:lnTo>
                <a:lnTo>
                  <a:pt x="685800" y="13716"/>
                </a:lnTo>
                <a:lnTo>
                  <a:pt x="694945" y="19812"/>
                </a:lnTo>
                <a:lnTo>
                  <a:pt x="704089" y="25908"/>
                </a:lnTo>
                <a:lnTo>
                  <a:pt x="711709" y="33528"/>
                </a:lnTo>
                <a:lnTo>
                  <a:pt x="719328" y="41148"/>
                </a:lnTo>
                <a:lnTo>
                  <a:pt x="725425" y="50292"/>
                </a:lnTo>
                <a:lnTo>
                  <a:pt x="731521" y="59436"/>
                </a:lnTo>
                <a:lnTo>
                  <a:pt x="736093" y="68580"/>
                </a:lnTo>
                <a:lnTo>
                  <a:pt x="739141" y="79248"/>
                </a:lnTo>
                <a:lnTo>
                  <a:pt x="742189" y="89916"/>
                </a:lnTo>
                <a:lnTo>
                  <a:pt x="743712" y="100584"/>
                </a:lnTo>
                <a:lnTo>
                  <a:pt x="743712" y="111252"/>
                </a:lnTo>
                <a:lnTo>
                  <a:pt x="743712" y="530352"/>
                </a:lnTo>
                <a:lnTo>
                  <a:pt x="743712" y="542544"/>
                </a:lnTo>
                <a:lnTo>
                  <a:pt x="742189" y="553212"/>
                </a:lnTo>
                <a:lnTo>
                  <a:pt x="739141" y="563880"/>
                </a:lnTo>
                <a:lnTo>
                  <a:pt x="736093" y="574548"/>
                </a:lnTo>
                <a:lnTo>
                  <a:pt x="731521" y="583692"/>
                </a:lnTo>
                <a:lnTo>
                  <a:pt x="725425" y="592836"/>
                </a:lnTo>
                <a:lnTo>
                  <a:pt x="719328" y="601980"/>
                </a:lnTo>
                <a:lnTo>
                  <a:pt x="711709" y="609600"/>
                </a:lnTo>
                <a:lnTo>
                  <a:pt x="704089" y="615696"/>
                </a:lnTo>
                <a:lnTo>
                  <a:pt x="694945" y="623316"/>
                </a:lnTo>
                <a:lnTo>
                  <a:pt x="685800" y="627888"/>
                </a:lnTo>
                <a:lnTo>
                  <a:pt x="676656" y="632460"/>
                </a:lnTo>
                <a:lnTo>
                  <a:pt x="665989" y="637032"/>
                </a:lnTo>
                <a:lnTo>
                  <a:pt x="655321" y="640080"/>
                </a:lnTo>
                <a:lnTo>
                  <a:pt x="644653" y="641604"/>
                </a:lnTo>
                <a:lnTo>
                  <a:pt x="633984" y="641604"/>
                </a:lnTo>
                <a:lnTo>
                  <a:pt x="111253" y="641604"/>
                </a:lnTo>
                <a:lnTo>
                  <a:pt x="99061" y="641604"/>
                </a:lnTo>
                <a:lnTo>
                  <a:pt x="88393" y="640080"/>
                </a:lnTo>
                <a:lnTo>
                  <a:pt x="77725" y="637032"/>
                </a:lnTo>
                <a:lnTo>
                  <a:pt x="67056" y="632460"/>
                </a:lnTo>
                <a:lnTo>
                  <a:pt x="57913" y="627888"/>
                </a:lnTo>
                <a:lnTo>
                  <a:pt x="48769" y="623316"/>
                </a:lnTo>
                <a:lnTo>
                  <a:pt x="39625" y="615696"/>
                </a:lnTo>
                <a:lnTo>
                  <a:pt x="32005" y="609600"/>
                </a:lnTo>
                <a:lnTo>
                  <a:pt x="25909" y="601980"/>
                </a:lnTo>
                <a:lnTo>
                  <a:pt x="18289" y="592836"/>
                </a:lnTo>
                <a:lnTo>
                  <a:pt x="13717" y="583692"/>
                </a:lnTo>
                <a:lnTo>
                  <a:pt x="9145" y="574548"/>
                </a:lnTo>
                <a:lnTo>
                  <a:pt x="4572" y="563880"/>
                </a:lnTo>
                <a:lnTo>
                  <a:pt x="1525" y="553212"/>
                </a:lnTo>
                <a:lnTo>
                  <a:pt x="0" y="542544"/>
                </a:lnTo>
                <a:lnTo>
                  <a:pt x="0" y="530352"/>
                </a:lnTo>
                <a:lnTo>
                  <a:pt x="0" y="111252"/>
                </a:lnTo>
                <a:close/>
                <a:moveTo>
                  <a:pt x="12193" y="530352"/>
                </a:moveTo>
                <a:lnTo>
                  <a:pt x="12193" y="530352"/>
                </a:lnTo>
                <a:lnTo>
                  <a:pt x="13717" y="541020"/>
                </a:lnTo>
                <a:lnTo>
                  <a:pt x="13717" y="541020"/>
                </a:lnTo>
                <a:lnTo>
                  <a:pt x="15241" y="550164"/>
                </a:lnTo>
                <a:lnTo>
                  <a:pt x="13717" y="550164"/>
                </a:lnTo>
                <a:lnTo>
                  <a:pt x="16765" y="560832"/>
                </a:lnTo>
                <a:lnTo>
                  <a:pt x="16765" y="559308"/>
                </a:lnTo>
                <a:lnTo>
                  <a:pt x="19813" y="569976"/>
                </a:lnTo>
                <a:lnTo>
                  <a:pt x="19813" y="568452"/>
                </a:lnTo>
                <a:lnTo>
                  <a:pt x="24385" y="577596"/>
                </a:lnTo>
                <a:lnTo>
                  <a:pt x="24385" y="577596"/>
                </a:lnTo>
                <a:lnTo>
                  <a:pt x="28957" y="585216"/>
                </a:lnTo>
                <a:lnTo>
                  <a:pt x="28957" y="585216"/>
                </a:lnTo>
                <a:lnTo>
                  <a:pt x="35053" y="592836"/>
                </a:lnTo>
                <a:lnTo>
                  <a:pt x="35053" y="592836"/>
                </a:lnTo>
                <a:lnTo>
                  <a:pt x="41149" y="600456"/>
                </a:lnTo>
                <a:lnTo>
                  <a:pt x="41149" y="600456"/>
                </a:lnTo>
                <a:lnTo>
                  <a:pt x="48769" y="606552"/>
                </a:lnTo>
                <a:lnTo>
                  <a:pt x="48769" y="606552"/>
                </a:lnTo>
                <a:lnTo>
                  <a:pt x="56389" y="612648"/>
                </a:lnTo>
                <a:lnTo>
                  <a:pt x="56389" y="612648"/>
                </a:lnTo>
                <a:lnTo>
                  <a:pt x="64009" y="617220"/>
                </a:lnTo>
                <a:lnTo>
                  <a:pt x="64009" y="617220"/>
                </a:lnTo>
                <a:lnTo>
                  <a:pt x="73153" y="621792"/>
                </a:lnTo>
                <a:lnTo>
                  <a:pt x="71628" y="621792"/>
                </a:lnTo>
                <a:lnTo>
                  <a:pt x="82297" y="624840"/>
                </a:lnTo>
                <a:lnTo>
                  <a:pt x="80772" y="624840"/>
                </a:lnTo>
                <a:lnTo>
                  <a:pt x="91441" y="626364"/>
                </a:lnTo>
                <a:lnTo>
                  <a:pt x="91441" y="626364"/>
                </a:lnTo>
                <a:lnTo>
                  <a:pt x="100585" y="627888"/>
                </a:lnTo>
                <a:lnTo>
                  <a:pt x="100585" y="627888"/>
                </a:lnTo>
                <a:lnTo>
                  <a:pt x="111253" y="629412"/>
                </a:lnTo>
                <a:lnTo>
                  <a:pt x="111253" y="629412"/>
                </a:lnTo>
                <a:lnTo>
                  <a:pt x="632461" y="629412"/>
                </a:lnTo>
                <a:lnTo>
                  <a:pt x="632461" y="629412"/>
                </a:lnTo>
                <a:lnTo>
                  <a:pt x="643128" y="627888"/>
                </a:lnTo>
                <a:lnTo>
                  <a:pt x="643128" y="627888"/>
                </a:lnTo>
                <a:lnTo>
                  <a:pt x="653797" y="626364"/>
                </a:lnTo>
                <a:lnTo>
                  <a:pt x="652272" y="626364"/>
                </a:lnTo>
                <a:lnTo>
                  <a:pt x="662941" y="624840"/>
                </a:lnTo>
                <a:lnTo>
                  <a:pt x="661417" y="624840"/>
                </a:lnTo>
                <a:lnTo>
                  <a:pt x="672084" y="621792"/>
                </a:lnTo>
                <a:lnTo>
                  <a:pt x="670561" y="621792"/>
                </a:lnTo>
                <a:lnTo>
                  <a:pt x="679705" y="617220"/>
                </a:lnTo>
                <a:lnTo>
                  <a:pt x="679705" y="617220"/>
                </a:lnTo>
                <a:lnTo>
                  <a:pt x="688849" y="612648"/>
                </a:lnTo>
                <a:lnTo>
                  <a:pt x="687325" y="612648"/>
                </a:lnTo>
                <a:lnTo>
                  <a:pt x="696469" y="606552"/>
                </a:lnTo>
                <a:lnTo>
                  <a:pt x="694945" y="606552"/>
                </a:lnTo>
                <a:lnTo>
                  <a:pt x="702565" y="600456"/>
                </a:lnTo>
                <a:lnTo>
                  <a:pt x="702565" y="600456"/>
                </a:lnTo>
                <a:lnTo>
                  <a:pt x="708661" y="592836"/>
                </a:lnTo>
                <a:lnTo>
                  <a:pt x="708661" y="592836"/>
                </a:lnTo>
                <a:lnTo>
                  <a:pt x="714756" y="585216"/>
                </a:lnTo>
                <a:lnTo>
                  <a:pt x="714756" y="585216"/>
                </a:lnTo>
                <a:lnTo>
                  <a:pt x="719328" y="577596"/>
                </a:lnTo>
                <a:lnTo>
                  <a:pt x="719328" y="577596"/>
                </a:lnTo>
                <a:lnTo>
                  <a:pt x="723900" y="568452"/>
                </a:lnTo>
                <a:lnTo>
                  <a:pt x="723900" y="568452"/>
                </a:lnTo>
                <a:lnTo>
                  <a:pt x="726949" y="559308"/>
                </a:lnTo>
                <a:lnTo>
                  <a:pt x="726949" y="560832"/>
                </a:lnTo>
                <a:lnTo>
                  <a:pt x="729997" y="550164"/>
                </a:lnTo>
                <a:lnTo>
                  <a:pt x="729997" y="550164"/>
                </a:lnTo>
                <a:lnTo>
                  <a:pt x="731521" y="541020"/>
                </a:lnTo>
                <a:lnTo>
                  <a:pt x="731521" y="541020"/>
                </a:lnTo>
                <a:lnTo>
                  <a:pt x="731521" y="530352"/>
                </a:lnTo>
                <a:lnTo>
                  <a:pt x="731521" y="530352"/>
                </a:lnTo>
                <a:lnTo>
                  <a:pt x="731521" y="111252"/>
                </a:lnTo>
                <a:lnTo>
                  <a:pt x="731521" y="112776"/>
                </a:lnTo>
                <a:lnTo>
                  <a:pt x="731521" y="102108"/>
                </a:lnTo>
                <a:lnTo>
                  <a:pt x="731521" y="102108"/>
                </a:lnTo>
                <a:lnTo>
                  <a:pt x="729997" y="91440"/>
                </a:lnTo>
                <a:lnTo>
                  <a:pt x="729997" y="92964"/>
                </a:lnTo>
                <a:lnTo>
                  <a:pt x="726949" y="82296"/>
                </a:lnTo>
                <a:lnTo>
                  <a:pt x="726949" y="82296"/>
                </a:lnTo>
                <a:lnTo>
                  <a:pt x="723900" y="73152"/>
                </a:lnTo>
                <a:lnTo>
                  <a:pt x="723900" y="73152"/>
                </a:lnTo>
                <a:lnTo>
                  <a:pt x="719328" y="64008"/>
                </a:lnTo>
                <a:lnTo>
                  <a:pt x="719328" y="65532"/>
                </a:lnTo>
                <a:lnTo>
                  <a:pt x="714756" y="56388"/>
                </a:lnTo>
                <a:lnTo>
                  <a:pt x="714756" y="56388"/>
                </a:lnTo>
                <a:lnTo>
                  <a:pt x="708661" y="48768"/>
                </a:lnTo>
                <a:lnTo>
                  <a:pt x="708661" y="48768"/>
                </a:lnTo>
                <a:lnTo>
                  <a:pt x="702565" y="41148"/>
                </a:lnTo>
                <a:lnTo>
                  <a:pt x="702565" y="42672"/>
                </a:lnTo>
                <a:lnTo>
                  <a:pt x="694945" y="35052"/>
                </a:lnTo>
                <a:lnTo>
                  <a:pt x="696469" y="36576"/>
                </a:lnTo>
                <a:lnTo>
                  <a:pt x="687325" y="30480"/>
                </a:lnTo>
                <a:lnTo>
                  <a:pt x="688849" y="30480"/>
                </a:lnTo>
                <a:lnTo>
                  <a:pt x="679705" y="24384"/>
                </a:lnTo>
                <a:lnTo>
                  <a:pt x="679705" y="25908"/>
                </a:lnTo>
                <a:lnTo>
                  <a:pt x="670561" y="21336"/>
                </a:lnTo>
                <a:lnTo>
                  <a:pt x="672084" y="21336"/>
                </a:lnTo>
                <a:lnTo>
                  <a:pt x="661417" y="18288"/>
                </a:lnTo>
                <a:lnTo>
                  <a:pt x="662941" y="18288"/>
                </a:lnTo>
                <a:lnTo>
                  <a:pt x="652272" y="15240"/>
                </a:lnTo>
                <a:lnTo>
                  <a:pt x="653797" y="15240"/>
                </a:lnTo>
                <a:lnTo>
                  <a:pt x="643128" y="13716"/>
                </a:lnTo>
                <a:lnTo>
                  <a:pt x="643128" y="13716"/>
                </a:lnTo>
                <a:lnTo>
                  <a:pt x="632461" y="13716"/>
                </a:lnTo>
                <a:lnTo>
                  <a:pt x="632461" y="13716"/>
                </a:lnTo>
                <a:lnTo>
                  <a:pt x="111253" y="13716"/>
                </a:lnTo>
                <a:lnTo>
                  <a:pt x="111253" y="13716"/>
                </a:lnTo>
                <a:lnTo>
                  <a:pt x="100585" y="13716"/>
                </a:lnTo>
                <a:lnTo>
                  <a:pt x="100585" y="13716"/>
                </a:lnTo>
                <a:lnTo>
                  <a:pt x="91441" y="15240"/>
                </a:lnTo>
                <a:lnTo>
                  <a:pt x="91441" y="15240"/>
                </a:lnTo>
                <a:lnTo>
                  <a:pt x="80772" y="18288"/>
                </a:lnTo>
                <a:lnTo>
                  <a:pt x="82297" y="18288"/>
                </a:lnTo>
                <a:lnTo>
                  <a:pt x="71628" y="21336"/>
                </a:lnTo>
                <a:lnTo>
                  <a:pt x="73153" y="21336"/>
                </a:lnTo>
                <a:lnTo>
                  <a:pt x="64009" y="25908"/>
                </a:lnTo>
                <a:lnTo>
                  <a:pt x="64009" y="24384"/>
                </a:lnTo>
                <a:lnTo>
                  <a:pt x="56389" y="30480"/>
                </a:lnTo>
                <a:lnTo>
                  <a:pt x="56389" y="30480"/>
                </a:lnTo>
                <a:lnTo>
                  <a:pt x="48769" y="36576"/>
                </a:lnTo>
                <a:lnTo>
                  <a:pt x="48769" y="35052"/>
                </a:lnTo>
                <a:lnTo>
                  <a:pt x="41149" y="42672"/>
                </a:lnTo>
                <a:lnTo>
                  <a:pt x="41149" y="41148"/>
                </a:lnTo>
                <a:lnTo>
                  <a:pt x="35053" y="48768"/>
                </a:lnTo>
                <a:lnTo>
                  <a:pt x="35053" y="48768"/>
                </a:lnTo>
                <a:lnTo>
                  <a:pt x="28957" y="56388"/>
                </a:lnTo>
                <a:lnTo>
                  <a:pt x="28957" y="56388"/>
                </a:lnTo>
                <a:lnTo>
                  <a:pt x="24385" y="65532"/>
                </a:lnTo>
                <a:lnTo>
                  <a:pt x="24385" y="64008"/>
                </a:lnTo>
                <a:lnTo>
                  <a:pt x="19813" y="73152"/>
                </a:lnTo>
                <a:lnTo>
                  <a:pt x="19813" y="73152"/>
                </a:lnTo>
                <a:lnTo>
                  <a:pt x="16765" y="82296"/>
                </a:lnTo>
                <a:lnTo>
                  <a:pt x="16765" y="82296"/>
                </a:lnTo>
                <a:lnTo>
                  <a:pt x="13717" y="91440"/>
                </a:lnTo>
                <a:lnTo>
                  <a:pt x="15241" y="91440"/>
                </a:lnTo>
                <a:lnTo>
                  <a:pt x="13717" y="102108"/>
                </a:lnTo>
                <a:lnTo>
                  <a:pt x="13717" y="102108"/>
                </a:lnTo>
                <a:lnTo>
                  <a:pt x="12193" y="112776"/>
                </a:lnTo>
                <a:lnTo>
                  <a:pt x="12193" y="111252"/>
                </a:lnTo>
                <a:lnTo>
                  <a:pt x="12193" y="5303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39" name="Image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5279136"/>
            <a:ext cx="4300728" cy="629412"/>
          </a:xfrm>
          <a:prstGeom prst="rect">
            <a:avLst/>
          </a:prstGeom>
        </p:spPr>
      </p:pic>
      <p:pic>
        <p:nvPicPr>
          <p:cNvPr id="640" name="Image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5280660"/>
            <a:ext cx="4299204" cy="627888"/>
          </a:xfrm>
          <a:prstGeom prst="rect">
            <a:avLst/>
          </a:prstGeom>
        </p:spPr>
      </p:pic>
      <p:pic>
        <p:nvPicPr>
          <p:cNvPr id="641" name="Image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6" y="5279136"/>
            <a:ext cx="4300728" cy="629412"/>
          </a:xfrm>
          <a:prstGeom prst="rect">
            <a:avLst/>
          </a:prstGeom>
        </p:spPr>
      </p:pic>
      <p:pic>
        <p:nvPicPr>
          <p:cNvPr id="642" name="Image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5263896"/>
            <a:ext cx="4322072" cy="659892"/>
          </a:xfrm>
          <a:prstGeom prst="rect">
            <a:avLst/>
          </a:prstGeom>
        </p:spPr>
      </p:pic>
      <p:pic>
        <p:nvPicPr>
          <p:cNvPr id="643" name="Image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24" y="5265420"/>
            <a:ext cx="4314443" cy="658368"/>
          </a:xfrm>
          <a:prstGeom prst="rect">
            <a:avLst/>
          </a:prstGeom>
        </p:spPr>
      </p:pic>
      <p:pic>
        <p:nvPicPr>
          <p:cNvPr id="644" name="Image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5263896"/>
            <a:ext cx="4322072" cy="659892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3259636" y="5395090"/>
            <a:ext cx="1438712" cy="278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32526"/>
                </a:solidFill>
                <a:latin typeface="Calibri"/>
                <a:cs typeface="Calibri"/>
              </a:rPr>
              <a:t>• Akuntabel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645" name="Image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280660"/>
            <a:ext cx="731520" cy="627888"/>
          </a:xfrm>
          <a:prstGeom prst="rect">
            <a:avLst/>
          </a:prstGeom>
        </p:spPr>
      </p:pic>
      <p:sp>
        <p:nvSpPr>
          <p:cNvPr id="3159" name="object 3159"/>
          <p:cNvSpPr/>
          <p:nvPr/>
        </p:nvSpPr>
        <p:spPr>
          <a:xfrm>
            <a:off x="2508503" y="5274564"/>
            <a:ext cx="743712" cy="641604"/>
          </a:xfrm>
          <a:custGeom>
            <a:avLst/>
            <a:gdLst/>
            <a:ahLst/>
            <a:cxnLst/>
            <a:rect l="l" t="t" r="r" b="b"/>
            <a:pathLst>
              <a:path w="743712" h="641604">
                <a:moveTo>
                  <a:pt x="0" y="111252"/>
                </a:moveTo>
                <a:lnTo>
                  <a:pt x="0" y="99060"/>
                </a:lnTo>
                <a:lnTo>
                  <a:pt x="1525" y="88392"/>
                </a:lnTo>
                <a:lnTo>
                  <a:pt x="4572" y="77724"/>
                </a:lnTo>
                <a:lnTo>
                  <a:pt x="9145" y="67056"/>
                </a:lnTo>
                <a:lnTo>
                  <a:pt x="13717" y="57912"/>
                </a:lnTo>
                <a:lnTo>
                  <a:pt x="18289" y="48768"/>
                </a:lnTo>
                <a:lnTo>
                  <a:pt x="25909" y="41148"/>
                </a:lnTo>
                <a:lnTo>
                  <a:pt x="32005" y="32004"/>
                </a:lnTo>
                <a:lnTo>
                  <a:pt x="39625" y="25908"/>
                </a:lnTo>
                <a:lnTo>
                  <a:pt x="48769" y="18288"/>
                </a:lnTo>
                <a:lnTo>
                  <a:pt x="57913" y="13716"/>
                </a:lnTo>
                <a:lnTo>
                  <a:pt x="67056" y="9144"/>
                </a:lnTo>
                <a:lnTo>
                  <a:pt x="77725" y="4572"/>
                </a:lnTo>
                <a:lnTo>
                  <a:pt x="88393" y="1524"/>
                </a:lnTo>
                <a:lnTo>
                  <a:pt x="99061" y="0"/>
                </a:lnTo>
                <a:lnTo>
                  <a:pt x="111253" y="0"/>
                </a:lnTo>
                <a:lnTo>
                  <a:pt x="633984" y="0"/>
                </a:lnTo>
                <a:lnTo>
                  <a:pt x="644653" y="0"/>
                </a:lnTo>
                <a:lnTo>
                  <a:pt x="655321" y="1524"/>
                </a:lnTo>
                <a:lnTo>
                  <a:pt x="665989" y="4572"/>
                </a:lnTo>
                <a:lnTo>
                  <a:pt x="676656" y="9144"/>
                </a:lnTo>
                <a:lnTo>
                  <a:pt x="685800" y="13716"/>
                </a:lnTo>
                <a:lnTo>
                  <a:pt x="694945" y="18288"/>
                </a:lnTo>
                <a:lnTo>
                  <a:pt x="704089" y="25908"/>
                </a:lnTo>
                <a:lnTo>
                  <a:pt x="711709" y="32004"/>
                </a:lnTo>
                <a:lnTo>
                  <a:pt x="719328" y="41148"/>
                </a:lnTo>
                <a:lnTo>
                  <a:pt x="725425" y="48768"/>
                </a:lnTo>
                <a:lnTo>
                  <a:pt x="731521" y="57912"/>
                </a:lnTo>
                <a:lnTo>
                  <a:pt x="736093" y="67056"/>
                </a:lnTo>
                <a:lnTo>
                  <a:pt x="739141" y="77724"/>
                </a:lnTo>
                <a:lnTo>
                  <a:pt x="742189" y="88392"/>
                </a:lnTo>
                <a:lnTo>
                  <a:pt x="743712" y="99060"/>
                </a:lnTo>
                <a:lnTo>
                  <a:pt x="743712" y="111252"/>
                </a:lnTo>
                <a:lnTo>
                  <a:pt x="743712" y="530352"/>
                </a:lnTo>
                <a:lnTo>
                  <a:pt x="743712" y="541020"/>
                </a:lnTo>
                <a:lnTo>
                  <a:pt x="742189" y="551688"/>
                </a:lnTo>
                <a:lnTo>
                  <a:pt x="739141" y="562356"/>
                </a:lnTo>
                <a:lnTo>
                  <a:pt x="736093" y="573024"/>
                </a:lnTo>
                <a:lnTo>
                  <a:pt x="731521" y="582168"/>
                </a:lnTo>
                <a:lnTo>
                  <a:pt x="725425" y="591312"/>
                </a:lnTo>
                <a:lnTo>
                  <a:pt x="719328" y="600456"/>
                </a:lnTo>
                <a:lnTo>
                  <a:pt x="711709" y="608076"/>
                </a:lnTo>
                <a:lnTo>
                  <a:pt x="704089" y="615696"/>
                </a:lnTo>
                <a:lnTo>
                  <a:pt x="694945" y="621792"/>
                </a:lnTo>
                <a:lnTo>
                  <a:pt x="685800" y="627888"/>
                </a:lnTo>
                <a:lnTo>
                  <a:pt x="676656" y="632460"/>
                </a:lnTo>
                <a:lnTo>
                  <a:pt x="665989" y="635508"/>
                </a:lnTo>
                <a:lnTo>
                  <a:pt x="655321" y="638556"/>
                </a:lnTo>
                <a:lnTo>
                  <a:pt x="644653" y="640080"/>
                </a:lnTo>
                <a:lnTo>
                  <a:pt x="633984" y="641604"/>
                </a:lnTo>
                <a:lnTo>
                  <a:pt x="111253" y="641604"/>
                </a:lnTo>
                <a:lnTo>
                  <a:pt x="99061" y="640080"/>
                </a:lnTo>
                <a:lnTo>
                  <a:pt x="88393" y="638556"/>
                </a:lnTo>
                <a:lnTo>
                  <a:pt x="77725" y="635508"/>
                </a:lnTo>
                <a:lnTo>
                  <a:pt x="67056" y="632460"/>
                </a:lnTo>
                <a:lnTo>
                  <a:pt x="57913" y="627888"/>
                </a:lnTo>
                <a:lnTo>
                  <a:pt x="48769" y="621792"/>
                </a:lnTo>
                <a:lnTo>
                  <a:pt x="39625" y="615696"/>
                </a:lnTo>
                <a:lnTo>
                  <a:pt x="32005" y="608076"/>
                </a:lnTo>
                <a:lnTo>
                  <a:pt x="25909" y="600456"/>
                </a:lnTo>
                <a:lnTo>
                  <a:pt x="18289" y="591312"/>
                </a:lnTo>
                <a:lnTo>
                  <a:pt x="13717" y="582168"/>
                </a:lnTo>
                <a:lnTo>
                  <a:pt x="9145" y="573024"/>
                </a:lnTo>
                <a:lnTo>
                  <a:pt x="4572" y="562356"/>
                </a:lnTo>
                <a:lnTo>
                  <a:pt x="1525" y="551688"/>
                </a:lnTo>
                <a:lnTo>
                  <a:pt x="0" y="541020"/>
                </a:lnTo>
                <a:lnTo>
                  <a:pt x="0" y="530352"/>
                </a:lnTo>
                <a:lnTo>
                  <a:pt x="0" y="111252"/>
                </a:lnTo>
                <a:close/>
                <a:moveTo>
                  <a:pt x="12193" y="530352"/>
                </a:moveTo>
                <a:lnTo>
                  <a:pt x="12193" y="530352"/>
                </a:lnTo>
                <a:lnTo>
                  <a:pt x="13717" y="541020"/>
                </a:lnTo>
                <a:lnTo>
                  <a:pt x="13717" y="539496"/>
                </a:lnTo>
                <a:lnTo>
                  <a:pt x="15241" y="550164"/>
                </a:lnTo>
                <a:lnTo>
                  <a:pt x="13717" y="548640"/>
                </a:lnTo>
                <a:lnTo>
                  <a:pt x="16765" y="559308"/>
                </a:lnTo>
                <a:lnTo>
                  <a:pt x="16765" y="559308"/>
                </a:lnTo>
                <a:lnTo>
                  <a:pt x="19813" y="568452"/>
                </a:lnTo>
                <a:lnTo>
                  <a:pt x="19813" y="568452"/>
                </a:lnTo>
                <a:lnTo>
                  <a:pt x="24385" y="577596"/>
                </a:lnTo>
                <a:lnTo>
                  <a:pt x="24385" y="576072"/>
                </a:lnTo>
                <a:lnTo>
                  <a:pt x="28957" y="585216"/>
                </a:lnTo>
                <a:lnTo>
                  <a:pt x="28957" y="585216"/>
                </a:lnTo>
                <a:lnTo>
                  <a:pt x="35053" y="592836"/>
                </a:lnTo>
                <a:lnTo>
                  <a:pt x="35053" y="592836"/>
                </a:lnTo>
                <a:lnTo>
                  <a:pt x="41149" y="598932"/>
                </a:lnTo>
                <a:lnTo>
                  <a:pt x="41149" y="598932"/>
                </a:lnTo>
                <a:lnTo>
                  <a:pt x="48769" y="606552"/>
                </a:lnTo>
                <a:lnTo>
                  <a:pt x="48769" y="605028"/>
                </a:lnTo>
                <a:lnTo>
                  <a:pt x="56389" y="611124"/>
                </a:lnTo>
                <a:lnTo>
                  <a:pt x="56389" y="611124"/>
                </a:lnTo>
                <a:lnTo>
                  <a:pt x="64009" y="617220"/>
                </a:lnTo>
                <a:lnTo>
                  <a:pt x="64009" y="615696"/>
                </a:lnTo>
                <a:lnTo>
                  <a:pt x="73153" y="620268"/>
                </a:lnTo>
                <a:lnTo>
                  <a:pt x="71628" y="620268"/>
                </a:lnTo>
                <a:lnTo>
                  <a:pt x="82297" y="623316"/>
                </a:lnTo>
                <a:lnTo>
                  <a:pt x="80772" y="623316"/>
                </a:lnTo>
                <a:lnTo>
                  <a:pt x="91441" y="626364"/>
                </a:lnTo>
                <a:lnTo>
                  <a:pt x="91441" y="626364"/>
                </a:lnTo>
                <a:lnTo>
                  <a:pt x="100585" y="627888"/>
                </a:lnTo>
                <a:lnTo>
                  <a:pt x="100585" y="627888"/>
                </a:lnTo>
                <a:lnTo>
                  <a:pt x="111253" y="627888"/>
                </a:lnTo>
                <a:lnTo>
                  <a:pt x="111253" y="627888"/>
                </a:lnTo>
                <a:lnTo>
                  <a:pt x="632461" y="627888"/>
                </a:lnTo>
                <a:lnTo>
                  <a:pt x="632461" y="627888"/>
                </a:lnTo>
                <a:lnTo>
                  <a:pt x="643128" y="627888"/>
                </a:lnTo>
                <a:lnTo>
                  <a:pt x="643128" y="627888"/>
                </a:lnTo>
                <a:lnTo>
                  <a:pt x="653797" y="626364"/>
                </a:lnTo>
                <a:lnTo>
                  <a:pt x="652272" y="626364"/>
                </a:lnTo>
                <a:lnTo>
                  <a:pt x="662941" y="623316"/>
                </a:lnTo>
                <a:lnTo>
                  <a:pt x="661417" y="623316"/>
                </a:lnTo>
                <a:lnTo>
                  <a:pt x="672084" y="620268"/>
                </a:lnTo>
                <a:lnTo>
                  <a:pt x="670561" y="620268"/>
                </a:lnTo>
                <a:lnTo>
                  <a:pt x="679705" y="615696"/>
                </a:lnTo>
                <a:lnTo>
                  <a:pt x="679705" y="617220"/>
                </a:lnTo>
                <a:lnTo>
                  <a:pt x="688849" y="611124"/>
                </a:lnTo>
                <a:lnTo>
                  <a:pt x="687325" y="611124"/>
                </a:lnTo>
                <a:lnTo>
                  <a:pt x="696469" y="605028"/>
                </a:lnTo>
                <a:lnTo>
                  <a:pt x="694945" y="606552"/>
                </a:lnTo>
                <a:lnTo>
                  <a:pt x="702565" y="598932"/>
                </a:lnTo>
                <a:lnTo>
                  <a:pt x="702565" y="598932"/>
                </a:lnTo>
                <a:lnTo>
                  <a:pt x="708661" y="592836"/>
                </a:lnTo>
                <a:lnTo>
                  <a:pt x="708661" y="592836"/>
                </a:lnTo>
                <a:lnTo>
                  <a:pt x="714756" y="585216"/>
                </a:lnTo>
                <a:lnTo>
                  <a:pt x="714756" y="585216"/>
                </a:lnTo>
                <a:lnTo>
                  <a:pt x="719328" y="576072"/>
                </a:lnTo>
                <a:lnTo>
                  <a:pt x="719328" y="577596"/>
                </a:lnTo>
                <a:lnTo>
                  <a:pt x="723900" y="568452"/>
                </a:lnTo>
                <a:lnTo>
                  <a:pt x="723900" y="568452"/>
                </a:lnTo>
                <a:lnTo>
                  <a:pt x="726949" y="559308"/>
                </a:lnTo>
                <a:lnTo>
                  <a:pt x="726949" y="559308"/>
                </a:lnTo>
                <a:lnTo>
                  <a:pt x="729997" y="550164"/>
                </a:lnTo>
                <a:lnTo>
                  <a:pt x="729997" y="550164"/>
                </a:lnTo>
                <a:lnTo>
                  <a:pt x="731521" y="539496"/>
                </a:lnTo>
                <a:lnTo>
                  <a:pt x="731521" y="541020"/>
                </a:lnTo>
                <a:lnTo>
                  <a:pt x="731521" y="530352"/>
                </a:lnTo>
                <a:lnTo>
                  <a:pt x="731521" y="530352"/>
                </a:lnTo>
                <a:lnTo>
                  <a:pt x="731521" y="111252"/>
                </a:lnTo>
                <a:lnTo>
                  <a:pt x="731521" y="111252"/>
                </a:lnTo>
                <a:lnTo>
                  <a:pt x="731521" y="100584"/>
                </a:lnTo>
                <a:lnTo>
                  <a:pt x="731521" y="100584"/>
                </a:lnTo>
                <a:lnTo>
                  <a:pt x="729997" y="91440"/>
                </a:lnTo>
                <a:lnTo>
                  <a:pt x="729997" y="91440"/>
                </a:lnTo>
                <a:lnTo>
                  <a:pt x="726949" y="80772"/>
                </a:lnTo>
                <a:lnTo>
                  <a:pt x="726949" y="82296"/>
                </a:lnTo>
                <a:lnTo>
                  <a:pt x="723900" y="73152"/>
                </a:lnTo>
                <a:lnTo>
                  <a:pt x="723900" y="73152"/>
                </a:lnTo>
                <a:lnTo>
                  <a:pt x="719328" y="64008"/>
                </a:lnTo>
                <a:lnTo>
                  <a:pt x="719328" y="64008"/>
                </a:lnTo>
                <a:lnTo>
                  <a:pt x="714756" y="56388"/>
                </a:lnTo>
                <a:lnTo>
                  <a:pt x="714756" y="56388"/>
                </a:lnTo>
                <a:lnTo>
                  <a:pt x="708661" y="48768"/>
                </a:lnTo>
                <a:lnTo>
                  <a:pt x="708661" y="48768"/>
                </a:lnTo>
                <a:lnTo>
                  <a:pt x="702565" y="41148"/>
                </a:lnTo>
                <a:lnTo>
                  <a:pt x="702565" y="41148"/>
                </a:lnTo>
                <a:lnTo>
                  <a:pt x="694945" y="35052"/>
                </a:lnTo>
                <a:lnTo>
                  <a:pt x="696469" y="35052"/>
                </a:lnTo>
                <a:lnTo>
                  <a:pt x="687325" y="28956"/>
                </a:lnTo>
                <a:lnTo>
                  <a:pt x="688849" y="28956"/>
                </a:lnTo>
                <a:lnTo>
                  <a:pt x="679705" y="24384"/>
                </a:lnTo>
                <a:lnTo>
                  <a:pt x="679705" y="24384"/>
                </a:lnTo>
                <a:lnTo>
                  <a:pt x="670561" y="19812"/>
                </a:lnTo>
                <a:lnTo>
                  <a:pt x="672084" y="19812"/>
                </a:lnTo>
                <a:lnTo>
                  <a:pt x="661417" y="16764"/>
                </a:lnTo>
                <a:lnTo>
                  <a:pt x="662941" y="16764"/>
                </a:lnTo>
                <a:lnTo>
                  <a:pt x="652272" y="15240"/>
                </a:lnTo>
                <a:lnTo>
                  <a:pt x="653797" y="15240"/>
                </a:lnTo>
                <a:lnTo>
                  <a:pt x="643128" y="13716"/>
                </a:lnTo>
                <a:lnTo>
                  <a:pt x="643128" y="13716"/>
                </a:lnTo>
                <a:lnTo>
                  <a:pt x="632461" y="12192"/>
                </a:lnTo>
                <a:lnTo>
                  <a:pt x="632461" y="12192"/>
                </a:lnTo>
                <a:lnTo>
                  <a:pt x="111253" y="12192"/>
                </a:lnTo>
                <a:lnTo>
                  <a:pt x="111253" y="12192"/>
                </a:lnTo>
                <a:lnTo>
                  <a:pt x="100585" y="13716"/>
                </a:lnTo>
                <a:lnTo>
                  <a:pt x="100585" y="13716"/>
                </a:lnTo>
                <a:lnTo>
                  <a:pt x="91441" y="15240"/>
                </a:lnTo>
                <a:lnTo>
                  <a:pt x="91441" y="15240"/>
                </a:lnTo>
                <a:lnTo>
                  <a:pt x="80772" y="16764"/>
                </a:lnTo>
                <a:lnTo>
                  <a:pt x="82297" y="16764"/>
                </a:lnTo>
                <a:lnTo>
                  <a:pt x="71628" y="19812"/>
                </a:lnTo>
                <a:lnTo>
                  <a:pt x="73153" y="19812"/>
                </a:lnTo>
                <a:lnTo>
                  <a:pt x="64009" y="24384"/>
                </a:lnTo>
                <a:lnTo>
                  <a:pt x="64009" y="24384"/>
                </a:lnTo>
                <a:lnTo>
                  <a:pt x="56389" y="28956"/>
                </a:lnTo>
                <a:lnTo>
                  <a:pt x="56389" y="28956"/>
                </a:lnTo>
                <a:lnTo>
                  <a:pt x="48769" y="35052"/>
                </a:lnTo>
                <a:lnTo>
                  <a:pt x="48769" y="35052"/>
                </a:lnTo>
                <a:lnTo>
                  <a:pt x="41149" y="41148"/>
                </a:lnTo>
                <a:lnTo>
                  <a:pt x="41149" y="41148"/>
                </a:lnTo>
                <a:lnTo>
                  <a:pt x="35053" y="48768"/>
                </a:lnTo>
                <a:lnTo>
                  <a:pt x="35053" y="48768"/>
                </a:lnTo>
                <a:lnTo>
                  <a:pt x="28957" y="56388"/>
                </a:lnTo>
                <a:lnTo>
                  <a:pt x="28957" y="56388"/>
                </a:lnTo>
                <a:lnTo>
                  <a:pt x="24385" y="64008"/>
                </a:lnTo>
                <a:lnTo>
                  <a:pt x="24385" y="64008"/>
                </a:lnTo>
                <a:lnTo>
                  <a:pt x="19813" y="73152"/>
                </a:lnTo>
                <a:lnTo>
                  <a:pt x="19813" y="73152"/>
                </a:lnTo>
                <a:lnTo>
                  <a:pt x="16765" y="82296"/>
                </a:lnTo>
                <a:lnTo>
                  <a:pt x="16765" y="80772"/>
                </a:lnTo>
                <a:lnTo>
                  <a:pt x="13717" y="91440"/>
                </a:lnTo>
                <a:lnTo>
                  <a:pt x="15241" y="91440"/>
                </a:lnTo>
                <a:lnTo>
                  <a:pt x="13717" y="100584"/>
                </a:lnTo>
                <a:lnTo>
                  <a:pt x="13717" y="100584"/>
                </a:lnTo>
                <a:lnTo>
                  <a:pt x="12193" y="111252"/>
                </a:lnTo>
                <a:lnTo>
                  <a:pt x="12193" y="111252"/>
                </a:lnTo>
                <a:lnTo>
                  <a:pt x="12193" y="5303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46" name="Image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64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64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65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pic>
        <p:nvPicPr>
          <p:cNvPr id="65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8740"/>
          </a:xfrm>
          <a:prstGeom prst="rect">
            <a:avLst/>
          </a:prstGeom>
        </p:spPr>
      </p:pic>
      <p:pic>
        <p:nvPicPr>
          <p:cNvPr id="65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272540"/>
            <a:ext cx="76200" cy="76200"/>
          </a:xfrm>
          <a:prstGeom prst="rect">
            <a:avLst/>
          </a:prstGeom>
        </p:spPr>
      </p:pic>
      <p:pic>
        <p:nvPicPr>
          <p:cNvPr id="653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57200"/>
            <a:ext cx="457200" cy="891540"/>
          </a:xfrm>
          <a:prstGeom prst="rect">
            <a:avLst/>
          </a:prstGeom>
        </p:spPr>
      </p:pic>
      <p:pic>
        <p:nvPicPr>
          <p:cNvPr id="654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272540"/>
            <a:ext cx="76200" cy="76200"/>
          </a:xfrm>
          <a:prstGeom prst="rect">
            <a:avLst/>
          </a:prstGeom>
        </p:spPr>
      </p:pic>
      <p:pic>
        <p:nvPicPr>
          <p:cNvPr id="655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40407"/>
            <a:ext cx="8228076" cy="24384"/>
          </a:xfrm>
          <a:prstGeom prst="rect">
            <a:avLst/>
          </a:prstGeom>
        </p:spPr>
      </p:pic>
      <p:pic>
        <p:nvPicPr>
          <p:cNvPr id="656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40407"/>
            <a:ext cx="8228076" cy="24384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800074" y="857211"/>
            <a:ext cx="283006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65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57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56" y="2926080"/>
            <a:ext cx="2057400" cy="153162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4429877" y="3783863"/>
            <a:ext cx="1094536" cy="34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b="1" spc="10" dirty="0">
                <a:solidFill>
                  <a:srgbClr val="47494B"/>
                </a:solidFill>
                <a:latin typeface="Arial"/>
                <a:cs typeface="Arial"/>
              </a:rPr>
              <a:t>Internet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658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20568"/>
            <a:ext cx="1095755" cy="1139952"/>
          </a:xfrm>
          <a:prstGeom prst="rect">
            <a:avLst/>
          </a:prstGeom>
        </p:spPr>
      </p:pic>
      <p:pic>
        <p:nvPicPr>
          <p:cNvPr id="659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2813304"/>
            <a:ext cx="1414272" cy="1231391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7665202" y="2872145"/>
            <a:ext cx="916571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BKN Pusat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660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16" y="5205947"/>
            <a:ext cx="777240" cy="760513"/>
          </a:xfrm>
          <a:prstGeom prst="rect">
            <a:avLst/>
          </a:prstGeom>
        </p:spPr>
      </p:pic>
      <p:pic>
        <p:nvPicPr>
          <p:cNvPr id="661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68" y="5215091"/>
            <a:ext cx="781812" cy="760513"/>
          </a:xfrm>
          <a:prstGeom prst="rect">
            <a:avLst/>
          </a:prstGeom>
        </p:spPr>
      </p:pic>
      <p:pic>
        <p:nvPicPr>
          <p:cNvPr id="662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4454652"/>
            <a:ext cx="3537204" cy="752856"/>
          </a:xfrm>
          <a:prstGeom prst="rect">
            <a:avLst/>
          </a:prstGeom>
        </p:spPr>
      </p:pic>
      <p:pic>
        <p:nvPicPr>
          <p:cNvPr id="663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44" y="4442460"/>
            <a:ext cx="1623060" cy="766572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835777" y="6327990"/>
            <a:ext cx="842010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BKD Provinsi</a:t>
            </a:r>
            <a:endParaRPr sz="900">
              <a:latin typeface="Arial"/>
              <a:cs typeface="Arial"/>
            </a:endParaRPr>
          </a:p>
        </p:txBody>
      </p:sp>
      <p:pic>
        <p:nvPicPr>
          <p:cNvPr id="664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16" y="5556504"/>
            <a:ext cx="865632" cy="1110996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7633452" y="5846025"/>
            <a:ext cx="1828800" cy="7059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50" b="1" spc="10" dirty="0">
                <a:solidFill>
                  <a:srgbClr val="47494B"/>
                </a:solidFill>
                <a:latin typeface="Arial"/>
                <a:cs typeface="Arial"/>
              </a:rPr>
              <a:t>Kementerian/</a:t>
            </a:r>
            <a:endParaRPr sz="2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b="1" spc="10" dirty="0">
                <a:solidFill>
                  <a:srgbClr val="47494B"/>
                </a:solidFill>
                <a:latin typeface="Arial"/>
                <a:cs typeface="Arial"/>
              </a:rPr>
              <a:t>Lembaga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665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64067" cy="6478524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1870826" y="6327990"/>
            <a:ext cx="615696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BKD Kab.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901115" y="6327990"/>
            <a:ext cx="665988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BKD Kota.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408027" y="3176945"/>
            <a:ext cx="17986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232526"/>
                </a:solidFill>
                <a:latin typeface="Arial"/>
                <a:cs typeface="Arial"/>
              </a:rPr>
              <a:t>DATA KEPEGAWAIAN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666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747004"/>
            <a:ext cx="457283" cy="580644"/>
          </a:xfrm>
          <a:prstGeom prst="rect">
            <a:avLst/>
          </a:prstGeom>
        </p:spPr>
      </p:pic>
      <p:pic>
        <p:nvPicPr>
          <p:cNvPr id="667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44" y="5641848"/>
            <a:ext cx="448056" cy="580644"/>
          </a:xfrm>
          <a:prstGeom prst="rect">
            <a:avLst/>
          </a:prstGeom>
        </p:spPr>
      </p:pic>
      <p:pic>
        <p:nvPicPr>
          <p:cNvPr id="668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44" y="5632704"/>
            <a:ext cx="448056" cy="580644"/>
          </a:xfrm>
          <a:prstGeom prst="rect">
            <a:avLst/>
          </a:prstGeom>
        </p:spPr>
      </p:pic>
      <p:pic>
        <p:nvPicPr>
          <p:cNvPr id="669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543" y="6204204"/>
            <a:ext cx="448056" cy="580644"/>
          </a:xfrm>
          <a:prstGeom prst="rect">
            <a:avLst/>
          </a:prstGeom>
        </p:spPr>
      </p:pic>
      <p:sp>
        <p:nvSpPr>
          <p:cNvPr id="10" name="text 1"/>
          <p:cNvSpPr txBox="1"/>
          <p:nvPr/>
        </p:nvSpPr>
        <p:spPr>
          <a:xfrm>
            <a:off x="846890" y="1815315"/>
            <a:ext cx="2770428" cy="21031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00B050"/>
                </a:solidFill>
                <a:latin typeface="Times New Roman"/>
                <a:cs typeface="Times New Roman"/>
              </a:rPr>
              <a:t>→</a:t>
            </a:r>
            <a:r>
              <a:rPr sz="2800" b="1" spc="10" dirty="0">
                <a:solidFill>
                  <a:srgbClr val="00B050"/>
                </a:solidFill>
                <a:latin typeface="Arial"/>
                <a:cs typeface="Arial"/>
              </a:rPr>
              <a:t>Isi  Struktur</a:t>
            </a:r>
            <a:endParaRPr sz="28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2800" b="1" spc="10" dirty="0">
                <a:solidFill>
                  <a:srgbClr val="00B050"/>
                </a:solidFill>
                <a:latin typeface="Arial"/>
                <a:cs typeface="Arial"/>
              </a:rPr>
              <a:t>Organisasi</a:t>
            </a:r>
            <a:endParaRPr sz="2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00B050"/>
                </a:solidFill>
                <a:latin typeface="Times New Roman"/>
                <a:cs typeface="Times New Roman"/>
              </a:rPr>
              <a:t>→</a:t>
            </a:r>
            <a:r>
              <a:rPr sz="2800" b="1" spc="10" dirty="0">
                <a:solidFill>
                  <a:srgbClr val="00B050"/>
                </a:solidFill>
                <a:latin typeface="Arial"/>
                <a:cs typeface="Arial"/>
              </a:rPr>
              <a:t>Isi  Bezzeting</a:t>
            </a:r>
            <a:endParaRPr sz="2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00B050"/>
                </a:solidFill>
                <a:latin typeface="Times New Roman"/>
                <a:cs typeface="Times New Roman"/>
              </a:rPr>
              <a:t>→</a:t>
            </a:r>
            <a:r>
              <a:rPr sz="2800" b="1" spc="10" dirty="0">
                <a:solidFill>
                  <a:srgbClr val="00B050"/>
                </a:solidFill>
                <a:latin typeface="Arial"/>
                <a:cs typeface="Arial"/>
              </a:rPr>
              <a:t>Isi  Analisis</a:t>
            </a:r>
            <a:endParaRPr sz="28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2800" b="1" spc="10" dirty="0">
                <a:solidFill>
                  <a:srgbClr val="00B050"/>
                </a:solidFill>
                <a:latin typeface="Arial"/>
                <a:cs typeface="Arial"/>
              </a:rPr>
              <a:t>Jabatan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670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67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67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67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3160" name="object 3160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1" name="object 3161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2" name="object 3162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3" name="object 3163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4" name="object 3164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5" name="object 316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66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7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2686812"/>
            <a:ext cx="9023604" cy="3485388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2984626" y="804163"/>
            <a:ext cx="4213479" cy="4251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b="1" spc="10" dirty="0">
                <a:solidFill>
                  <a:srgbClr val="286991"/>
                </a:solidFill>
                <a:latin typeface="Arial"/>
                <a:cs typeface="Arial"/>
              </a:rPr>
              <a:t>Struktur Organisasi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005839" y="1854708"/>
            <a:ext cx="7055509" cy="304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47494B"/>
                </a:solidFill>
                <a:latin typeface="Calibri"/>
                <a:cs typeface="Calibri"/>
              </a:rPr>
              <a:t>Dimulai dari Pimpinan tertinggi sampai jabatan terendah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7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525780"/>
            <a:ext cx="541072" cy="617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67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67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68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3166" name="object 3166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7" name="object 3167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8" name="object 3168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9" name="object 3169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0" name="object 317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1" name="object 3171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67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8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5" y="2686812"/>
            <a:ext cx="8982456" cy="3549396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929639" y="2007108"/>
            <a:ext cx="3914547" cy="30480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47494B"/>
                </a:solidFill>
                <a:latin typeface="Calibri"/>
                <a:cs typeface="Calibri"/>
              </a:rPr>
              <a:t>ABK,PNS,CPNS,BUP dan Usulan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4013358" y="880363"/>
            <a:ext cx="2154555" cy="4251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b="1" spc="10" dirty="0">
                <a:solidFill>
                  <a:srgbClr val="286991"/>
                </a:solidFill>
                <a:latin typeface="Arial"/>
                <a:cs typeface="Arial"/>
              </a:rPr>
              <a:t>Bezzeting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68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525780"/>
            <a:ext cx="541072" cy="617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68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68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68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3172" name="object 3172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3" name="object 3173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4" name="object 3174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5" name="object 3175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6" name="object 3176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7" name="object 3177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68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463040" y="682957"/>
            <a:ext cx="5656932" cy="3962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b="1" spc="10" dirty="0">
                <a:solidFill>
                  <a:srgbClr val="286991"/>
                </a:solidFill>
                <a:latin typeface="Arial"/>
                <a:cs typeface="Arial"/>
              </a:rPr>
              <a:t>Analisis Jabatan (e Formasi)</a:t>
            </a:r>
            <a:endParaRPr sz="2800">
              <a:latin typeface="Arial"/>
              <a:cs typeface="Arial"/>
            </a:endParaRPr>
          </a:p>
        </p:txBody>
      </p:sp>
      <p:sp>
        <p:nvSpPr>
          <p:cNvPr id="3178" name="object 3178"/>
          <p:cNvSpPr/>
          <p:nvPr/>
        </p:nvSpPr>
        <p:spPr>
          <a:xfrm>
            <a:off x="685800" y="1219200"/>
            <a:ext cx="8456676" cy="1446276"/>
          </a:xfrm>
          <a:custGeom>
            <a:avLst/>
            <a:gdLst/>
            <a:ahLst/>
            <a:cxnLst/>
            <a:rect l="l" t="t" r="r" b="b"/>
            <a:pathLst>
              <a:path w="8456676" h="1446276">
                <a:moveTo>
                  <a:pt x="0" y="1446276"/>
                </a:moveTo>
                <a:lnTo>
                  <a:pt x="0" y="0"/>
                </a:lnTo>
                <a:lnTo>
                  <a:pt x="8456676" y="0"/>
                </a:lnTo>
                <a:lnTo>
                  <a:pt x="8456676" y="1446276"/>
                </a:lnTo>
                <a:lnTo>
                  <a:pt x="0" y="1446276"/>
                </a:lnTo>
                <a:close/>
              </a:path>
            </a:pathLst>
          </a:custGeom>
          <a:solidFill>
            <a:srgbClr val="256B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8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8458200" cy="1447800"/>
          </a:xfrm>
          <a:prstGeom prst="rect">
            <a:avLst/>
          </a:prstGeom>
        </p:spPr>
      </p:pic>
      <p:sp>
        <p:nvSpPr>
          <p:cNvPr id="3179" name="object 3179"/>
          <p:cNvSpPr/>
          <p:nvPr/>
        </p:nvSpPr>
        <p:spPr>
          <a:xfrm>
            <a:off x="647700" y="1181100"/>
            <a:ext cx="8534400" cy="1524000"/>
          </a:xfrm>
          <a:custGeom>
            <a:avLst/>
            <a:gdLst/>
            <a:ahLst/>
            <a:cxnLst/>
            <a:rect l="l" t="t" r="r" b="b"/>
            <a:pathLst>
              <a:path w="8534400" h="1524000">
                <a:moveTo>
                  <a:pt x="0" y="19812"/>
                </a:moveTo>
                <a:cubicBezTo>
                  <a:pt x="0" y="9143"/>
                  <a:pt x="9143" y="0"/>
                  <a:pt x="19812" y="0"/>
                </a:cubicBezTo>
                <a:lnTo>
                  <a:pt x="8516112" y="0"/>
                </a:lnTo>
                <a:cubicBezTo>
                  <a:pt x="8526780" y="0"/>
                  <a:pt x="8534400" y="9143"/>
                  <a:pt x="8534400" y="19812"/>
                </a:cubicBezTo>
                <a:lnTo>
                  <a:pt x="8534400" y="1505712"/>
                </a:lnTo>
                <a:cubicBezTo>
                  <a:pt x="8534400" y="1516380"/>
                  <a:pt x="8526780" y="1524000"/>
                  <a:pt x="8516112" y="1524000"/>
                </a:cubicBezTo>
                <a:lnTo>
                  <a:pt x="19812" y="1524000"/>
                </a:lnTo>
                <a:cubicBezTo>
                  <a:pt x="9143" y="1524000"/>
                  <a:pt x="0" y="1516380"/>
                  <a:pt x="0" y="1505712"/>
                </a:cubicBezTo>
                <a:close/>
                <a:moveTo>
                  <a:pt x="38100" y="1505712"/>
                </a:moveTo>
                <a:lnTo>
                  <a:pt x="19812" y="1485900"/>
                </a:lnTo>
                <a:lnTo>
                  <a:pt x="8516112" y="1485900"/>
                </a:lnTo>
                <a:lnTo>
                  <a:pt x="8496300" y="1505712"/>
                </a:lnTo>
                <a:lnTo>
                  <a:pt x="8496300" y="19812"/>
                </a:lnTo>
                <a:lnTo>
                  <a:pt x="8516112" y="38100"/>
                </a:lnTo>
                <a:lnTo>
                  <a:pt x="19812" y="38100"/>
                </a:lnTo>
                <a:lnTo>
                  <a:pt x="38100" y="19812"/>
                </a:lnTo>
                <a:close/>
              </a:path>
            </a:pathLst>
          </a:custGeom>
          <a:solidFill>
            <a:srgbClr val="ADDEC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0" name="object 3180"/>
          <p:cNvSpPr/>
          <p:nvPr/>
        </p:nvSpPr>
        <p:spPr>
          <a:xfrm>
            <a:off x="1219200" y="2282952"/>
            <a:ext cx="8304276" cy="2596896"/>
          </a:xfrm>
          <a:custGeom>
            <a:avLst/>
            <a:gdLst/>
            <a:ahLst/>
            <a:cxnLst/>
            <a:rect l="l" t="t" r="r" b="b"/>
            <a:pathLst>
              <a:path w="8304276" h="2596896">
                <a:moveTo>
                  <a:pt x="0" y="2596896"/>
                </a:moveTo>
                <a:lnTo>
                  <a:pt x="0" y="0"/>
                </a:lnTo>
                <a:lnTo>
                  <a:pt x="8304276" y="0"/>
                </a:lnTo>
                <a:lnTo>
                  <a:pt x="8304276" y="2596896"/>
                </a:lnTo>
                <a:lnTo>
                  <a:pt x="0" y="2596896"/>
                </a:lnTo>
                <a:close/>
              </a:path>
            </a:pathLst>
          </a:custGeom>
          <a:solidFill>
            <a:srgbClr val="256B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8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2952"/>
            <a:ext cx="8305800" cy="2598420"/>
          </a:xfrm>
          <a:prstGeom prst="rect">
            <a:avLst/>
          </a:prstGeom>
        </p:spPr>
      </p:pic>
      <p:sp>
        <p:nvSpPr>
          <p:cNvPr id="3181" name="object 3181"/>
          <p:cNvSpPr/>
          <p:nvPr/>
        </p:nvSpPr>
        <p:spPr>
          <a:xfrm>
            <a:off x="1181100" y="2244852"/>
            <a:ext cx="8382000" cy="2674620"/>
          </a:xfrm>
          <a:custGeom>
            <a:avLst/>
            <a:gdLst/>
            <a:ahLst/>
            <a:cxnLst/>
            <a:rect l="l" t="t" r="r" b="b"/>
            <a:pathLst>
              <a:path w="8382000" h="2674620">
                <a:moveTo>
                  <a:pt x="0" y="0"/>
                </a:moveTo>
                <a:lnTo>
                  <a:pt x="8382000" y="0"/>
                </a:lnTo>
                <a:lnTo>
                  <a:pt x="8382000" y="2674620"/>
                </a:lnTo>
                <a:lnTo>
                  <a:pt x="0" y="2674620"/>
                </a:lnTo>
                <a:lnTo>
                  <a:pt x="0" y="0"/>
                </a:lnTo>
                <a:close/>
                <a:moveTo>
                  <a:pt x="38100" y="2654808"/>
                </a:moveTo>
                <a:lnTo>
                  <a:pt x="19812" y="2636520"/>
                </a:lnTo>
                <a:lnTo>
                  <a:pt x="8363712" y="2636520"/>
                </a:lnTo>
                <a:lnTo>
                  <a:pt x="8343900" y="2654808"/>
                </a:lnTo>
                <a:lnTo>
                  <a:pt x="8343900" y="19812"/>
                </a:lnTo>
                <a:lnTo>
                  <a:pt x="8363712" y="38100"/>
                </a:lnTo>
                <a:lnTo>
                  <a:pt x="19812" y="38100"/>
                </a:lnTo>
                <a:lnTo>
                  <a:pt x="38100" y="19812"/>
                </a:lnTo>
                <a:lnTo>
                  <a:pt x="38100" y="2654808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2" name="object 3182"/>
          <p:cNvSpPr/>
          <p:nvPr/>
        </p:nvSpPr>
        <p:spPr>
          <a:xfrm>
            <a:off x="740664" y="4343400"/>
            <a:ext cx="8348472" cy="2798064"/>
          </a:xfrm>
          <a:custGeom>
            <a:avLst/>
            <a:gdLst/>
            <a:ahLst/>
            <a:cxnLst/>
            <a:rect l="l" t="t" r="r" b="b"/>
            <a:pathLst>
              <a:path w="8348472" h="2798064">
                <a:moveTo>
                  <a:pt x="0" y="2798064"/>
                </a:moveTo>
                <a:lnTo>
                  <a:pt x="0" y="0"/>
                </a:lnTo>
                <a:lnTo>
                  <a:pt x="8348472" y="0"/>
                </a:lnTo>
                <a:lnTo>
                  <a:pt x="8348472" y="2798064"/>
                </a:lnTo>
                <a:lnTo>
                  <a:pt x="0" y="2798064"/>
                </a:lnTo>
                <a:close/>
              </a:path>
            </a:pathLst>
          </a:custGeom>
          <a:solidFill>
            <a:srgbClr val="256B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8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" y="4343400"/>
            <a:ext cx="8349996" cy="2799588"/>
          </a:xfrm>
          <a:prstGeom prst="rect">
            <a:avLst/>
          </a:prstGeom>
        </p:spPr>
      </p:pic>
      <p:sp>
        <p:nvSpPr>
          <p:cNvPr id="3183" name="object 3183"/>
          <p:cNvSpPr/>
          <p:nvPr/>
        </p:nvSpPr>
        <p:spPr>
          <a:xfrm>
            <a:off x="702564" y="4305300"/>
            <a:ext cx="8426196" cy="2875788"/>
          </a:xfrm>
          <a:custGeom>
            <a:avLst/>
            <a:gdLst/>
            <a:ahLst/>
            <a:cxnLst/>
            <a:rect l="l" t="t" r="r" b="b"/>
            <a:pathLst>
              <a:path w="8426196" h="2875788">
                <a:moveTo>
                  <a:pt x="0" y="0"/>
                </a:moveTo>
                <a:lnTo>
                  <a:pt x="8426196" y="0"/>
                </a:lnTo>
                <a:lnTo>
                  <a:pt x="8426196" y="2875788"/>
                </a:lnTo>
                <a:lnTo>
                  <a:pt x="0" y="2875788"/>
                </a:lnTo>
                <a:lnTo>
                  <a:pt x="0" y="0"/>
                </a:lnTo>
                <a:close/>
                <a:moveTo>
                  <a:pt x="38100" y="2855976"/>
                </a:moveTo>
                <a:lnTo>
                  <a:pt x="18288" y="2837688"/>
                </a:lnTo>
                <a:lnTo>
                  <a:pt x="8407908" y="2837688"/>
                </a:lnTo>
                <a:lnTo>
                  <a:pt x="8388096" y="2855976"/>
                </a:lnTo>
                <a:lnTo>
                  <a:pt x="8388096" y="19812"/>
                </a:lnTo>
                <a:lnTo>
                  <a:pt x="8407908" y="38100"/>
                </a:lnTo>
                <a:lnTo>
                  <a:pt x="18288" y="38100"/>
                </a:lnTo>
                <a:lnTo>
                  <a:pt x="38100" y="19812"/>
                </a:lnTo>
                <a:lnTo>
                  <a:pt x="38100" y="2855976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9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525780"/>
            <a:ext cx="541072" cy="617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69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69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69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3184" name="object 3184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5" name="object 3185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6" name="object 3186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7" name="object 3187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8" name="object 3188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9" name="object 318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69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295554" y="651763"/>
            <a:ext cx="3591688" cy="4251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b="1" spc="10" dirty="0">
                <a:solidFill>
                  <a:srgbClr val="286991"/>
                </a:solidFill>
                <a:latin typeface="Arial"/>
                <a:cs typeface="Arial"/>
              </a:rPr>
              <a:t>Analisis Jabatan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69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7" y="1371600"/>
            <a:ext cx="9020556" cy="5638800"/>
          </a:xfrm>
          <a:prstGeom prst="rect">
            <a:avLst/>
          </a:prstGeom>
        </p:spPr>
      </p:pic>
      <p:pic>
        <p:nvPicPr>
          <p:cNvPr id="69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525780"/>
            <a:ext cx="541072" cy="617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8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8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8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pic>
        <p:nvPicPr>
          <p:cNvPr id="8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8740"/>
          </a:xfrm>
          <a:prstGeom prst="rect">
            <a:avLst/>
          </a:prstGeom>
        </p:spPr>
      </p:pic>
      <p:pic>
        <p:nvPicPr>
          <p:cNvPr id="90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272540"/>
            <a:ext cx="76200" cy="76200"/>
          </a:xfrm>
          <a:prstGeom prst="rect">
            <a:avLst/>
          </a:prstGeom>
        </p:spPr>
      </p:pic>
      <p:pic>
        <p:nvPicPr>
          <p:cNvPr id="91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57200"/>
            <a:ext cx="457200" cy="891540"/>
          </a:xfrm>
          <a:prstGeom prst="rect">
            <a:avLst/>
          </a:prstGeom>
        </p:spPr>
      </p:pic>
      <p:pic>
        <p:nvPicPr>
          <p:cNvPr id="9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272540"/>
            <a:ext cx="76200" cy="76200"/>
          </a:xfrm>
          <a:prstGeom prst="rect">
            <a:avLst/>
          </a:prstGeom>
        </p:spPr>
      </p:pic>
      <p:pic>
        <p:nvPicPr>
          <p:cNvPr id="93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40407"/>
            <a:ext cx="8228076" cy="24384"/>
          </a:xfrm>
          <a:prstGeom prst="rect">
            <a:avLst/>
          </a:prstGeom>
        </p:spPr>
      </p:pic>
      <p:pic>
        <p:nvPicPr>
          <p:cNvPr id="94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40407"/>
            <a:ext cx="8228076" cy="24384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8858017" y="857211"/>
            <a:ext cx="167335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5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16" y="2046732"/>
            <a:ext cx="2459736" cy="1597151"/>
          </a:xfrm>
          <a:prstGeom prst="rect">
            <a:avLst/>
          </a:prstGeom>
        </p:spPr>
      </p:pic>
      <p:pic>
        <p:nvPicPr>
          <p:cNvPr id="96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63" y="2046732"/>
            <a:ext cx="2459736" cy="1597151"/>
          </a:xfrm>
          <a:prstGeom prst="rect">
            <a:avLst/>
          </a:prstGeom>
        </p:spPr>
      </p:pic>
      <p:pic>
        <p:nvPicPr>
          <p:cNvPr id="97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68" y="2269236"/>
            <a:ext cx="1943100" cy="1242060"/>
          </a:xfrm>
          <a:prstGeom prst="rect">
            <a:avLst/>
          </a:prstGeom>
        </p:spPr>
      </p:pic>
      <p:pic>
        <p:nvPicPr>
          <p:cNvPr id="98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3054096"/>
            <a:ext cx="1397508" cy="925068"/>
          </a:xfrm>
          <a:prstGeom prst="rect">
            <a:avLst/>
          </a:prstGeom>
        </p:spPr>
      </p:pic>
      <p:pic>
        <p:nvPicPr>
          <p:cNvPr id="99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" y="4593336"/>
            <a:ext cx="3874007" cy="2356104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873877" y="4692627"/>
            <a:ext cx="2249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1.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216777" y="4692627"/>
            <a:ext cx="47288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PNS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870573" y="4692627"/>
            <a:ext cx="8784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diberikan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928229" y="4692627"/>
            <a:ext cx="169105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Pangkat/golongan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216777" y="5009619"/>
            <a:ext cx="3273067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ruang dan diangkat Dalam Jabatan.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73877" y="5375379"/>
            <a:ext cx="2249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2.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216777" y="5375379"/>
            <a:ext cx="3403580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PNS diberikan hak Gaji berdasarkan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216777" y="5692371"/>
            <a:ext cx="2265664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Pangkat/golongan ruang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73877" y="6058131"/>
            <a:ext cx="2249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3.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216777" y="6058131"/>
            <a:ext cx="340380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Dasar Penentuan Pangkat golongan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216777" y="6375123"/>
            <a:ext cx="3316682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ruang adalah ijazah yang digunakan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00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28" y="4625340"/>
            <a:ext cx="3483864" cy="1475232"/>
          </a:xfrm>
          <a:prstGeom prst="rect">
            <a:avLst/>
          </a:prstGeom>
        </p:spPr>
      </p:pic>
      <p:sp>
        <p:nvSpPr>
          <p:cNvPr id="14" name="text 1"/>
          <p:cNvSpPr txBox="1"/>
          <p:nvPr/>
        </p:nvSpPr>
        <p:spPr>
          <a:xfrm>
            <a:off x="5764965" y="4684753"/>
            <a:ext cx="2249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1.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6107865" y="4684753"/>
            <a:ext cx="2071715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PNS diberikan jabatan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5764965" y="5004793"/>
            <a:ext cx="2249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2.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6107865" y="5004793"/>
            <a:ext cx="262546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PNS diangkat dalam jabatan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764965" y="5324833"/>
            <a:ext cx="2249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3.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6107865" y="5324833"/>
            <a:ext cx="2661752" cy="7138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PNS diberikan hak Gaji /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tunjangan berdasarkan kelas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00"/>
                </a:solidFill>
                <a:latin typeface="Arial"/>
                <a:cs typeface="Arial"/>
              </a:rPr>
              <a:t>jabatan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01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40" y="2196084"/>
            <a:ext cx="1377696" cy="1296924"/>
          </a:xfrm>
          <a:prstGeom prst="rect">
            <a:avLst/>
          </a:prstGeom>
        </p:spPr>
      </p:pic>
      <p:pic>
        <p:nvPicPr>
          <p:cNvPr id="102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96" y="2435352"/>
            <a:ext cx="1725167" cy="1543812"/>
          </a:xfrm>
          <a:prstGeom prst="rect">
            <a:avLst/>
          </a:prstGeom>
        </p:spPr>
      </p:pic>
      <p:pic>
        <p:nvPicPr>
          <p:cNvPr id="103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15" y="3928872"/>
            <a:ext cx="2468880" cy="336803"/>
          </a:xfrm>
          <a:prstGeom prst="rect">
            <a:avLst/>
          </a:prstGeom>
        </p:spPr>
      </p:pic>
      <p:sp>
        <p:nvSpPr>
          <p:cNvPr id="20" name="text 1"/>
          <p:cNvSpPr txBox="1"/>
          <p:nvPr/>
        </p:nvSpPr>
        <p:spPr>
          <a:xfrm>
            <a:off x="1640861" y="3987840"/>
            <a:ext cx="2316566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“UU No 43 Tahun 1999”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04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3866388"/>
            <a:ext cx="2354580" cy="336804"/>
          </a:xfrm>
          <a:prstGeom prst="rect">
            <a:avLst/>
          </a:prstGeom>
        </p:spPr>
      </p:pic>
      <p:sp>
        <p:nvSpPr>
          <p:cNvPr id="21" name="text 1"/>
          <p:cNvSpPr txBox="1"/>
          <p:nvPr/>
        </p:nvSpPr>
        <p:spPr>
          <a:xfrm>
            <a:off x="6257279" y="3925928"/>
            <a:ext cx="2203869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“UU No 5 Tahun 2014”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05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03920" cy="1761744"/>
          </a:xfrm>
          <a:prstGeom prst="rect">
            <a:avLst/>
          </a:prstGeom>
        </p:spPr>
      </p:pic>
      <p:sp>
        <p:nvSpPr>
          <p:cNvPr id="22" name="text 1"/>
          <p:cNvSpPr txBox="1"/>
          <p:nvPr/>
        </p:nvSpPr>
        <p:spPr>
          <a:xfrm>
            <a:off x="3519478" y="900477"/>
            <a:ext cx="3591820" cy="363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dirty="0">
                <a:solidFill>
                  <a:srgbClr val="FF00FF"/>
                </a:solidFill>
                <a:latin typeface="Berlin Sans FB"/>
                <a:cs typeface="Berlin Sans FB"/>
              </a:rPr>
              <a:t>PROSES TRANSFORMASI</a:t>
            </a:r>
            <a:endParaRPr sz="2600">
              <a:latin typeface="Berlin Sans FB"/>
              <a:cs typeface="Berlin Sans FB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2618794" y="1304283"/>
            <a:ext cx="5506745" cy="251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00FF"/>
                </a:solidFill>
                <a:latin typeface="Berlin Sans FB"/>
                <a:cs typeface="Berlin Sans FB"/>
              </a:rPr>
              <a:t>Penerimaan PNS Berdasarkan UU Aparatur Sipil Negara</a:t>
            </a:r>
            <a:endParaRPr sz="1800">
              <a:latin typeface="Berlin Sans FB"/>
              <a:cs typeface="Berlin Sans FB"/>
            </a:endParaRPr>
          </a:p>
        </p:txBody>
      </p:sp>
      <p:pic>
        <p:nvPicPr>
          <p:cNvPr id="106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470916"/>
            <a:ext cx="541072" cy="617220"/>
          </a:xfrm>
          <a:prstGeom prst="rect">
            <a:avLst/>
          </a:prstGeom>
        </p:spPr>
      </p:pic>
      <p:pic>
        <p:nvPicPr>
          <p:cNvPr id="107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752" y="1577340"/>
            <a:ext cx="1092708" cy="830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69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69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70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3190" name="object 3190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1" name="object 3191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2" name="object 3192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3" name="object 3193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4" name="object 3194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5" name="object 3195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70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0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" y="1359407"/>
            <a:ext cx="8636507" cy="5213604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774343" y="1474565"/>
            <a:ext cx="237896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NO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371697" y="1474565"/>
            <a:ext cx="2452116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NAMA SATUAN ORGANISASI/JABATAN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145681" y="1383125"/>
            <a:ext cx="596189" cy="352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88391">
              <a:lnSpc>
                <a:spcPct val="100000"/>
              </a:lnSpc>
            </a:pPr>
            <a:r>
              <a:rPr sz="1140" b="1" spc="10" dirty="0">
                <a:solidFill>
                  <a:srgbClr val="47494B"/>
                </a:solidFill>
                <a:latin typeface="Arial"/>
                <a:cs typeface="Arial"/>
              </a:rPr>
              <a:t>KELAS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JABATAN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164774" y="1474565"/>
            <a:ext cx="295809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ABK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5980311" y="1474565"/>
            <a:ext cx="287579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9" b="1" spc="10" dirty="0">
                <a:solidFill>
                  <a:srgbClr val="47494B"/>
                </a:solidFill>
                <a:latin typeface="Arial"/>
                <a:cs typeface="Arial"/>
              </a:rPr>
              <a:t>PNS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631019" y="1474565"/>
            <a:ext cx="368198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CPNS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246706" y="1381057"/>
            <a:ext cx="265787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RIIL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327478" y="1381057"/>
            <a:ext cx="474574" cy="3570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86996">
              <a:lnSpc>
                <a:spcPct val="100000"/>
              </a:lnSpc>
            </a:pPr>
            <a:r>
              <a:rPr sz="1079" b="1" spc="10" dirty="0">
                <a:solidFill>
                  <a:srgbClr val="47494B"/>
                </a:solidFill>
                <a:latin typeface="Arial"/>
                <a:cs typeface="Arial"/>
              </a:rPr>
              <a:t>PNS</a:t>
            </a:r>
            <a:endParaRPr sz="1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(5+6)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019365" y="1474565"/>
            <a:ext cx="359967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29" b="1" spc="10" dirty="0">
                <a:solidFill>
                  <a:srgbClr val="47494B"/>
                </a:solidFill>
                <a:latin typeface="Arial"/>
                <a:cs typeface="Arial"/>
              </a:rPr>
              <a:t>PPPK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624415" y="1381057"/>
            <a:ext cx="265787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RIIL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711251" y="1381057"/>
            <a:ext cx="480093" cy="3570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80932">
              <a:lnSpc>
                <a:spcPct val="100000"/>
              </a:lnSpc>
            </a:pPr>
            <a:r>
              <a:rPr sz="1079" b="1" spc="10" dirty="0">
                <a:solidFill>
                  <a:srgbClr val="47494B"/>
                </a:solidFill>
                <a:latin typeface="Arial"/>
                <a:cs typeface="Arial"/>
              </a:rPr>
              <a:t>ASN</a:t>
            </a:r>
            <a:endParaRPr sz="1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(7+8)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41398" y="1730702"/>
            <a:ext cx="104241" cy="170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546702" y="1730702"/>
            <a:ext cx="104241" cy="170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4392570" y="1730702"/>
            <a:ext cx="104241" cy="170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5225766" y="1730702"/>
            <a:ext cx="174193" cy="4663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5051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  <a:p>
            <a:pPr marL="35051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6071719" y="1730702"/>
            <a:ext cx="104241" cy="4663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6763606" y="1730702"/>
            <a:ext cx="104241" cy="4663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7455494" y="1730702"/>
            <a:ext cx="104241" cy="4709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8147380" y="1730702"/>
            <a:ext cx="104242" cy="4709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8839267" y="1730702"/>
            <a:ext cx="104242" cy="4709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1147031" y="1876576"/>
            <a:ext cx="941982" cy="4709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latin typeface="Arial"/>
                <a:cs typeface="Arial"/>
              </a:rPr>
              <a:t>.....................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29" b="1" spc="10" dirty="0">
                <a:latin typeface="Arial"/>
                <a:cs typeface="Arial"/>
              </a:rPr>
              <a:t>..........................</a:t>
            </a:r>
            <a:endParaRPr sz="900">
              <a:latin typeface="Arial"/>
              <a:cs typeface="Arial"/>
            </a:endParaRPr>
          </a:p>
          <a:p>
            <a:pPr marL="35052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Dokter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858163" y="2177446"/>
            <a:ext cx="104241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1295484" y="2327881"/>
            <a:ext cx="110947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047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  <a:p>
            <a:pPr marL="3047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d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527975" y="2327881"/>
            <a:ext cx="528675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Utama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Madya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Muda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Pertama</a:t>
            </a:r>
            <a:endParaRPr sz="9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5260817" y="2327881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6071719" y="2327881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6763606" y="2327881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7455494" y="2332442"/>
            <a:ext cx="104241" cy="6213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8147380" y="2332442"/>
            <a:ext cx="104242" cy="6213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2" name="text 1"/>
          <p:cNvSpPr txBox="1"/>
          <p:nvPr/>
        </p:nvSpPr>
        <p:spPr>
          <a:xfrm>
            <a:off x="8839267" y="2332442"/>
            <a:ext cx="104242" cy="6213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3" name="text 1"/>
          <p:cNvSpPr txBox="1"/>
          <p:nvPr/>
        </p:nvSpPr>
        <p:spPr>
          <a:xfrm>
            <a:off x="858163" y="2929621"/>
            <a:ext cx="104241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4" name="text 1"/>
          <p:cNvSpPr txBox="1"/>
          <p:nvPr/>
        </p:nvSpPr>
        <p:spPr>
          <a:xfrm>
            <a:off x="1182083" y="2929621"/>
            <a:ext cx="709269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Dokter Gigi</a:t>
            </a:r>
            <a:endParaRPr sz="900">
              <a:latin typeface="Arial"/>
              <a:cs typeface="Arial"/>
            </a:endParaRPr>
          </a:p>
        </p:txBody>
      </p:sp>
      <p:sp>
        <p:nvSpPr>
          <p:cNvPr id="675" name="text 1"/>
          <p:cNvSpPr txBox="1"/>
          <p:nvPr/>
        </p:nvSpPr>
        <p:spPr>
          <a:xfrm>
            <a:off x="1295484" y="3080056"/>
            <a:ext cx="110947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047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  <a:p>
            <a:pPr marL="3047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d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6" name="text 1"/>
          <p:cNvSpPr txBox="1"/>
          <p:nvPr/>
        </p:nvSpPr>
        <p:spPr>
          <a:xfrm>
            <a:off x="1527975" y="3080056"/>
            <a:ext cx="528675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Utama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Madya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Muda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Pertama</a:t>
            </a:r>
            <a:endParaRPr sz="900">
              <a:latin typeface="Arial"/>
              <a:cs typeface="Arial"/>
            </a:endParaRPr>
          </a:p>
        </p:txBody>
      </p:sp>
      <p:sp>
        <p:nvSpPr>
          <p:cNvPr id="677" name="text 1"/>
          <p:cNvSpPr txBox="1"/>
          <p:nvPr/>
        </p:nvSpPr>
        <p:spPr>
          <a:xfrm>
            <a:off x="5260817" y="3080056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8" name="text 1"/>
          <p:cNvSpPr txBox="1"/>
          <p:nvPr/>
        </p:nvSpPr>
        <p:spPr>
          <a:xfrm>
            <a:off x="6071719" y="3080056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9" name="text 1"/>
          <p:cNvSpPr txBox="1"/>
          <p:nvPr/>
        </p:nvSpPr>
        <p:spPr>
          <a:xfrm>
            <a:off x="6763606" y="3080056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0" name="text 1"/>
          <p:cNvSpPr txBox="1"/>
          <p:nvPr/>
        </p:nvSpPr>
        <p:spPr>
          <a:xfrm>
            <a:off x="7455494" y="3084617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1" name="text 1"/>
          <p:cNvSpPr txBox="1"/>
          <p:nvPr/>
        </p:nvSpPr>
        <p:spPr>
          <a:xfrm>
            <a:off x="8147380" y="3084617"/>
            <a:ext cx="104242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2" name="text 1"/>
          <p:cNvSpPr txBox="1"/>
          <p:nvPr/>
        </p:nvSpPr>
        <p:spPr>
          <a:xfrm>
            <a:off x="8839267" y="3084617"/>
            <a:ext cx="104242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3" name="text 1"/>
          <p:cNvSpPr txBox="1"/>
          <p:nvPr/>
        </p:nvSpPr>
        <p:spPr>
          <a:xfrm>
            <a:off x="858163" y="3681795"/>
            <a:ext cx="104241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4" name="text 1"/>
          <p:cNvSpPr txBox="1"/>
          <p:nvPr/>
        </p:nvSpPr>
        <p:spPr>
          <a:xfrm>
            <a:off x="1182083" y="3681795"/>
            <a:ext cx="781049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Perawat Ahli</a:t>
            </a:r>
            <a:endParaRPr sz="900">
              <a:latin typeface="Arial"/>
              <a:cs typeface="Arial"/>
            </a:endParaRPr>
          </a:p>
        </p:txBody>
      </p:sp>
      <p:sp>
        <p:nvSpPr>
          <p:cNvPr id="685" name="text 1"/>
          <p:cNvSpPr txBox="1"/>
          <p:nvPr/>
        </p:nvSpPr>
        <p:spPr>
          <a:xfrm>
            <a:off x="1295484" y="3832230"/>
            <a:ext cx="110947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047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  <a:p>
            <a:pPr marL="3047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d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6" name="text 1"/>
          <p:cNvSpPr txBox="1"/>
          <p:nvPr/>
        </p:nvSpPr>
        <p:spPr>
          <a:xfrm>
            <a:off x="1527975" y="3832230"/>
            <a:ext cx="528675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Utama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Madya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Muda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Pertama</a:t>
            </a:r>
            <a:endParaRPr sz="900">
              <a:latin typeface="Arial"/>
              <a:cs typeface="Arial"/>
            </a:endParaRPr>
          </a:p>
        </p:txBody>
      </p:sp>
      <p:sp>
        <p:nvSpPr>
          <p:cNvPr id="687" name="text 1"/>
          <p:cNvSpPr txBox="1"/>
          <p:nvPr/>
        </p:nvSpPr>
        <p:spPr>
          <a:xfrm>
            <a:off x="5260817" y="3832230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8" name="text 1"/>
          <p:cNvSpPr txBox="1"/>
          <p:nvPr/>
        </p:nvSpPr>
        <p:spPr>
          <a:xfrm>
            <a:off x="6071719" y="3832230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9" name="text 1"/>
          <p:cNvSpPr txBox="1"/>
          <p:nvPr/>
        </p:nvSpPr>
        <p:spPr>
          <a:xfrm>
            <a:off x="6763606" y="3832230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0" name="text 1"/>
          <p:cNvSpPr txBox="1"/>
          <p:nvPr/>
        </p:nvSpPr>
        <p:spPr>
          <a:xfrm>
            <a:off x="7455494" y="3836792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1" name="text 1"/>
          <p:cNvSpPr txBox="1"/>
          <p:nvPr/>
        </p:nvSpPr>
        <p:spPr>
          <a:xfrm>
            <a:off x="8147380" y="3836792"/>
            <a:ext cx="104242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2" name="text 1"/>
          <p:cNvSpPr txBox="1"/>
          <p:nvPr/>
        </p:nvSpPr>
        <p:spPr>
          <a:xfrm>
            <a:off x="8839267" y="3836792"/>
            <a:ext cx="104242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3" name="text 1"/>
          <p:cNvSpPr txBox="1"/>
          <p:nvPr/>
        </p:nvSpPr>
        <p:spPr>
          <a:xfrm>
            <a:off x="858163" y="4433971"/>
            <a:ext cx="104241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4" name="text 1"/>
          <p:cNvSpPr txBox="1"/>
          <p:nvPr/>
        </p:nvSpPr>
        <p:spPr>
          <a:xfrm>
            <a:off x="1182083" y="4433971"/>
            <a:ext cx="1062380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Perawat Terampil</a:t>
            </a:r>
            <a:endParaRPr sz="900">
              <a:latin typeface="Arial"/>
              <a:cs typeface="Arial"/>
            </a:endParaRPr>
          </a:p>
        </p:txBody>
      </p:sp>
      <p:sp>
        <p:nvSpPr>
          <p:cNvPr id="695" name="text 1"/>
          <p:cNvSpPr txBox="1"/>
          <p:nvPr/>
        </p:nvSpPr>
        <p:spPr>
          <a:xfrm>
            <a:off x="1295484" y="4584406"/>
            <a:ext cx="110947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047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  <a:p>
            <a:pPr marL="3047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d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6" name="text 1"/>
          <p:cNvSpPr txBox="1"/>
          <p:nvPr/>
        </p:nvSpPr>
        <p:spPr>
          <a:xfrm>
            <a:off x="1527975" y="4584406"/>
            <a:ext cx="648766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Penyelia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Mahir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Pelaksana</a:t>
            </a:r>
            <a:endParaRPr sz="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Pemula</a:t>
            </a:r>
            <a:endParaRPr sz="1200">
              <a:latin typeface="Arial"/>
              <a:cs typeface="Arial"/>
            </a:endParaRPr>
          </a:p>
        </p:txBody>
      </p:sp>
      <p:sp>
        <p:nvSpPr>
          <p:cNvPr id="703" name="text 1"/>
          <p:cNvSpPr txBox="1"/>
          <p:nvPr/>
        </p:nvSpPr>
        <p:spPr>
          <a:xfrm>
            <a:off x="5260817" y="4584406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68" name="text 1"/>
          <p:cNvSpPr txBox="1"/>
          <p:nvPr/>
        </p:nvSpPr>
        <p:spPr>
          <a:xfrm>
            <a:off x="6071719" y="4584406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69" name="text 1"/>
          <p:cNvSpPr txBox="1"/>
          <p:nvPr/>
        </p:nvSpPr>
        <p:spPr>
          <a:xfrm>
            <a:off x="6763606" y="4584406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70" name="text 1"/>
          <p:cNvSpPr txBox="1"/>
          <p:nvPr/>
        </p:nvSpPr>
        <p:spPr>
          <a:xfrm>
            <a:off x="7455494" y="4588967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71" name="text 1"/>
          <p:cNvSpPr txBox="1"/>
          <p:nvPr/>
        </p:nvSpPr>
        <p:spPr>
          <a:xfrm>
            <a:off x="8147380" y="4588967"/>
            <a:ext cx="104242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72" name="text 1"/>
          <p:cNvSpPr txBox="1"/>
          <p:nvPr/>
        </p:nvSpPr>
        <p:spPr>
          <a:xfrm>
            <a:off x="8839267" y="4588967"/>
            <a:ext cx="104242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73" name="text 1"/>
          <p:cNvSpPr txBox="1"/>
          <p:nvPr/>
        </p:nvSpPr>
        <p:spPr>
          <a:xfrm>
            <a:off x="858163" y="5186146"/>
            <a:ext cx="104241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74" name="text 1"/>
          <p:cNvSpPr txBox="1"/>
          <p:nvPr/>
        </p:nvSpPr>
        <p:spPr>
          <a:xfrm>
            <a:off x="1182083" y="5186146"/>
            <a:ext cx="929792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Bidan Terampil</a:t>
            </a:r>
            <a:endParaRPr sz="900">
              <a:latin typeface="Arial"/>
              <a:cs typeface="Arial"/>
            </a:endParaRPr>
          </a:p>
        </p:txBody>
      </p:sp>
      <p:sp>
        <p:nvSpPr>
          <p:cNvPr id="3175" name="text 1"/>
          <p:cNvSpPr txBox="1"/>
          <p:nvPr/>
        </p:nvSpPr>
        <p:spPr>
          <a:xfrm>
            <a:off x="1295484" y="5336581"/>
            <a:ext cx="110947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047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  <a:p>
            <a:pPr marL="3047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d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76" name="text 1"/>
          <p:cNvSpPr txBox="1"/>
          <p:nvPr/>
        </p:nvSpPr>
        <p:spPr>
          <a:xfrm>
            <a:off x="1527975" y="5336581"/>
            <a:ext cx="648766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Penyelia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Mahir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Pelaksana</a:t>
            </a:r>
            <a:endParaRPr sz="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Pemula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77" name="text 1"/>
          <p:cNvSpPr txBox="1"/>
          <p:nvPr/>
        </p:nvSpPr>
        <p:spPr>
          <a:xfrm>
            <a:off x="5260817" y="5336581"/>
            <a:ext cx="104241" cy="12231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78" name="text 1"/>
          <p:cNvSpPr txBox="1"/>
          <p:nvPr/>
        </p:nvSpPr>
        <p:spPr>
          <a:xfrm>
            <a:off x="6071719" y="5336581"/>
            <a:ext cx="104241" cy="12231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79" name="text 1"/>
          <p:cNvSpPr txBox="1"/>
          <p:nvPr/>
        </p:nvSpPr>
        <p:spPr>
          <a:xfrm>
            <a:off x="6763606" y="5336581"/>
            <a:ext cx="104241" cy="12231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80" name="text 1"/>
          <p:cNvSpPr txBox="1"/>
          <p:nvPr/>
        </p:nvSpPr>
        <p:spPr>
          <a:xfrm>
            <a:off x="7455494" y="5341142"/>
            <a:ext cx="104241" cy="12231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81" name="text 1"/>
          <p:cNvSpPr txBox="1"/>
          <p:nvPr/>
        </p:nvSpPr>
        <p:spPr>
          <a:xfrm>
            <a:off x="8147380" y="5341142"/>
            <a:ext cx="104242" cy="12231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82" name="text 1"/>
          <p:cNvSpPr txBox="1"/>
          <p:nvPr/>
        </p:nvSpPr>
        <p:spPr>
          <a:xfrm>
            <a:off x="8839267" y="5341142"/>
            <a:ext cx="104242" cy="12231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83" name="text 1"/>
          <p:cNvSpPr txBox="1"/>
          <p:nvPr/>
        </p:nvSpPr>
        <p:spPr>
          <a:xfrm>
            <a:off x="858163" y="5938321"/>
            <a:ext cx="104241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84" name="text 1"/>
          <p:cNvSpPr txBox="1"/>
          <p:nvPr/>
        </p:nvSpPr>
        <p:spPr>
          <a:xfrm>
            <a:off x="1182083" y="5938321"/>
            <a:ext cx="1396898" cy="621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Pengelola Arsip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47494B"/>
                </a:solidFill>
                <a:latin typeface="Arial"/>
                <a:cs typeface="Arial"/>
              </a:rPr>
              <a:t>Pengadminstrsi Umum</a:t>
            </a:r>
            <a:endParaRPr sz="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Satpam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b="1" spc="10" dirty="0">
                <a:solidFill>
                  <a:srgbClr val="47494B"/>
                </a:solidFill>
                <a:latin typeface="Arial"/>
                <a:cs typeface="Arial"/>
              </a:rPr>
              <a:t>Pengemudi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85" name="text 1"/>
          <p:cNvSpPr txBox="1"/>
          <p:nvPr/>
        </p:nvSpPr>
        <p:spPr>
          <a:xfrm>
            <a:off x="1920240" y="735902"/>
            <a:ext cx="6725106" cy="340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80" b="1" spc="10" dirty="0">
                <a:solidFill>
                  <a:srgbClr val="47494B"/>
                </a:solidFill>
                <a:latin typeface="Arial"/>
                <a:cs typeface="Arial"/>
              </a:rPr>
              <a:t>KEBUTUHAN PEGAWAI DI LINGKUNGAN PUSKESMAS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70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525780"/>
            <a:ext cx="541072" cy="617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70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70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70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3196" name="object 3196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7" name="object 3197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8" name="object 3198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9" name="object 3199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0" name="object 320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1" name="object 3201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71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02" name="object 3202"/>
          <p:cNvSpPr/>
          <p:nvPr/>
        </p:nvSpPr>
        <p:spPr>
          <a:xfrm>
            <a:off x="914400" y="1638299"/>
            <a:ext cx="8362188" cy="252984"/>
          </a:xfrm>
          <a:custGeom>
            <a:avLst/>
            <a:gdLst/>
            <a:ahLst/>
            <a:cxnLst/>
            <a:rect l="l" t="t" r="r" b="b"/>
            <a:pathLst>
              <a:path w="8362188" h="252984">
                <a:moveTo>
                  <a:pt x="0" y="252985"/>
                </a:moveTo>
                <a:lnTo>
                  <a:pt x="0" y="0"/>
                </a:lnTo>
                <a:lnTo>
                  <a:pt x="8362188" y="0"/>
                </a:lnTo>
                <a:lnTo>
                  <a:pt x="8362188" y="252985"/>
                </a:lnTo>
                <a:lnTo>
                  <a:pt x="0" y="252985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3" name="object 3203"/>
          <p:cNvSpPr/>
          <p:nvPr/>
        </p:nvSpPr>
        <p:spPr>
          <a:xfrm>
            <a:off x="914400" y="1892808"/>
            <a:ext cx="594360" cy="251460"/>
          </a:xfrm>
          <a:custGeom>
            <a:avLst/>
            <a:gdLst/>
            <a:ahLst/>
            <a:cxnLst/>
            <a:rect l="l" t="t" r="r" b="b"/>
            <a:pathLst>
              <a:path w="594360" h="251460">
                <a:moveTo>
                  <a:pt x="0" y="251460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4" name="object 3204"/>
          <p:cNvSpPr/>
          <p:nvPr/>
        </p:nvSpPr>
        <p:spPr>
          <a:xfrm>
            <a:off x="1510284" y="1892808"/>
            <a:ext cx="7766303" cy="251460"/>
          </a:xfrm>
          <a:custGeom>
            <a:avLst/>
            <a:gdLst/>
            <a:ahLst/>
            <a:cxnLst/>
            <a:rect l="l" t="t" r="r" b="b"/>
            <a:pathLst>
              <a:path w="7766303" h="251460">
                <a:moveTo>
                  <a:pt x="0" y="251460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5" name="object 3205"/>
          <p:cNvSpPr/>
          <p:nvPr/>
        </p:nvSpPr>
        <p:spPr>
          <a:xfrm>
            <a:off x="914400" y="2145792"/>
            <a:ext cx="594360" cy="251459"/>
          </a:xfrm>
          <a:custGeom>
            <a:avLst/>
            <a:gdLst/>
            <a:ahLst/>
            <a:cxnLst/>
            <a:rect l="l" t="t" r="r" b="b"/>
            <a:pathLst>
              <a:path w="594360" h="251459">
                <a:moveTo>
                  <a:pt x="0" y="251460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6" name="object 3206"/>
          <p:cNvSpPr/>
          <p:nvPr/>
        </p:nvSpPr>
        <p:spPr>
          <a:xfrm>
            <a:off x="1510284" y="2145792"/>
            <a:ext cx="7766303" cy="251459"/>
          </a:xfrm>
          <a:custGeom>
            <a:avLst/>
            <a:gdLst/>
            <a:ahLst/>
            <a:cxnLst/>
            <a:rect l="l" t="t" r="r" b="b"/>
            <a:pathLst>
              <a:path w="7766303" h="251459">
                <a:moveTo>
                  <a:pt x="0" y="251460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7" name="object 3207"/>
          <p:cNvSpPr/>
          <p:nvPr/>
        </p:nvSpPr>
        <p:spPr>
          <a:xfrm>
            <a:off x="914400" y="2398776"/>
            <a:ext cx="594360" cy="251460"/>
          </a:xfrm>
          <a:custGeom>
            <a:avLst/>
            <a:gdLst/>
            <a:ahLst/>
            <a:cxnLst/>
            <a:rect l="l" t="t" r="r" b="b"/>
            <a:pathLst>
              <a:path w="594360" h="251460">
                <a:moveTo>
                  <a:pt x="0" y="251460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8" name="object 3208"/>
          <p:cNvSpPr/>
          <p:nvPr/>
        </p:nvSpPr>
        <p:spPr>
          <a:xfrm>
            <a:off x="1510284" y="2398776"/>
            <a:ext cx="7766303" cy="251460"/>
          </a:xfrm>
          <a:custGeom>
            <a:avLst/>
            <a:gdLst/>
            <a:ahLst/>
            <a:cxnLst/>
            <a:rect l="l" t="t" r="r" b="b"/>
            <a:pathLst>
              <a:path w="7766303" h="251460">
                <a:moveTo>
                  <a:pt x="0" y="251460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9" name="object 3209"/>
          <p:cNvSpPr/>
          <p:nvPr/>
        </p:nvSpPr>
        <p:spPr>
          <a:xfrm>
            <a:off x="914400" y="2651760"/>
            <a:ext cx="594360" cy="252984"/>
          </a:xfrm>
          <a:custGeom>
            <a:avLst/>
            <a:gdLst/>
            <a:ahLst/>
            <a:cxnLst/>
            <a:rect l="l" t="t" r="r" b="b"/>
            <a:pathLst>
              <a:path w="594360" h="252984">
                <a:moveTo>
                  <a:pt x="0" y="252984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0" name="object 3210"/>
          <p:cNvSpPr/>
          <p:nvPr/>
        </p:nvSpPr>
        <p:spPr>
          <a:xfrm>
            <a:off x="1510284" y="2651760"/>
            <a:ext cx="7766303" cy="252984"/>
          </a:xfrm>
          <a:custGeom>
            <a:avLst/>
            <a:gdLst/>
            <a:ahLst/>
            <a:cxnLst/>
            <a:rect l="l" t="t" r="r" b="b"/>
            <a:pathLst>
              <a:path w="7766303" h="252984">
                <a:moveTo>
                  <a:pt x="0" y="252984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1" name="object 3211"/>
          <p:cNvSpPr/>
          <p:nvPr/>
        </p:nvSpPr>
        <p:spPr>
          <a:xfrm>
            <a:off x="914400" y="2906268"/>
            <a:ext cx="594360" cy="251460"/>
          </a:xfrm>
          <a:custGeom>
            <a:avLst/>
            <a:gdLst/>
            <a:ahLst/>
            <a:cxnLst/>
            <a:rect l="l" t="t" r="r" b="b"/>
            <a:pathLst>
              <a:path w="594360" h="251460">
                <a:moveTo>
                  <a:pt x="0" y="251460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2" name="object 3212"/>
          <p:cNvSpPr/>
          <p:nvPr/>
        </p:nvSpPr>
        <p:spPr>
          <a:xfrm>
            <a:off x="1510284" y="2906268"/>
            <a:ext cx="7766303" cy="251460"/>
          </a:xfrm>
          <a:custGeom>
            <a:avLst/>
            <a:gdLst/>
            <a:ahLst/>
            <a:cxnLst/>
            <a:rect l="l" t="t" r="r" b="b"/>
            <a:pathLst>
              <a:path w="7766303" h="251460">
                <a:moveTo>
                  <a:pt x="0" y="251460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3" name="object 3213"/>
          <p:cNvSpPr/>
          <p:nvPr/>
        </p:nvSpPr>
        <p:spPr>
          <a:xfrm>
            <a:off x="914400" y="3159252"/>
            <a:ext cx="594360" cy="251460"/>
          </a:xfrm>
          <a:custGeom>
            <a:avLst/>
            <a:gdLst/>
            <a:ahLst/>
            <a:cxnLst/>
            <a:rect l="l" t="t" r="r" b="b"/>
            <a:pathLst>
              <a:path w="594360" h="251460">
                <a:moveTo>
                  <a:pt x="0" y="251460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4" name="object 3214"/>
          <p:cNvSpPr/>
          <p:nvPr/>
        </p:nvSpPr>
        <p:spPr>
          <a:xfrm>
            <a:off x="1510284" y="3159252"/>
            <a:ext cx="7766303" cy="251460"/>
          </a:xfrm>
          <a:custGeom>
            <a:avLst/>
            <a:gdLst/>
            <a:ahLst/>
            <a:cxnLst/>
            <a:rect l="l" t="t" r="r" b="b"/>
            <a:pathLst>
              <a:path w="7766303" h="251460">
                <a:moveTo>
                  <a:pt x="0" y="251460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5" name="object 3215"/>
          <p:cNvSpPr/>
          <p:nvPr/>
        </p:nvSpPr>
        <p:spPr>
          <a:xfrm>
            <a:off x="914400" y="3412236"/>
            <a:ext cx="8362188" cy="251459"/>
          </a:xfrm>
          <a:custGeom>
            <a:avLst/>
            <a:gdLst/>
            <a:ahLst/>
            <a:cxnLst/>
            <a:rect l="l" t="t" r="r" b="b"/>
            <a:pathLst>
              <a:path w="8362188" h="251459">
                <a:moveTo>
                  <a:pt x="0" y="251459"/>
                </a:moveTo>
                <a:lnTo>
                  <a:pt x="0" y="0"/>
                </a:lnTo>
                <a:lnTo>
                  <a:pt x="8362188" y="0"/>
                </a:lnTo>
                <a:lnTo>
                  <a:pt x="8362188" y="251459"/>
                </a:lnTo>
                <a:lnTo>
                  <a:pt x="0" y="251459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6" name="object 3216"/>
          <p:cNvSpPr/>
          <p:nvPr/>
        </p:nvSpPr>
        <p:spPr>
          <a:xfrm>
            <a:off x="914400" y="3665219"/>
            <a:ext cx="594360" cy="252984"/>
          </a:xfrm>
          <a:custGeom>
            <a:avLst/>
            <a:gdLst/>
            <a:ahLst/>
            <a:cxnLst/>
            <a:rect l="l" t="t" r="r" b="b"/>
            <a:pathLst>
              <a:path w="594360" h="252984">
                <a:moveTo>
                  <a:pt x="0" y="252984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7" name="object 3217"/>
          <p:cNvSpPr/>
          <p:nvPr/>
        </p:nvSpPr>
        <p:spPr>
          <a:xfrm>
            <a:off x="1510284" y="3665219"/>
            <a:ext cx="7766303" cy="252984"/>
          </a:xfrm>
          <a:custGeom>
            <a:avLst/>
            <a:gdLst/>
            <a:ahLst/>
            <a:cxnLst/>
            <a:rect l="l" t="t" r="r" b="b"/>
            <a:pathLst>
              <a:path w="7766303" h="252984">
                <a:moveTo>
                  <a:pt x="0" y="252984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8" name="object 3218"/>
          <p:cNvSpPr/>
          <p:nvPr/>
        </p:nvSpPr>
        <p:spPr>
          <a:xfrm>
            <a:off x="914400" y="3919728"/>
            <a:ext cx="594360" cy="251459"/>
          </a:xfrm>
          <a:custGeom>
            <a:avLst/>
            <a:gdLst/>
            <a:ahLst/>
            <a:cxnLst/>
            <a:rect l="l" t="t" r="r" b="b"/>
            <a:pathLst>
              <a:path w="594360" h="251459">
                <a:moveTo>
                  <a:pt x="0" y="251460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9" name="object 3219"/>
          <p:cNvSpPr/>
          <p:nvPr/>
        </p:nvSpPr>
        <p:spPr>
          <a:xfrm>
            <a:off x="1510284" y="3919728"/>
            <a:ext cx="7766303" cy="251459"/>
          </a:xfrm>
          <a:custGeom>
            <a:avLst/>
            <a:gdLst/>
            <a:ahLst/>
            <a:cxnLst/>
            <a:rect l="l" t="t" r="r" b="b"/>
            <a:pathLst>
              <a:path w="7766303" h="251459">
                <a:moveTo>
                  <a:pt x="0" y="251460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0" name="object 3220"/>
          <p:cNvSpPr/>
          <p:nvPr/>
        </p:nvSpPr>
        <p:spPr>
          <a:xfrm>
            <a:off x="914400" y="4172712"/>
            <a:ext cx="594360" cy="251460"/>
          </a:xfrm>
          <a:custGeom>
            <a:avLst/>
            <a:gdLst/>
            <a:ahLst/>
            <a:cxnLst/>
            <a:rect l="l" t="t" r="r" b="b"/>
            <a:pathLst>
              <a:path w="594360" h="251460">
                <a:moveTo>
                  <a:pt x="0" y="251460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1" name="object 3221"/>
          <p:cNvSpPr/>
          <p:nvPr/>
        </p:nvSpPr>
        <p:spPr>
          <a:xfrm>
            <a:off x="1510284" y="4172712"/>
            <a:ext cx="7766303" cy="251460"/>
          </a:xfrm>
          <a:custGeom>
            <a:avLst/>
            <a:gdLst/>
            <a:ahLst/>
            <a:cxnLst/>
            <a:rect l="l" t="t" r="r" b="b"/>
            <a:pathLst>
              <a:path w="7766303" h="251460">
                <a:moveTo>
                  <a:pt x="0" y="251460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2" name="object 3222"/>
          <p:cNvSpPr/>
          <p:nvPr/>
        </p:nvSpPr>
        <p:spPr>
          <a:xfrm>
            <a:off x="914400" y="4425696"/>
            <a:ext cx="594360" cy="251460"/>
          </a:xfrm>
          <a:custGeom>
            <a:avLst/>
            <a:gdLst/>
            <a:ahLst/>
            <a:cxnLst/>
            <a:rect l="l" t="t" r="r" b="b"/>
            <a:pathLst>
              <a:path w="594360" h="251460">
                <a:moveTo>
                  <a:pt x="0" y="251460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3" name="object 3223"/>
          <p:cNvSpPr/>
          <p:nvPr/>
        </p:nvSpPr>
        <p:spPr>
          <a:xfrm>
            <a:off x="1510284" y="4425696"/>
            <a:ext cx="7766303" cy="251460"/>
          </a:xfrm>
          <a:custGeom>
            <a:avLst/>
            <a:gdLst/>
            <a:ahLst/>
            <a:cxnLst/>
            <a:rect l="l" t="t" r="r" b="b"/>
            <a:pathLst>
              <a:path w="7766303" h="251460">
                <a:moveTo>
                  <a:pt x="0" y="251460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4" name="object 3224"/>
          <p:cNvSpPr/>
          <p:nvPr/>
        </p:nvSpPr>
        <p:spPr>
          <a:xfrm>
            <a:off x="914400" y="4678680"/>
            <a:ext cx="594360" cy="252984"/>
          </a:xfrm>
          <a:custGeom>
            <a:avLst/>
            <a:gdLst/>
            <a:ahLst/>
            <a:cxnLst/>
            <a:rect l="l" t="t" r="r" b="b"/>
            <a:pathLst>
              <a:path w="594360" h="252984">
                <a:moveTo>
                  <a:pt x="0" y="252984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5" name="object 3225"/>
          <p:cNvSpPr/>
          <p:nvPr/>
        </p:nvSpPr>
        <p:spPr>
          <a:xfrm>
            <a:off x="1510284" y="4678680"/>
            <a:ext cx="7766303" cy="252984"/>
          </a:xfrm>
          <a:custGeom>
            <a:avLst/>
            <a:gdLst/>
            <a:ahLst/>
            <a:cxnLst/>
            <a:rect l="l" t="t" r="r" b="b"/>
            <a:pathLst>
              <a:path w="7766303" h="252984">
                <a:moveTo>
                  <a:pt x="0" y="252984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6" name="object 3226"/>
          <p:cNvSpPr/>
          <p:nvPr/>
        </p:nvSpPr>
        <p:spPr>
          <a:xfrm>
            <a:off x="914400" y="4933188"/>
            <a:ext cx="594360" cy="251460"/>
          </a:xfrm>
          <a:custGeom>
            <a:avLst/>
            <a:gdLst/>
            <a:ahLst/>
            <a:cxnLst/>
            <a:rect l="l" t="t" r="r" b="b"/>
            <a:pathLst>
              <a:path w="594360" h="251460">
                <a:moveTo>
                  <a:pt x="0" y="251460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7" name="object 3227"/>
          <p:cNvSpPr/>
          <p:nvPr/>
        </p:nvSpPr>
        <p:spPr>
          <a:xfrm>
            <a:off x="1510284" y="4933188"/>
            <a:ext cx="7766303" cy="251460"/>
          </a:xfrm>
          <a:custGeom>
            <a:avLst/>
            <a:gdLst/>
            <a:ahLst/>
            <a:cxnLst/>
            <a:rect l="l" t="t" r="r" b="b"/>
            <a:pathLst>
              <a:path w="7766303" h="251460">
                <a:moveTo>
                  <a:pt x="0" y="251460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8" name="object 3228"/>
          <p:cNvSpPr/>
          <p:nvPr/>
        </p:nvSpPr>
        <p:spPr>
          <a:xfrm>
            <a:off x="914400" y="5186172"/>
            <a:ext cx="8362188" cy="251460"/>
          </a:xfrm>
          <a:custGeom>
            <a:avLst/>
            <a:gdLst/>
            <a:ahLst/>
            <a:cxnLst/>
            <a:rect l="l" t="t" r="r" b="b"/>
            <a:pathLst>
              <a:path w="8362188" h="251460">
                <a:moveTo>
                  <a:pt x="0" y="251460"/>
                </a:moveTo>
                <a:lnTo>
                  <a:pt x="0" y="0"/>
                </a:lnTo>
                <a:lnTo>
                  <a:pt x="8362188" y="0"/>
                </a:lnTo>
                <a:lnTo>
                  <a:pt x="8362188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9" name="object 3229"/>
          <p:cNvSpPr/>
          <p:nvPr/>
        </p:nvSpPr>
        <p:spPr>
          <a:xfrm>
            <a:off x="914400" y="5439156"/>
            <a:ext cx="594360" cy="251460"/>
          </a:xfrm>
          <a:custGeom>
            <a:avLst/>
            <a:gdLst/>
            <a:ahLst/>
            <a:cxnLst/>
            <a:rect l="l" t="t" r="r" b="b"/>
            <a:pathLst>
              <a:path w="594360" h="251460">
                <a:moveTo>
                  <a:pt x="0" y="251460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0" name="object 3230"/>
          <p:cNvSpPr/>
          <p:nvPr/>
        </p:nvSpPr>
        <p:spPr>
          <a:xfrm>
            <a:off x="1510284" y="5439156"/>
            <a:ext cx="7766303" cy="251460"/>
          </a:xfrm>
          <a:custGeom>
            <a:avLst/>
            <a:gdLst/>
            <a:ahLst/>
            <a:cxnLst/>
            <a:rect l="l" t="t" r="r" b="b"/>
            <a:pathLst>
              <a:path w="7766303" h="251460">
                <a:moveTo>
                  <a:pt x="0" y="251460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1" name="object 3231"/>
          <p:cNvSpPr/>
          <p:nvPr/>
        </p:nvSpPr>
        <p:spPr>
          <a:xfrm>
            <a:off x="914400" y="5692140"/>
            <a:ext cx="594360" cy="252984"/>
          </a:xfrm>
          <a:custGeom>
            <a:avLst/>
            <a:gdLst/>
            <a:ahLst/>
            <a:cxnLst/>
            <a:rect l="l" t="t" r="r" b="b"/>
            <a:pathLst>
              <a:path w="594360" h="252984">
                <a:moveTo>
                  <a:pt x="0" y="252984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2" name="object 3232"/>
          <p:cNvSpPr/>
          <p:nvPr/>
        </p:nvSpPr>
        <p:spPr>
          <a:xfrm>
            <a:off x="1510284" y="5692140"/>
            <a:ext cx="7766303" cy="252984"/>
          </a:xfrm>
          <a:custGeom>
            <a:avLst/>
            <a:gdLst/>
            <a:ahLst/>
            <a:cxnLst/>
            <a:rect l="l" t="t" r="r" b="b"/>
            <a:pathLst>
              <a:path w="7766303" h="252984">
                <a:moveTo>
                  <a:pt x="0" y="252984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2984"/>
                </a:lnTo>
                <a:lnTo>
                  <a:pt x="0" y="25298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3" name="object 3233"/>
          <p:cNvSpPr/>
          <p:nvPr/>
        </p:nvSpPr>
        <p:spPr>
          <a:xfrm>
            <a:off x="914400" y="5946648"/>
            <a:ext cx="594360" cy="251460"/>
          </a:xfrm>
          <a:custGeom>
            <a:avLst/>
            <a:gdLst/>
            <a:ahLst/>
            <a:cxnLst/>
            <a:rect l="l" t="t" r="r" b="b"/>
            <a:pathLst>
              <a:path w="594360" h="251460">
                <a:moveTo>
                  <a:pt x="0" y="251460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4" name="object 3234"/>
          <p:cNvSpPr/>
          <p:nvPr/>
        </p:nvSpPr>
        <p:spPr>
          <a:xfrm>
            <a:off x="1510284" y="5946648"/>
            <a:ext cx="7766303" cy="251460"/>
          </a:xfrm>
          <a:custGeom>
            <a:avLst/>
            <a:gdLst/>
            <a:ahLst/>
            <a:cxnLst/>
            <a:rect l="l" t="t" r="r" b="b"/>
            <a:pathLst>
              <a:path w="7766303" h="251460">
                <a:moveTo>
                  <a:pt x="0" y="251460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5" name="object 3235"/>
          <p:cNvSpPr/>
          <p:nvPr/>
        </p:nvSpPr>
        <p:spPr>
          <a:xfrm>
            <a:off x="914400" y="6199632"/>
            <a:ext cx="594360" cy="251460"/>
          </a:xfrm>
          <a:custGeom>
            <a:avLst/>
            <a:gdLst/>
            <a:ahLst/>
            <a:cxnLst/>
            <a:rect l="l" t="t" r="r" b="b"/>
            <a:pathLst>
              <a:path w="594360" h="251460">
                <a:moveTo>
                  <a:pt x="0" y="251460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6" name="object 3236"/>
          <p:cNvSpPr/>
          <p:nvPr/>
        </p:nvSpPr>
        <p:spPr>
          <a:xfrm>
            <a:off x="1510284" y="6199632"/>
            <a:ext cx="7766303" cy="251460"/>
          </a:xfrm>
          <a:custGeom>
            <a:avLst/>
            <a:gdLst/>
            <a:ahLst/>
            <a:cxnLst/>
            <a:rect l="l" t="t" r="r" b="b"/>
            <a:pathLst>
              <a:path w="7766303" h="251460">
                <a:moveTo>
                  <a:pt x="0" y="251460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7" name="object 3237"/>
          <p:cNvSpPr/>
          <p:nvPr/>
        </p:nvSpPr>
        <p:spPr>
          <a:xfrm>
            <a:off x="914400" y="6452616"/>
            <a:ext cx="594360" cy="251460"/>
          </a:xfrm>
          <a:custGeom>
            <a:avLst/>
            <a:gdLst/>
            <a:ahLst/>
            <a:cxnLst/>
            <a:rect l="l" t="t" r="r" b="b"/>
            <a:pathLst>
              <a:path w="594360" h="251460">
                <a:moveTo>
                  <a:pt x="0" y="251460"/>
                </a:moveTo>
                <a:lnTo>
                  <a:pt x="0" y="0"/>
                </a:lnTo>
                <a:lnTo>
                  <a:pt x="594360" y="0"/>
                </a:lnTo>
                <a:lnTo>
                  <a:pt x="594360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8" name="object 3238"/>
          <p:cNvSpPr/>
          <p:nvPr/>
        </p:nvSpPr>
        <p:spPr>
          <a:xfrm>
            <a:off x="1510284" y="6452616"/>
            <a:ext cx="7766303" cy="251460"/>
          </a:xfrm>
          <a:custGeom>
            <a:avLst/>
            <a:gdLst/>
            <a:ahLst/>
            <a:cxnLst/>
            <a:rect l="l" t="t" r="r" b="b"/>
            <a:pathLst>
              <a:path w="7766303" h="251460">
                <a:moveTo>
                  <a:pt x="0" y="251460"/>
                </a:moveTo>
                <a:lnTo>
                  <a:pt x="0" y="0"/>
                </a:lnTo>
                <a:lnTo>
                  <a:pt x="7766303" y="0"/>
                </a:lnTo>
                <a:lnTo>
                  <a:pt x="7766303" y="251460"/>
                </a:lnTo>
                <a:lnTo>
                  <a:pt x="0" y="2514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9" name="object 3239"/>
          <p:cNvSpPr/>
          <p:nvPr/>
        </p:nvSpPr>
        <p:spPr>
          <a:xfrm>
            <a:off x="1504187" y="1880616"/>
            <a:ext cx="12192" cy="1543812"/>
          </a:xfrm>
          <a:custGeom>
            <a:avLst/>
            <a:gdLst/>
            <a:ahLst/>
            <a:cxnLst/>
            <a:rect l="l" t="t" r="r" b="b"/>
            <a:pathLst>
              <a:path w="12192" h="1543812">
                <a:moveTo>
                  <a:pt x="6097" y="6096"/>
                </a:moveTo>
                <a:lnTo>
                  <a:pt x="6097" y="153771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0" name="object 3240"/>
          <p:cNvSpPr/>
          <p:nvPr/>
        </p:nvSpPr>
        <p:spPr>
          <a:xfrm>
            <a:off x="1504187" y="3412236"/>
            <a:ext cx="12192" cy="1786128"/>
          </a:xfrm>
          <a:custGeom>
            <a:avLst/>
            <a:gdLst/>
            <a:ahLst/>
            <a:cxnLst/>
            <a:rect l="l" t="t" r="r" b="b"/>
            <a:pathLst>
              <a:path w="12192" h="1786128">
                <a:moveTo>
                  <a:pt x="6097" y="6096"/>
                </a:moveTo>
                <a:moveTo>
                  <a:pt x="6097" y="246888"/>
                </a:moveTo>
                <a:lnTo>
                  <a:pt x="6097" y="1780032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1" name="object 3241"/>
          <p:cNvSpPr/>
          <p:nvPr/>
        </p:nvSpPr>
        <p:spPr>
          <a:xfrm>
            <a:off x="1504187" y="5186172"/>
            <a:ext cx="12192" cy="1533144"/>
          </a:xfrm>
          <a:custGeom>
            <a:avLst/>
            <a:gdLst/>
            <a:ahLst/>
            <a:cxnLst/>
            <a:rect l="l" t="t" r="r" b="b"/>
            <a:pathLst>
              <a:path w="12192" h="1533144">
                <a:moveTo>
                  <a:pt x="6097" y="6096"/>
                </a:moveTo>
                <a:moveTo>
                  <a:pt x="6097" y="246888"/>
                </a:moveTo>
                <a:lnTo>
                  <a:pt x="6097" y="1527048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2" name="object 3242"/>
          <p:cNvSpPr/>
          <p:nvPr/>
        </p:nvSpPr>
        <p:spPr>
          <a:xfrm>
            <a:off x="902207" y="1886712"/>
            <a:ext cx="8388095" cy="4832604"/>
          </a:xfrm>
          <a:custGeom>
            <a:avLst/>
            <a:gdLst/>
            <a:ahLst/>
            <a:cxnLst/>
            <a:rect l="l" t="t" r="r" b="b"/>
            <a:pathLst>
              <a:path w="8388095" h="4832604">
                <a:moveTo>
                  <a:pt x="608077" y="4826508"/>
                </a:moveTo>
                <a:moveTo>
                  <a:pt x="6096" y="6096"/>
                </a:moveTo>
                <a:lnTo>
                  <a:pt x="8382001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3" name="object 3243"/>
          <p:cNvSpPr/>
          <p:nvPr/>
        </p:nvSpPr>
        <p:spPr>
          <a:xfrm>
            <a:off x="902207" y="1886712"/>
            <a:ext cx="8388095" cy="265176"/>
          </a:xfrm>
          <a:custGeom>
            <a:avLst/>
            <a:gdLst/>
            <a:ahLst/>
            <a:cxnLst/>
            <a:rect l="l" t="t" r="r" b="b"/>
            <a:pathLst>
              <a:path w="8388095" h="265176">
                <a:moveTo>
                  <a:pt x="8382001" y="6096"/>
                </a:moveTo>
                <a:moveTo>
                  <a:pt x="6096" y="259080"/>
                </a:moveTo>
                <a:lnTo>
                  <a:pt x="8382001" y="2590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4" name="object 3244"/>
          <p:cNvSpPr/>
          <p:nvPr/>
        </p:nvSpPr>
        <p:spPr>
          <a:xfrm>
            <a:off x="902207" y="2139696"/>
            <a:ext cx="8388095" cy="265176"/>
          </a:xfrm>
          <a:custGeom>
            <a:avLst/>
            <a:gdLst/>
            <a:ahLst/>
            <a:cxnLst/>
            <a:rect l="l" t="t" r="r" b="b"/>
            <a:pathLst>
              <a:path w="8388095" h="265176">
                <a:moveTo>
                  <a:pt x="8382001" y="6096"/>
                </a:moveTo>
                <a:moveTo>
                  <a:pt x="6096" y="259080"/>
                </a:moveTo>
                <a:lnTo>
                  <a:pt x="8382001" y="2590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5" name="object 3245"/>
          <p:cNvSpPr/>
          <p:nvPr/>
        </p:nvSpPr>
        <p:spPr>
          <a:xfrm>
            <a:off x="902207" y="2392680"/>
            <a:ext cx="8388095" cy="265176"/>
          </a:xfrm>
          <a:custGeom>
            <a:avLst/>
            <a:gdLst/>
            <a:ahLst/>
            <a:cxnLst/>
            <a:rect l="l" t="t" r="r" b="b"/>
            <a:pathLst>
              <a:path w="8388095" h="265176">
                <a:moveTo>
                  <a:pt x="8382001" y="6096"/>
                </a:moveTo>
                <a:moveTo>
                  <a:pt x="6096" y="259080"/>
                </a:moveTo>
                <a:lnTo>
                  <a:pt x="8382001" y="2590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6" name="object 3246"/>
          <p:cNvSpPr/>
          <p:nvPr/>
        </p:nvSpPr>
        <p:spPr>
          <a:xfrm>
            <a:off x="902207" y="2645663"/>
            <a:ext cx="8388095" cy="266700"/>
          </a:xfrm>
          <a:custGeom>
            <a:avLst/>
            <a:gdLst/>
            <a:ahLst/>
            <a:cxnLst/>
            <a:rect l="l" t="t" r="r" b="b"/>
            <a:pathLst>
              <a:path w="8388095" h="266700">
                <a:moveTo>
                  <a:pt x="8382001" y="6097"/>
                </a:moveTo>
                <a:moveTo>
                  <a:pt x="6096" y="260605"/>
                </a:moveTo>
                <a:lnTo>
                  <a:pt x="8382001" y="260605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7" name="object 3247"/>
          <p:cNvSpPr/>
          <p:nvPr/>
        </p:nvSpPr>
        <p:spPr>
          <a:xfrm>
            <a:off x="902207" y="2900172"/>
            <a:ext cx="8388095" cy="265176"/>
          </a:xfrm>
          <a:custGeom>
            <a:avLst/>
            <a:gdLst/>
            <a:ahLst/>
            <a:cxnLst/>
            <a:rect l="l" t="t" r="r" b="b"/>
            <a:pathLst>
              <a:path w="8388095" h="265176">
                <a:moveTo>
                  <a:pt x="8382001" y="6096"/>
                </a:moveTo>
                <a:moveTo>
                  <a:pt x="6096" y="259079"/>
                </a:moveTo>
                <a:lnTo>
                  <a:pt x="8382001" y="259079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8" name="object 3248"/>
          <p:cNvSpPr/>
          <p:nvPr/>
        </p:nvSpPr>
        <p:spPr>
          <a:xfrm>
            <a:off x="902207" y="3153155"/>
            <a:ext cx="8388095" cy="265176"/>
          </a:xfrm>
          <a:custGeom>
            <a:avLst/>
            <a:gdLst/>
            <a:ahLst/>
            <a:cxnLst/>
            <a:rect l="l" t="t" r="r" b="b"/>
            <a:pathLst>
              <a:path w="8388095" h="265176">
                <a:moveTo>
                  <a:pt x="8382001" y="6096"/>
                </a:moveTo>
                <a:moveTo>
                  <a:pt x="6096" y="259081"/>
                </a:moveTo>
                <a:lnTo>
                  <a:pt x="8382001" y="25908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9" name="object 3249"/>
          <p:cNvSpPr/>
          <p:nvPr/>
        </p:nvSpPr>
        <p:spPr>
          <a:xfrm>
            <a:off x="902207" y="3406140"/>
            <a:ext cx="8388095" cy="265176"/>
          </a:xfrm>
          <a:custGeom>
            <a:avLst/>
            <a:gdLst/>
            <a:ahLst/>
            <a:cxnLst/>
            <a:rect l="l" t="t" r="r" b="b"/>
            <a:pathLst>
              <a:path w="8388095" h="265176">
                <a:moveTo>
                  <a:pt x="8382001" y="6096"/>
                </a:moveTo>
                <a:moveTo>
                  <a:pt x="6096" y="259080"/>
                </a:moveTo>
                <a:lnTo>
                  <a:pt x="8382001" y="2590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0" name="object 3250"/>
          <p:cNvSpPr/>
          <p:nvPr/>
        </p:nvSpPr>
        <p:spPr>
          <a:xfrm>
            <a:off x="902207" y="3659124"/>
            <a:ext cx="8388095" cy="266700"/>
          </a:xfrm>
          <a:custGeom>
            <a:avLst/>
            <a:gdLst/>
            <a:ahLst/>
            <a:cxnLst/>
            <a:rect l="l" t="t" r="r" b="b"/>
            <a:pathLst>
              <a:path w="8388095" h="266700">
                <a:moveTo>
                  <a:pt x="8382001" y="6096"/>
                </a:moveTo>
                <a:moveTo>
                  <a:pt x="6096" y="260603"/>
                </a:moveTo>
                <a:lnTo>
                  <a:pt x="8382001" y="26060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1" name="object 3251"/>
          <p:cNvSpPr/>
          <p:nvPr/>
        </p:nvSpPr>
        <p:spPr>
          <a:xfrm>
            <a:off x="902207" y="3913631"/>
            <a:ext cx="8388095" cy="265176"/>
          </a:xfrm>
          <a:custGeom>
            <a:avLst/>
            <a:gdLst/>
            <a:ahLst/>
            <a:cxnLst/>
            <a:rect l="l" t="t" r="r" b="b"/>
            <a:pathLst>
              <a:path w="8388095" h="265176">
                <a:moveTo>
                  <a:pt x="8382001" y="6096"/>
                </a:moveTo>
                <a:moveTo>
                  <a:pt x="6096" y="259081"/>
                </a:moveTo>
                <a:lnTo>
                  <a:pt x="8382001" y="25908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2" name="object 3252"/>
          <p:cNvSpPr/>
          <p:nvPr/>
        </p:nvSpPr>
        <p:spPr>
          <a:xfrm>
            <a:off x="902207" y="4166615"/>
            <a:ext cx="8388095" cy="265176"/>
          </a:xfrm>
          <a:custGeom>
            <a:avLst/>
            <a:gdLst/>
            <a:ahLst/>
            <a:cxnLst/>
            <a:rect l="l" t="t" r="r" b="b"/>
            <a:pathLst>
              <a:path w="8388095" h="265176">
                <a:moveTo>
                  <a:pt x="8382001" y="6097"/>
                </a:moveTo>
                <a:moveTo>
                  <a:pt x="6096" y="259081"/>
                </a:moveTo>
                <a:lnTo>
                  <a:pt x="8382001" y="25908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3" name="object 3253"/>
          <p:cNvSpPr/>
          <p:nvPr/>
        </p:nvSpPr>
        <p:spPr>
          <a:xfrm>
            <a:off x="902207" y="4419599"/>
            <a:ext cx="8388095" cy="265176"/>
          </a:xfrm>
          <a:custGeom>
            <a:avLst/>
            <a:gdLst/>
            <a:ahLst/>
            <a:cxnLst/>
            <a:rect l="l" t="t" r="r" b="b"/>
            <a:pathLst>
              <a:path w="8388095" h="265176">
                <a:moveTo>
                  <a:pt x="8382001" y="6097"/>
                </a:moveTo>
                <a:moveTo>
                  <a:pt x="6096" y="259081"/>
                </a:moveTo>
                <a:lnTo>
                  <a:pt x="8382001" y="25908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4" name="object 3254"/>
          <p:cNvSpPr/>
          <p:nvPr/>
        </p:nvSpPr>
        <p:spPr>
          <a:xfrm>
            <a:off x="902207" y="4672584"/>
            <a:ext cx="8388095" cy="266700"/>
          </a:xfrm>
          <a:custGeom>
            <a:avLst/>
            <a:gdLst/>
            <a:ahLst/>
            <a:cxnLst/>
            <a:rect l="l" t="t" r="r" b="b"/>
            <a:pathLst>
              <a:path w="8388095" h="266700">
                <a:moveTo>
                  <a:pt x="8382001" y="6096"/>
                </a:moveTo>
                <a:moveTo>
                  <a:pt x="6096" y="260604"/>
                </a:moveTo>
                <a:lnTo>
                  <a:pt x="8382001" y="26060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5" name="object 3255"/>
          <p:cNvSpPr/>
          <p:nvPr/>
        </p:nvSpPr>
        <p:spPr>
          <a:xfrm>
            <a:off x="902207" y="4927092"/>
            <a:ext cx="8388095" cy="265176"/>
          </a:xfrm>
          <a:custGeom>
            <a:avLst/>
            <a:gdLst/>
            <a:ahLst/>
            <a:cxnLst/>
            <a:rect l="l" t="t" r="r" b="b"/>
            <a:pathLst>
              <a:path w="8388095" h="265176">
                <a:moveTo>
                  <a:pt x="8382001" y="6096"/>
                </a:moveTo>
                <a:moveTo>
                  <a:pt x="6096" y="259080"/>
                </a:moveTo>
                <a:lnTo>
                  <a:pt x="8382001" y="2590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6" name="object 3256"/>
          <p:cNvSpPr/>
          <p:nvPr/>
        </p:nvSpPr>
        <p:spPr>
          <a:xfrm>
            <a:off x="902207" y="5180076"/>
            <a:ext cx="8388095" cy="265176"/>
          </a:xfrm>
          <a:custGeom>
            <a:avLst/>
            <a:gdLst/>
            <a:ahLst/>
            <a:cxnLst/>
            <a:rect l="l" t="t" r="r" b="b"/>
            <a:pathLst>
              <a:path w="8388095" h="265176">
                <a:moveTo>
                  <a:pt x="8382001" y="6096"/>
                </a:moveTo>
                <a:moveTo>
                  <a:pt x="6096" y="259080"/>
                </a:moveTo>
                <a:lnTo>
                  <a:pt x="8382001" y="2590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7" name="object 3257"/>
          <p:cNvSpPr/>
          <p:nvPr/>
        </p:nvSpPr>
        <p:spPr>
          <a:xfrm>
            <a:off x="902207" y="5433060"/>
            <a:ext cx="8388095" cy="265176"/>
          </a:xfrm>
          <a:custGeom>
            <a:avLst/>
            <a:gdLst/>
            <a:ahLst/>
            <a:cxnLst/>
            <a:rect l="l" t="t" r="r" b="b"/>
            <a:pathLst>
              <a:path w="8388095" h="265176">
                <a:moveTo>
                  <a:pt x="8382001" y="6096"/>
                </a:moveTo>
                <a:moveTo>
                  <a:pt x="6096" y="259080"/>
                </a:moveTo>
                <a:lnTo>
                  <a:pt x="8382001" y="2590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8" name="object 3258"/>
          <p:cNvSpPr/>
          <p:nvPr/>
        </p:nvSpPr>
        <p:spPr>
          <a:xfrm>
            <a:off x="902207" y="5686044"/>
            <a:ext cx="8388095" cy="266700"/>
          </a:xfrm>
          <a:custGeom>
            <a:avLst/>
            <a:gdLst/>
            <a:ahLst/>
            <a:cxnLst/>
            <a:rect l="l" t="t" r="r" b="b"/>
            <a:pathLst>
              <a:path w="8388095" h="266700">
                <a:moveTo>
                  <a:pt x="8382001" y="6096"/>
                </a:moveTo>
                <a:moveTo>
                  <a:pt x="6096" y="260604"/>
                </a:moveTo>
                <a:lnTo>
                  <a:pt x="8382001" y="260604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9" name="object 3259"/>
          <p:cNvSpPr/>
          <p:nvPr/>
        </p:nvSpPr>
        <p:spPr>
          <a:xfrm>
            <a:off x="902207" y="5940552"/>
            <a:ext cx="8388095" cy="265176"/>
          </a:xfrm>
          <a:custGeom>
            <a:avLst/>
            <a:gdLst/>
            <a:ahLst/>
            <a:cxnLst/>
            <a:rect l="l" t="t" r="r" b="b"/>
            <a:pathLst>
              <a:path w="8388095" h="265176">
                <a:moveTo>
                  <a:pt x="8382001" y="6096"/>
                </a:moveTo>
                <a:moveTo>
                  <a:pt x="6096" y="259080"/>
                </a:moveTo>
                <a:lnTo>
                  <a:pt x="8382001" y="2590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0" name="object 3260"/>
          <p:cNvSpPr/>
          <p:nvPr/>
        </p:nvSpPr>
        <p:spPr>
          <a:xfrm>
            <a:off x="902207" y="6193536"/>
            <a:ext cx="8388095" cy="265176"/>
          </a:xfrm>
          <a:custGeom>
            <a:avLst/>
            <a:gdLst/>
            <a:ahLst/>
            <a:cxnLst/>
            <a:rect l="l" t="t" r="r" b="b"/>
            <a:pathLst>
              <a:path w="8388095" h="265176">
                <a:moveTo>
                  <a:pt x="8382001" y="6096"/>
                </a:moveTo>
                <a:moveTo>
                  <a:pt x="6096" y="259080"/>
                </a:moveTo>
                <a:lnTo>
                  <a:pt x="8382001" y="25908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1" name="object 3261"/>
          <p:cNvSpPr/>
          <p:nvPr/>
        </p:nvSpPr>
        <p:spPr>
          <a:xfrm>
            <a:off x="908303" y="1626107"/>
            <a:ext cx="8381999" cy="5093208"/>
          </a:xfrm>
          <a:custGeom>
            <a:avLst/>
            <a:gdLst/>
            <a:ahLst/>
            <a:cxnLst/>
            <a:rect l="l" t="t" r="r" b="b"/>
            <a:pathLst>
              <a:path w="8381999" h="5093208">
                <a:moveTo>
                  <a:pt x="8375905" y="4826509"/>
                </a:moveTo>
                <a:moveTo>
                  <a:pt x="6097" y="6097"/>
                </a:moveTo>
                <a:lnTo>
                  <a:pt x="6097" y="50871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2" name="object 3262"/>
          <p:cNvSpPr/>
          <p:nvPr/>
        </p:nvSpPr>
        <p:spPr>
          <a:xfrm>
            <a:off x="908303" y="1626107"/>
            <a:ext cx="8375904" cy="5093208"/>
          </a:xfrm>
          <a:custGeom>
            <a:avLst/>
            <a:gdLst/>
            <a:ahLst/>
            <a:cxnLst/>
            <a:rect l="l" t="t" r="r" b="b"/>
            <a:pathLst>
              <a:path w="8375904" h="5093208">
                <a:moveTo>
                  <a:pt x="6097" y="5087113"/>
                </a:moveTo>
                <a:moveTo>
                  <a:pt x="8369809" y="6097"/>
                </a:moveTo>
                <a:lnTo>
                  <a:pt x="8369809" y="5087113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3" name="object 3263"/>
          <p:cNvSpPr/>
          <p:nvPr/>
        </p:nvSpPr>
        <p:spPr>
          <a:xfrm>
            <a:off x="902207" y="1632204"/>
            <a:ext cx="8388095" cy="5087112"/>
          </a:xfrm>
          <a:custGeom>
            <a:avLst/>
            <a:gdLst/>
            <a:ahLst/>
            <a:cxnLst/>
            <a:rect l="l" t="t" r="r" b="b"/>
            <a:pathLst>
              <a:path w="8388095" h="5087112">
                <a:moveTo>
                  <a:pt x="8375905" y="5081016"/>
                </a:moveTo>
                <a:moveTo>
                  <a:pt x="6096" y="6096"/>
                </a:moveTo>
                <a:lnTo>
                  <a:pt x="8382001" y="60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4" name="object 3264"/>
          <p:cNvSpPr/>
          <p:nvPr/>
        </p:nvSpPr>
        <p:spPr>
          <a:xfrm>
            <a:off x="902207" y="1632204"/>
            <a:ext cx="8388095" cy="5079492"/>
          </a:xfrm>
          <a:custGeom>
            <a:avLst/>
            <a:gdLst/>
            <a:ahLst/>
            <a:cxnLst/>
            <a:rect l="l" t="t" r="r" b="b"/>
            <a:pathLst>
              <a:path w="8388095" h="5079492">
                <a:moveTo>
                  <a:pt x="8382001" y="6096"/>
                </a:moveTo>
                <a:moveTo>
                  <a:pt x="6096" y="5073396"/>
                </a:moveTo>
                <a:lnTo>
                  <a:pt x="8382001" y="50733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969645" y="1653365"/>
            <a:ext cx="1384588" cy="226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b="1" spc="10" dirty="0">
                <a:solidFill>
                  <a:srgbClr val="FFFF00"/>
                </a:solidFill>
                <a:latin typeface="Arial"/>
                <a:cs typeface="Arial"/>
              </a:rPr>
              <a:t>BAGIAN UMUM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60872" y="1906729"/>
            <a:ext cx="148370" cy="14930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6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969645" y="1908253"/>
            <a:ext cx="4659901" cy="17448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595116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PENGADMINISTRASI UMUM</a:t>
            </a:r>
            <a:endParaRPr sz="1600">
              <a:latin typeface="Arial"/>
              <a:cs typeface="Arial"/>
            </a:endParaRPr>
          </a:p>
          <a:p>
            <a:pPr marL="595116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PENGELOLA BARANG INVENTARIS</a:t>
            </a:r>
            <a:endParaRPr sz="1600">
              <a:latin typeface="Arial"/>
              <a:cs typeface="Arial"/>
            </a:endParaRPr>
          </a:p>
          <a:p>
            <a:pPr marL="595116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PENGADMINISTRASI BARANG</a:t>
            </a:r>
            <a:endParaRPr sz="1600">
              <a:latin typeface="Arial"/>
              <a:cs typeface="Arial"/>
            </a:endParaRPr>
          </a:p>
          <a:p>
            <a:pPr marL="595116">
              <a:lnSpc>
                <a:spcPct val="100000"/>
              </a:lnSpc>
            </a:pPr>
            <a:r>
              <a:rPr sz="1299" b="1" spc="10" dirty="0">
                <a:solidFill>
                  <a:srgbClr val="FFFF00"/>
                </a:solidFill>
                <a:latin typeface="Arial"/>
                <a:cs typeface="Arial"/>
              </a:rPr>
              <a:t>TEKNISI PERALATAN, LISTRIK DAN ELEKTRONIKA</a:t>
            </a:r>
            <a:endParaRPr sz="1200">
              <a:latin typeface="Arial"/>
              <a:cs typeface="Arial"/>
            </a:endParaRPr>
          </a:p>
          <a:p>
            <a:pPr marL="595116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PETUGAS KEAMANAN</a:t>
            </a:r>
            <a:endParaRPr sz="1600">
              <a:latin typeface="Arial"/>
              <a:cs typeface="Arial"/>
            </a:endParaRPr>
          </a:p>
          <a:p>
            <a:pPr marL="595116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PENGEMUDI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BAGIAN KEUANGAN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160872" y="3680284"/>
            <a:ext cx="148370" cy="14930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6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69645" y="3681809"/>
            <a:ext cx="4477670" cy="17448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595116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BENDAHARA</a:t>
            </a:r>
            <a:endParaRPr sz="1600">
              <a:latin typeface="Arial"/>
              <a:cs typeface="Arial"/>
            </a:endParaRPr>
          </a:p>
          <a:p>
            <a:pPr marL="595116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PENATA LAPORAN KEUANGAN</a:t>
            </a:r>
            <a:endParaRPr sz="1600">
              <a:latin typeface="Arial"/>
              <a:cs typeface="Arial"/>
            </a:endParaRPr>
          </a:p>
          <a:p>
            <a:pPr marL="595116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PENGADMINISTRASI KEUANGAN</a:t>
            </a:r>
            <a:endParaRPr sz="1600">
              <a:latin typeface="Arial"/>
              <a:cs typeface="Arial"/>
            </a:endParaRPr>
          </a:p>
          <a:p>
            <a:pPr marL="595116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PENGADMINISTRASI ANGGARAN</a:t>
            </a:r>
            <a:endParaRPr sz="1600">
              <a:latin typeface="Arial"/>
              <a:cs typeface="Arial"/>
            </a:endParaRPr>
          </a:p>
          <a:p>
            <a:pPr marL="595116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PENGADMINISTRASI BARANG</a:t>
            </a:r>
            <a:endParaRPr sz="1600">
              <a:latin typeface="Arial"/>
              <a:cs typeface="Arial"/>
            </a:endParaRPr>
          </a:p>
          <a:p>
            <a:pPr marL="595116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VERIFIKATOR KEUANGAN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FFFF00"/>
                </a:solidFill>
                <a:latin typeface="Arial"/>
                <a:cs typeface="Arial"/>
              </a:rPr>
              <a:t>BAGIAN PERENCANAAN, EVALUASI DAN PELAPORAN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160872" y="5453839"/>
            <a:ext cx="148370" cy="1239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564761" y="5455363"/>
            <a:ext cx="5473698" cy="1239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ANALIS PROGRAM DAN ANGGARAN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ANALIS PELAPORAN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9" b="1" spc="10" dirty="0">
                <a:solidFill>
                  <a:srgbClr val="FFFF00"/>
                </a:solidFill>
                <a:latin typeface="Arial"/>
                <a:cs typeface="Arial"/>
              </a:rPr>
              <a:t>PENYUSUN PROGRAM ANGGARAN DAN PELAPORAN (VERTIKAL)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PENGADMINISTRASI PERENCANAAN DAN PROGRAM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b="1" spc="10" dirty="0">
                <a:solidFill>
                  <a:srgbClr val="FFFF00"/>
                </a:solidFill>
                <a:latin typeface="Arial"/>
                <a:cs typeface="Arial"/>
              </a:rPr>
              <a:t>PENGADMINISTRASI UMUM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807528" y="847169"/>
            <a:ext cx="6703780" cy="3962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60" b="1" spc="10" dirty="0">
                <a:solidFill>
                  <a:srgbClr val="47494B"/>
                </a:solidFill>
                <a:latin typeface="Arial"/>
                <a:cs typeface="Arial"/>
              </a:rPr>
              <a:t>JABATAN DI LINGKUNGAN KESEKRETARIATAN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70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525780"/>
            <a:ext cx="541072" cy="617219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70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71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71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3265" name="object 3265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6" name="object 326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7" name="object 3267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8" name="object 3268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9" name="object 326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70" name="object 3270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798686" y="857250"/>
            <a:ext cx="283007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72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307840" y="966231"/>
            <a:ext cx="1502750" cy="3962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10" b="1" spc="10" dirty="0">
                <a:solidFill>
                  <a:srgbClr val="47494B"/>
                </a:solidFill>
                <a:latin typeface="Arial"/>
                <a:cs typeface="Arial"/>
              </a:rPr>
              <a:t>PENUTUP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428115" y="2390633"/>
            <a:ext cx="6861973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47494B"/>
                </a:solidFill>
                <a:latin typeface="Arial"/>
                <a:cs typeface="Arial"/>
              </a:rPr>
              <a:t>1. Ketentuan Anjab &amp; ABK hanya satu untuk berlaku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771015" y="2786873"/>
            <a:ext cx="5645686" cy="2840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47494B"/>
                </a:solidFill>
                <a:latin typeface="Arial"/>
                <a:cs typeface="Arial"/>
              </a:rPr>
              <a:t>secara Nasional yang ditetapkan oleh Menteri.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428115" y="3259313"/>
            <a:ext cx="5254016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47494B"/>
                </a:solidFill>
                <a:latin typeface="Arial"/>
                <a:cs typeface="Arial"/>
              </a:rPr>
              <a:t>2. Akan dibuatkan Apalikasi Anjab &amp; ABK .</a:t>
            </a:r>
            <a:endParaRPr sz="19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428115" y="3731753"/>
            <a:ext cx="6863221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47494B"/>
                </a:solidFill>
                <a:latin typeface="Arial"/>
                <a:cs typeface="Arial"/>
              </a:rPr>
              <a:t>3. Hasil Anjab &amp; ABK di sempaikan secara Elektronik (E</a:t>
            </a:r>
            <a:endParaRPr sz="19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771015" y="4127993"/>
            <a:ext cx="1143504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47494B"/>
                </a:solidFill>
                <a:latin typeface="Arial"/>
                <a:cs typeface="Arial"/>
              </a:rPr>
              <a:t>Formasi)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428115" y="4600433"/>
            <a:ext cx="5597116" cy="2840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47494B"/>
                </a:solidFill>
                <a:latin typeface="Arial"/>
                <a:cs typeface="Arial"/>
              </a:rPr>
              <a:t>4. Akan dilakukan evaluasi hasil anjab &amp; ABK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71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" y="4812792"/>
            <a:ext cx="9153144" cy="2506980"/>
          </a:xfrm>
          <a:prstGeom prst="rect">
            <a:avLst/>
          </a:prstGeom>
        </p:spPr>
      </p:pic>
      <p:pic>
        <p:nvPicPr>
          <p:cNvPr id="71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19319"/>
            <a:ext cx="9150100" cy="410871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351585" y="4689930"/>
            <a:ext cx="6894337" cy="104938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400" i="1" spc="10" dirty="0">
                <a:solidFill>
                  <a:srgbClr val="7030A0"/>
                </a:solidFill>
                <a:latin typeface="Arial"/>
                <a:cs typeface="Arial"/>
              </a:rPr>
              <a:t>TERIMA KASIH</a:t>
            </a:r>
            <a:endParaRPr sz="74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866885" y="6003998"/>
            <a:ext cx="5141720" cy="6241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310" i="1" spc="10" dirty="0">
                <a:solidFill>
                  <a:srgbClr val="FF6600"/>
                </a:solidFill>
                <a:latin typeface="Arial"/>
                <a:cs typeface="Arial"/>
              </a:rPr>
              <a:t>SELAMAT BEKERJA</a:t>
            </a:r>
            <a:endParaRPr sz="4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10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11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11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173" name="object 173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856631" y="857250"/>
            <a:ext cx="167334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12" y="3127233"/>
            <a:ext cx="2432319" cy="2493279"/>
          </a:xfrm>
          <a:prstGeom prst="rect">
            <a:avLst/>
          </a:prstGeom>
        </p:spPr>
      </p:pic>
      <p:sp>
        <p:nvSpPr>
          <p:cNvPr id="179" name="object 179"/>
          <p:cNvSpPr/>
          <p:nvPr/>
        </p:nvSpPr>
        <p:spPr>
          <a:xfrm>
            <a:off x="3787139" y="3137916"/>
            <a:ext cx="2429256" cy="2473452"/>
          </a:xfrm>
          <a:custGeom>
            <a:avLst/>
            <a:gdLst/>
            <a:ahLst/>
            <a:cxnLst/>
            <a:rect l="l" t="t" r="r" b="b"/>
            <a:pathLst>
              <a:path w="2429256" h="2473452">
                <a:moveTo>
                  <a:pt x="10668" y="1231392"/>
                </a:moveTo>
                <a:lnTo>
                  <a:pt x="0" y="1235964"/>
                </a:lnTo>
                <a:lnTo>
                  <a:pt x="0" y="1203960"/>
                </a:lnTo>
                <a:lnTo>
                  <a:pt x="1525" y="1171956"/>
                </a:lnTo>
                <a:lnTo>
                  <a:pt x="3049" y="1141476"/>
                </a:lnTo>
                <a:lnTo>
                  <a:pt x="6097" y="1109472"/>
                </a:lnTo>
                <a:lnTo>
                  <a:pt x="9144" y="1078992"/>
                </a:lnTo>
                <a:lnTo>
                  <a:pt x="13717" y="1048511"/>
                </a:lnTo>
                <a:lnTo>
                  <a:pt x="18288" y="1018032"/>
                </a:lnTo>
                <a:lnTo>
                  <a:pt x="24385" y="987552"/>
                </a:lnTo>
                <a:lnTo>
                  <a:pt x="30481" y="957072"/>
                </a:lnTo>
                <a:lnTo>
                  <a:pt x="38100" y="926591"/>
                </a:lnTo>
                <a:lnTo>
                  <a:pt x="45720" y="897635"/>
                </a:lnTo>
                <a:lnTo>
                  <a:pt x="54864" y="868679"/>
                </a:lnTo>
                <a:lnTo>
                  <a:pt x="64009" y="839723"/>
                </a:lnTo>
                <a:lnTo>
                  <a:pt x="73153" y="810767"/>
                </a:lnTo>
                <a:lnTo>
                  <a:pt x="83820" y="783335"/>
                </a:lnTo>
                <a:lnTo>
                  <a:pt x="96012" y="754379"/>
                </a:lnTo>
                <a:lnTo>
                  <a:pt x="106681" y="726948"/>
                </a:lnTo>
                <a:lnTo>
                  <a:pt x="120397" y="699516"/>
                </a:lnTo>
                <a:lnTo>
                  <a:pt x="132588" y="673608"/>
                </a:lnTo>
                <a:lnTo>
                  <a:pt x="146305" y="646176"/>
                </a:lnTo>
                <a:lnTo>
                  <a:pt x="160020" y="620267"/>
                </a:lnTo>
                <a:lnTo>
                  <a:pt x="175261" y="594360"/>
                </a:lnTo>
                <a:lnTo>
                  <a:pt x="190500" y="569976"/>
                </a:lnTo>
                <a:lnTo>
                  <a:pt x="207264" y="544067"/>
                </a:lnTo>
                <a:lnTo>
                  <a:pt x="240793" y="496823"/>
                </a:lnTo>
                <a:lnTo>
                  <a:pt x="277368" y="449579"/>
                </a:lnTo>
                <a:lnTo>
                  <a:pt x="315468" y="405384"/>
                </a:lnTo>
                <a:lnTo>
                  <a:pt x="355093" y="361188"/>
                </a:lnTo>
                <a:lnTo>
                  <a:pt x="397764" y="321564"/>
                </a:lnTo>
                <a:lnTo>
                  <a:pt x="441961" y="281940"/>
                </a:lnTo>
                <a:lnTo>
                  <a:pt x="487681" y="245364"/>
                </a:lnTo>
                <a:lnTo>
                  <a:pt x="510541" y="227076"/>
                </a:lnTo>
                <a:lnTo>
                  <a:pt x="534924" y="210312"/>
                </a:lnTo>
                <a:lnTo>
                  <a:pt x="559309" y="195072"/>
                </a:lnTo>
                <a:lnTo>
                  <a:pt x="585217" y="178308"/>
                </a:lnTo>
                <a:lnTo>
                  <a:pt x="609601" y="163068"/>
                </a:lnTo>
                <a:lnTo>
                  <a:pt x="635509" y="149352"/>
                </a:lnTo>
                <a:lnTo>
                  <a:pt x="661417" y="134112"/>
                </a:lnTo>
                <a:lnTo>
                  <a:pt x="687324" y="121920"/>
                </a:lnTo>
                <a:lnTo>
                  <a:pt x="714757" y="108204"/>
                </a:lnTo>
                <a:lnTo>
                  <a:pt x="742189" y="96012"/>
                </a:lnTo>
                <a:lnTo>
                  <a:pt x="768097" y="85344"/>
                </a:lnTo>
                <a:lnTo>
                  <a:pt x="797053" y="74676"/>
                </a:lnTo>
                <a:lnTo>
                  <a:pt x="824485" y="64008"/>
                </a:lnTo>
                <a:lnTo>
                  <a:pt x="853441" y="54864"/>
                </a:lnTo>
                <a:lnTo>
                  <a:pt x="882397" y="45720"/>
                </a:lnTo>
                <a:lnTo>
                  <a:pt x="911353" y="38100"/>
                </a:lnTo>
                <a:lnTo>
                  <a:pt x="940309" y="30480"/>
                </a:lnTo>
                <a:lnTo>
                  <a:pt x="969265" y="24384"/>
                </a:lnTo>
                <a:lnTo>
                  <a:pt x="999745" y="18288"/>
                </a:lnTo>
                <a:lnTo>
                  <a:pt x="1028701" y="13716"/>
                </a:lnTo>
                <a:lnTo>
                  <a:pt x="1059181" y="9144"/>
                </a:lnTo>
                <a:lnTo>
                  <a:pt x="1089661" y="6096"/>
                </a:lnTo>
                <a:lnTo>
                  <a:pt x="1120141" y="3048"/>
                </a:lnTo>
                <a:lnTo>
                  <a:pt x="1152145" y="1524"/>
                </a:lnTo>
                <a:lnTo>
                  <a:pt x="1182624" y="0"/>
                </a:lnTo>
                <a:lnTo>
                  <a:pt x="1214629" y="0"/>
                </a:lnTo>
                <a:lnTo>
                  <a:pt x="1245109" y="0"/>
                </a:lnTo>
                <a:lnTo>
                  <a:pt x="1277112" y="1524"/>
                </a:lnTo>
                <a:lnTo>
                  <a:pt x="1307593" y="3048"/>
                </a:lnTo>
                <a:lnTo>
                  <a:pt x="1338073" y="6096"/>
                </a:lnTo>
                <a:lnTo>
                  <a:pt x="1368553" y="9144"/>
                </a:lnTo>
                <a:lnTo>
                  <a:pt x="1399033" y="13716"/>
                </a:lnTo>
                <a:lnTo>
                  <a:pt x="1429512" y="18288"/>
                </a:lnTo>
                <a:lnTo>
                  <a:pt x="1458468" y="24384"/>
                </a:lnTo>
                <a:lnTo>
                  <a:pt x="1488949" y="30480"/>
                </a:lnTo>
                <a:lnTo>
                  <a:pt x="1517905" y="38100"/>
                </a:lnTo>
                <a:lnTo>
                  <a:pt x="1546861" y="45720"/>
                </a:lnTo>
                <a:lnTo>
                  <a:pt x="1575817" y="54864"/>
                </a:lnTo>
                <a:lnTo>
                  <a:pt x="1603249" y="64008"/>
                </a:lnTo>
                <a:lnTo>
                  <a:pt x="1632205" y="74676"/>
                </a:lnTo>
                <a:lnTo>
                  <a:pt x="1659637" y="85344"/>
                </a:lnTo>
                <a:lnTo>
                  <a:pt x="1687068" y="96012"/>
                </a:lnTo>
                <a:lnTo>
                  <a:pt x="1714501" y="108204"/>
                </a:lnTo>
                <a:lnTo>
                  <a:pt x="1740409" y="121920"/>
                </a:lnTo>
                <a:lnTo>
                  <a:pt x="1767841" y="134112"/>
                </a:lnTo>
                <a:lnTo>
                  <a:pt x="1793749" y="149352"/>
                </a:lnTo>
                <a:lnTo>
                  <a:pt x="1819657" y="163068"/>
                </a:lnTo>
                <a:lnTo>
                  <a:pt x="1844041" y="178308"/>
                </a:lnTo>
                <a:lnTo>
                  <a:pt x="1868424" y="195072"/>
                </a:lnTo>
                <a:lnTo>
                  <a:pt x="1892809" y="210312"/>
                </a:lnTo>
                <a:lnTo>
                  <a:pt x="1917193" y="227076"/>
                </a:lnTo>
                <a:lnTo>
                  <a:pt x="1941577" y="245364"/>
                </a:lnTo>
                <a:lnTo>
                  <a:pt x="1987297" y="281940"/>
                </a:lnTo>
                <a:lnTo>
                  <a:pt x="2031493" y="320040"/>
                </a:lnTo>
                <a:lnTo>
                  <a:pt x="2072641" y="361188"/>
                </a:lnTo>
                <a:lnTo>
                  <a:pt x="2113789" y="405384"/>
                </a:lnTo>
                <a:lnTo>
                  <a:pt x="2151889" y="449579"/>
                </a:lnTo>
                <a:lnTo>
                  <a:pt x="2186941" y="496823"/>
                </a:lnTo>
                <a:lnTo>
                  <a:pt x="2221993" y="544067"/>
                </a:lnTo>
                <a:lnTo>
                  <a:pt x="2237233" y="569976"/>
                </a:lnTo>
                <a:lnTo>
                  <a:pt x="2252473" y="594360"/>
                </a:lnTo>
                <a:lnTo>
                  <a:pt x="2267712" y="620267"/>
                </a:lnTo>
                <a:lnTo>
                  <a:pt x="2282953" y="646176"/>
                </a:lnTo>
                <a:lnTo>
                  <a:pt x="2296668" y="673608"/>
                </a:lnTo>
                <a:lnTo>
                  <a:pt x="2308861" y="699516"/>
                </a:lnTo>
                <a:lnTo>
                  <a:pt x="2321053" y="726948"/>
                </a:lnTo>
                <a:lnTo>
                  <a:pt x="2333245" y="754379"/>
                </a:lnTo>
                <a:lnTo>
                  <a:pt x="2343912" y="783335"/>
                </a:lnTo>
                <a:lnTo>
                  <a:pt x="2354580" y="810767"/>
                </a:lnTo>
                <a:lnTo>
                  <a:pt x="2365249" y="839723"/>
                </a:lnTo>
                <a:lnTo>
                  <a:pt x="2374393" y="868679"/>
                </a:lnTo>
                <a:lnTo>
                  <a:pt x="2382012" y="897635"/>
                </a:lnTo>
                <a:lnTo>
                  <a:pt x="2391157" y="926591"/>
                </a:lnTo>
                <a:lnTo>
                  <a:pt x="2397253" y="957072"/>
                </a:lnTo>
                <a:lnTo>
                  <a:pt x="2403349" y="986028"/>
                </a:lnTo>
                <a:lnTo>
                  <a:pt x="2409445" y="1016508"/>
                </a:lnTo>
                <a:lnTo>
                  <a:pt x="2414017" y="1046987"/>
                </a:lnTo>
                <a:lnTo>
                  <a:pt x="2418589" y="1078992"/>
                </a:lnTo>
                <a:lnTo>
                  <a:pt x="2421636" y="1109472"/>
                </a:lnTo>
                <a:lnTo>
                  <a:pt x="2424685" y="1141476"/>
                </a:lnTo>
                <a:lnTo>
                  <a:pt x="2427733" y="1171956"/>
                </a:lnTo>
                <a:lnTo>
                  <a:pt x="2427733" y="1203960"/>
                </a:lnTo>
                <a:lnTo>
                  <a:pt x="2429257" y="1235964"/>
                </a:lnTo>
                <a:lnTo>
                  <a:pt x="2429257" y="1267968"/>
                </a:lnTo>
                <a:lnTo>
                  <a:pt x="2427733" y="1299972"/>
                </a:lnTo>
                <a:lnTo>
                  <a:pt x="2424685" y="1331976"/>
                </a:lnTo>
                <a:lnTo>
                  <a:pt x="2423161" y="1362456"/>
                </a:lnTo>
                <a:lnTo>
                  <a:pt x="2418589" y="1394460"/>
                </a:lnTo>
                <a:lnTo>
                  <a:pt x="2415541" y="1424940"/>
                </a:lnTo>
                <a:lnTo>
                  <a:pt x="2409445" y="1455420"/>
                </a:lnTo>
                <a:lnTo>
                  <a:pt x="2404873" y="1485900"/>
                </a:lnTo>
                <a:lnTo>
                  <a:pt x="2397253" y="1516380"/>
                </a:lnTo>
                <a:lnTo>
                  <a:pt x="2391157" y="1545336"/>
                </a:lnTo>
                <a:lnTo>
                  <a:pt x="2383536" y="1574292"/>
                </a:lnTo>
                <a:lnTo>
                  <a:pt x="2374393" y="1604772"/>
                </a:lnTo>
                <a:lnTo>
                  <a:pt x="2365249" y="1633728"/>
                </a:lnTo>
                <a:lnTo>
                  <a:pt x="2354580" y="1661160"/>
                </a:lnTo>
                <a:lnTo>
                  <a:pt x="2343912" y="1690116"/>
                </a:lnTo>
                <a:lnTo>
                  <a:pt x="2333245" y="1717548"/>
                </a:lnTo>
                <a:lnTo>
                  <a:pt x="2321053" y="1744980"/>
                </a:lnTo>
                <a:lnTo>
                  <a:pt x="2308861" y="1772412"/>
                </a:lnTo>
                <a:lnTo>
                  <a:pt x="2296668" y="1799844"/>
                </a:lnTo>
                <a:lnTo>
                  <a:pt x="2282953" y="1825752"/>
                </a:lnTo>
                <a:lnTo>
                  <a:pt x="2267712" y="1851660"/>
                </a:lnTo>
                <a:lnTo>
                  <a:pt x="2252473" y="1877568"/>
                </a:lnTo>
                <a:lnTo>
                  <a:pt x="2237233" y="1903476"/>
                </a:lnTo>
                <a:lnTo>
                  <a:pt x="2221993" y="1927860"/>
                </a:lnTo>
                <a:lnTo>
                  <a:pt x="2186941" y="1976628"/>
                </a:lnTo>
                <a:lnTo>
                  <a:pt x="2151889" y="2022348"/>
                </a:lnTo>
                <a:lnTo>
                  <a:pt x="2113789" y="2068068"/>
                </a:lnTo>
                <a:lnTo>
                  <a:pt x="2072641" y="2110740"/>
                </a:lnTo>
                <a:lnTo>
                  <a:pt x="2031493" y="2151888"/>
                </a:lnTo>
                <a:lnTo>
                  <a:pt x="1987297" y="2189988"/>
                </a:lnTo>
                <a:lnTo>
                  <a:pt x="1941577" y="2228088"/>
                </a:lnTo>
                <a:lnTo>
                  <a:pt x="1917193" y="2244852"/>
                </a:lnTo>
                <a:lnTo>
                  <a:pt x="1892809" y="2261616"/>
                </a:lnTo>
                <a:lnTo>
                  <a:pt x="1868424" y="2278380"/>
                </a:lnTo>
                <a:lnTo>
                  <a:pt x="1844041" y="2293620"/>
                </a:lnTo>
                <a:lnTo>
                  <a:pt x="1819657" y="2308860"/>
                </a:lnTo>
                <a:lnTo>
                  <a:pt x="1793749" y="2324100"/>
                </a:lnTo>
                <a:lnTo>
                  <a:pt x="1767841" y="2337816"/>
                </a:lnTo>
                <a:lnTo>
                  <a:pt x="1740409" y="2351532"/>
                </a:lnTo>
                <a:lnTo>
                  <a:pt x="1714501" y="2363724"/>
                </a:lnTo>
                <a:lnTo>
                  <a:pt x="1687068" y="2375916"/>
                </a:lnTo>
                <a:lnTo>
                  <a:pt x="1659637" y="2386584"/>
                </a:lnTo>
                <a:lnTo>
                  <a:pt x="1632205" y="2397252"/>
                </a:lnTo>
                <a:lnTo>
                  <a:pt x="1603249" y="2407920"/>
                </a:lnTo>
                <a:lnTo>
                  <a:pt x="1575817" y="2417064"/>
                </a:lnTo>
                <a:lnTo>
                  <a:pt x="1546861" y="2426208"/>
                </a:lnTo>
                <a:lnTo>
                  <a:pt x="1517905" y="2433828"/>
                </a:lnTo>
                <a:lnTo>
                  <a:pt x="1488949" y="2441448"/>
                </a:lnTo>
                <a:lnTo>
                  <a:pt x="1458468" y="2447544"/>
                </a:lnTo>
                <a:lnTo>
                  <a:pt x="1429512" y="2453640"/>
                </a:lnTo>
                <a:lnTo>
                  <a:pt x="1399033" y="2458212"/>
                </a:lnTo>
                <a:lnTo>
                  <a:pt x="1368553" y="2462784"/>
                </a:lnTo>
                <a:lnTo>
                  <a:pt x="1338073" y="2465832"/>
                </a:lnTo>
                <a:lnTo>
                  <a:pt x="1307593" y="2468880"/>
                </a:lnTo>
                <a:lnTo>
                  <a:pt x="1277112" y="2471928"/>
                </a:lnTo>
                <a:lnTo>
                  <a:pt x="1245109" y="2471928"/>
                </a:lnTo>
                <a:lnTo>
                  <a:pt x="1214629" y="2473452"/>
                </a:lnTo>
                <a:lnTo>
                  <a:pt x="1182624" y="2473452"/>
                </a:lnTo>
                <a:lnTo>
                  <a:pt x="1152145" y="2471928"/>
                </a:lnTo>
                <a:lnTo>
                  <a:pt x="1121665" y="2468880"/>
                </a:lnTo>
                <a:lnTo>
                  <a:pt x="1089661" y="2467356"/>
                </a:lnTo>
                <a:lnTo>
                  <a:pt x="1059181" y="2462784"/>
                </a:lnTo>
                <a:lnTo>
                  <a:pt x="1028701" y="2458212"/>
                </a:lnTo>
                <a:lnTo>
                  <a:pt x="999745" y="2453640"/>
                </a:lnTo>
                <a:lnTo>
                  <a:pt x="969265" y="2447544"/>
                </a:lnTo>
                <a:lnTo>
                  <a:pt x="940309" y="2441448"/>
                </a:lnTo>
                <a:lnTo>
                  <a:pt x="911353" y="2433828"/>
                </a:lnTo>
                <a:lnTo>
                  <a:pt x="882397" y="2426208"/>
                </a:lnTo>
                <a:lnTo>
                  <a:pt x="853441" y="2417064"/>
                </a:lnTo>
                <a:lnTo>
                  <a:pt x="824485" y="2407920"/>
                </a:lnTo>
                <a:lnTo>
                  <a:pt x="797053" y="2398776"/>
                </a:lnTo>
                <a:lnTo>
                  <a:pt x="769621" y="2388108"/>
                </a:lnTo>
                <a:lnTo>
                  <a:pt x="742189" y="2375916"/>
                </a:lnTo>
                <a:lnTo>
                  <a:pt x="714757" y="2363724"/>
                </a:lnTo>
                <a:lnTo>
                  <a:pt x="687324" y="2351532"/>
                </a:lnTo>
                <a:lnTo>
                  <a:pt x="661417" y="2337816"/>
                </a:lnTo>
                <a:lnTo>
                  <a:pt x="635509" y="2324100"/>
                </a:lnTo>
                <a:lnTo>
                  <a:pt x="609601" y="2308860"/>
                </a:lnTo>
                <a:lnTo>
                  <a:pt x="585217" y="2293620"/>
                </a:lnTo>
                <a:lnTo>
                  <a:pt x="559309" y="2278380"/>
                </a:lnTo>
                <a:lnTo>
                  <a:pt x="534924" y="2261616"/>
                </a:lnTo>
                <a:lnTo>
                  <a:pt x="510541" y="2244852"/>
                </a:lnTo>
                <a:lnTo>
                  <a:pt x="487681" y="2228088"/>
                </a:lnTo>
                <a:lnTo>
                  <a:pt x="441961" y="2189988"/>
                </a:lnTo>
                <a:lnTo>
                  <a:pt x="397764" y="2151888"/>
                </a:lnTo>
                <a:lnTo>
                  <a:pt x="355093" y="2110740"/>
                </a:lnTo>
                <a:lnTo>
                  <a:pt x="315468" y="2068068"/>
                </a:lnTo>
                <a:lnTo>
                  <a:pt x="277368" y="2022348"/>
                </a:lnTo>
                <a:lnTo>
                  <a:pt x="240793" y="1976628"/>
                </a:lnTo>
                <a:lnTo>
                  <a:pt x="207264" y="1927860"/>
                </a:lnTo>
                <a:lnTo>
                  <a:pt x="190500" y="1903476"/>
                </a:lnTo>
                <a:lnTo>
                  <a:pt x="175261" y="1877568"/>
                </a:lnTo>
                <a:lnTo>
                  <a:pt x="160020" y="1851660"/>
                </a:lnTo>
                <a:lnTo>
                  <a:pt x="146305" y="1825752"/>
                </a:lnTo>
                <a:lnTo>
                  <a:pt x="132588" y="1799844"/>
                </a:lnTo>
                <a:lnTo>
                  <a:pt x="118873" y="1772412"/>
                </a:lnTo>
                <a:lnTo>
                  <a:pt x="106681" y="1744980"/>
                </a:lnTo>
                <a:lnTo>
                  <a:pt x="94488" y="1717548"/>
                </a:lnTo>
                <a:lnTo>
                  <a:pt x="83820" y="1690116"/>
                </a:lnTo>
                <a:lnTo>
                  <a:pt x="73153" y="1661160"/>
                </a:lnTo>
                <a:lnTo>
                  <a:pt x="64009" y="1632204"/>
                </a:lnTo>
                <a:lnTo>
                  <a:pt x="54864" y="1604772"/>
                </a:lnTo>
                <a:lnTo>
                  <a:pt x="45720" y="1574292"/>
                </a:lnTo>
                <a:lnTo>
                  <a:pt x="38100" y="1545336"/>
                </a:lnTo>
                <a:lnTo>
                  <a:pt x="30481" y="1514856"/>
                </a:lnTo>
                <a:lnTo>
                  <a:pt x="24385" y="1485900"/>
                </a:lnTo>
                <a:lnTo>
                  <a:pt x="18288" y="1455420"/>
                </a:lnTo>
                <a:lnTo>
                  <a:pt x="13717" y="1424940"/>
                </a:lnTo>
                <a:lnTo>
                  <a:pt x="9144" y="1394460"/>
                </a:lnTo>
                <a:lnTo>
                  <a:pt x="6097" y="1362456"/>
                </a:lnTo>
                <a:lnTo>
                  <a:pt x="3049" y="1331976"/>
                </a:lnTo>
                <a:lnTo>
                  <a:pt x="1525" y="1299972"/>
                </a:lnTo>
                <a:lnTo>
                  <a:pt x="0" y="1267968"/>
                </a:lnTo>
                <a:lnTo>
                  <a:pt x="0" y="1220724"/>
                </a:lnTo>
                <a:lnTo>
                  <a:pt x="10668" y="1231392"/>
                </a:lnTo>
                <a:close/>
                <a:moveTo>
                  <a:pt x="1525" y="1240536"/>
                </a:moveTo>
                <a:lnTo>
                  <a:pt x="12193" y="1235964"/>
                </a:lnTo>
                <a:lnTo>
                  <a:pt x="12193" y="1267968"/>
                </a:lnTo>
                <a:lnTo>
                  <a:pt x="12193" y="1267968"/>
                </a:lnTo>
                <a:lnTo>
                  <a:pt x="13717" y="1299972"/>
                </a:lnTo>
                <a:lnTo>
                  <a:pt x="13717" y="1298448"/>
                </a:lnTo>
                <a:lnTo>
                  <a:pt x="16764" y="1330452"/>
                </a:lnTo>
                <a:lnTo>
                  <a:pt x="15241" y="1330452"/>
                </a:lnTo>
                <a:lnTo>
                  <a:pt x="18288" y="1360932"/>
                </a:lnTo>
                <a:lnTo>
                  <a:pt x="18288" y="1360932"/>
                </a:lnTo>
                <a:lnTo>
                  <a:pt x="22861" y="1392936"/>
                </a:lnTo>
                <a:lnTo>
                  <a:pt x="22861" y="1391412"/>
                </a:lnTo>
                <a:lnTo>
                  <a:pt x="25909" y="1423416"/>
                </a:lnTo>
                <a:lnTo>
                  <a:pt x="25909" y="1423416"/>
                </a:lnTo>
                <a:lnTo>
                  <a:pt x="32005" y="1452372"/>
                </a:lnTo>
                <a:lnTo>
                  <a:pt x="32005" y="1452372"/>
                </a:lnTo>
                <a:lnTo>
                  <a:pt x="36576" y="1482852"/>
                </a:lnTo>
                <a:lnTo>
                  <a:pt x="36576" y="1482852"/>
                </a:lnTo>
                <a:lnTo>
                  <a:pt x="42673" y="1513332"/>
                </a:lnTo>
                <a:lnTo>
                  <a:pt x="42673" y="1513332"/>
                </a:lnTo>
                <a:lnTo>
                  <a:pt x="50293" y="1542288"/>
                </a:lnTo>
                <a:lnTo>
                  <a:pt x="50293" y="1542288"/>
                </a:lnTo>
                <a:lnTo>
                  <a:pt x="57912" y="1571244"/>
                </a:lnTo>
                <a:lnTo>
                  <a:pt x="57912" y="1571244"/>
                </a:lnTo>
                <a:lnTo>
                  <a:pt x="67056" y="1600200"/>
                </a:lnTo>
                <a:lnTo>
                  <a:pt x="67056" y="1600200"/>
                </a:lnTo>
                <a:lnTo>
                  <a:pt x="76200" y="1629156"/>
                </a:lnTo>
                <a:lnTo>
                  <a:pt x="76200" y="1629156"/>
                </a:lnTo>
                <a:lnTo>
                  <a:pt x="85344" y="1658112"/>
                </a:lnTo>
                <a:lnTo>
                  <a:pt x="85344" y="1656588"/>
                </a:lnTo>
                <a:lnTo>
                  <a:pt x="96012" y="1685544"/>
                </a:lnTo>
                <a:lnTo>
                  <a:pt x="96012" y="1685544"/>
                </a:lnTo>
                <a:lnTo>
                  <a:pt x="106681" y="1712976"/>
                </a:lnTo>
                <a:lnTo>
                  <a:pt x="106681" y="1712976"/>
                </a:lnTo>
                <a:lnTo>
                  <a:pt x="118873" y="1740408"/>
                </a:lnTo>
                <a:lnTo>
                  <a:pt x="118873" y="1740408"/>
                </a:lnTo>
                <a:lnTo>
                  <a:pt x="131064" y="1767840"/>
                </a:lnTo>
                <a:lnTo>
                  <a:pt x="131064" y="1766316"/>
                </a:lnTo>
                <a:lnTo>
                  <a:pt x="144781" y="1793748"/>
                </a:lnTo>
                <a:lnTo>
                  <a:pt x="143256" y="1793748"/>
                </a:lnTo>
                <a:lnTo>
                  <a:pt x="156973" y="1819656"/>
                </a:lnTo>
                <a:lnTo>
                  <a:pt x="156973" y="1819656"/>
                </a:lnTo>
                <a:lnTo>
                  <a:pt x="172212" y="1845564"/>
                </a:lnTo>
                <a:lnTo>
                  <a:pt x="172212" y="1845564"/>
                </a:lnTo>
                <a:lnTo>
                  <a:pt x="185929" y="1871472"/>
                </a:lnTo>
                <a:lnTo>
                  <a:pt x="185929" y="1871472"/>
                </a:lnTo>
                <a:lnTo>
                  <a:pt x="202693" y="1895856"/>
                </a:lnTo>
                <a:lnTo>
                  <a:pt x="201168" y="1895856"/>
                </a:lnTo>
                <a:lnTo>
                  <a:pt x="217932" y="1920240"/>
                </a:lnTo>
                <a:lnTo>
                  <a:pt x="217932" y="1920240"/>
                </a:lnTo>
                <a:lnTo>
                  <a:pt x="251461" y="1969008"/>
                </a:lnTo>
                <a:lnTo>
                  <a:pt x="251461" y="1969008"/>
                </a:lnTo>
                <a:lnTo>
                  <a:pt x="286512" y="2014728"/>
                </a:lnTo>
                <a:lnTo>
                  <a:pt x="286512" y="2014728"/>
                </a:lnTo>
                <a:lnTo>
                  <a:pt x="324612" y="2058924"/>
                </a:lnTo>
                <a:lnTo>
                  <a:pt x="324612" y="2058924"/>
                </a:lnTo>
                <a:lnTo>
                  <a:pt x="364237" y="2101596"/>
                </a:lnTo>
                <a:lnTo>
                  <a:pt x="364237" y="2101596"/>
                </a:lnTo>
                <a:lnTo>
                  <a:pt x="406909" y="2142744"/>
                </a:lnTo>
                <a:lnTo>
                  <a:pt x="406909" y="2142744"/>
                </a:lnTo>
                <a:lnTo>
                  <a:pt x="449581" y="2180844"/>
                </a:lnTo>
                <a:lnTo>
                  <a:pt x="449581" y="2180844"/>
                </a:lnTo>
                <a:lnTo>
                  <a:pt x="495301" y="2217420"/>
                </a:lnTo>
                <a:lnTo>
                  <a:pt x="495301" y="2217420"/>
                </a:lnTo>
                <a:lnTo>
                  <a:pt x="518161" y="2234184"/>
                </a:lnTo>
                <a:lnTo>
                  <a:pt x="518161" y="2234184"/>
                </a:lnTo>
                <a:lnTo>
                  <a:pt x="542545" y="2250948"/>
                </a:lnTo>
                <a:lnTo>
                  <a:pt x="542545" y="2250948"/>
                </a:lnTo>
                <a:lnTo>
                  <a:pt x="566929" y="2267712"/>
                </a:lnTo>
                <a:lnTo>
                  <a:pt x="566929" y="2267712"/>
                </a:lnTo>
                <a:lnTo>
                  <a:pt x="591312" y="2282952"/>
                </a:lnTo>
                <a:lnTo>
                  <a:pt x="591312" y="2282952"/>
                </a:lnTo>
                <a:lnTo>
                  <a:pt x="615697" y="2298192"/>
                </a:lnTo>
                <a:lnTo>
                  <a:pt x="615697" y="2298192"/>
                </a:lnTo>
                <a:lnTo>
                  <a:pt x="641605" y="2313432"/>
                </a:lnTo>
                <a:lnTo>
                  <a:pt x="641605" y="2313432"/>
                </a:lnTo>
                <a:lnTo>
                  <a:pt x="667512" y="2327148"/>
                </a:lnTo>
                <a:lnTo>
                  <a:pt x="667512" y="2327148"/>
                </a:lnTo>
                <a:lnTo>
                  <a:pt x="693421" y="2339340"/>
                </a:lnTo>
                <a:lnTo>
                  <a:pt x="693421" y="2339340"/>
                </a:lnTo>
                <a:lnTo>
                  <a:pt x="719329" y="2353056"/>
                </a:lnTo>
                <a:lnTo>
                  <a:pt x="719329" y="2353056"/>
                </a:lnTo>
                <a:lnTo>
                  <a:pt x="746761" y="2363724"/>
                </a:lnTo>
                <a:lnTo>
                  <a:pt x="746761" y="2363724"/>
                </a:lnTo>
                <a:lnTo>
                  <a:pt x="774193" y="2375916"/>
                </a:lnTo>
                <a:lnTo>
                  <a:pt x="774193" y="2375916"/>
                </a:lnTo>
                <a:lnTo>
                  <a:pt x="801624" y="2386584"/>
                </a:lnTo>
                <a:lnTo>
                  <a:pt x="801624" y="2386584"/>
                </a:lnTo>
                <a:lnTo>
                  <a:pt x="829057" y="2395728"/>
                </a:lnTo>
                <a:lnTo>
                  <a:pt x="829057" y="2395728"/>
                </a:lnTo>
                <a:lnTo>
                  <a:pt x="856489" y="2404872"/>
                </a:lnTo>
                <a:lnTo>
                  <a:pt x="856489" y="2404872"/>
                </a:lnTo>
                <a:lnTo>
                  <a:pt x="885445" y="2414016"/>
                </a:lnTo>
                <a:lnTo>
                  <a:pt x="885445" y="2414016"/>
                </a:lnTo>
                <a:lnTo>
                  <a:pt x="914401" y="2421636"/>
                </a:lnTo>
                <a:lnTo>
                  <a:pt x="914401" y="2421636"/>
                </a:lnTo>
                <a:lnTo>
                  <a:pt x="943357" y="2429256"/>
                </a:lnTo>
                <a:lnTo>
                  <a:pt x="943357" y="2429256"/>
                </a:lnTo>
                <a:lnTo>
                  <a:pt x="972312" y="2435352"/>
                </a:lnTo>
                <a:lnTo>
                  <a:pt x="972312" y="2435352"/>
                </a:lnTo>
                <a:lnTo>
                  <a:pt x="1001268" y="2441448"/>
                </a:lnTo>
                <a:lnTo>
                  <a:pt x="1001268" y="2441448"/>
                </a:lnTo>
                <a:lnTo>
                  <a:pt x="1031749" y="2446020"/>
                </a:lnTo>
                <a:lnTo>
                  <a:pt x="1031749" y="2446020"/>
                </a:lnTo>
                <a:lnTo>
                  <a:pt x="1060705" y="2450592"/>
                </a:lnTo>
                <a:lnTo>
                  <a:pt x="1060705" y="2450592"/>
                </a:lnTo>
                <a:lnTo>
                  <a:pt x="1091185" y="2453640"/>
                </a:lnTo>
                <a:lnTo>
                  <a:pt x="1091185" y="2453640"/>
                </a:lnTo>
                <a:lnTo>
                  <a:pt x="1121665" y="2456688"/>
                </a:lnTo>
                <a:lnTo>
                  <a:pt x="1121665" y="2456688"/>
                </a:lnTo>
                <a:lnTo>
                  <a:pt x="1152145" y="2458212"/>
                </a:lnTo>
                <a:lnTo>
                  <a:pt x="1152145" y="2458212"/>
                </a:lnTo>
                <a:lnTo>
                  <a:pt x="1184149" y="2459736"/>
                </a:lnTo>
                <a:lnTo>
                  <a:pt x="1182624" y="2459736"/>
                </a:lnTo>
                <a:lnTo>
                  <a:pt x="1214629" y="2459736"/>
                </a:lnTo>
                <a:lnTo>
                  <a:pt x="1214629" y="2459736"/>
                </a:lnTo>
                <a:lnTo>
                  <a:pt x="1245109" y="2459736"/>
                </a:lnTo>
                <a:lnTo>
                  <a:pt x="1245109" y="2459736"/>
                </a:lnTo>
                <a:lnTo>
                  <a:pt x="1275589" y="2458212"/>
                </a:lnTo>
                <a:lnTo>
                  <a:pt x="1275589" y="2458212"/>
                </a:lnTo>
                <a:lnTo>
                  <a:pt x="1307593" y="2456688"/>
                </a:lnTo>
                <a:lnTo>
                  <a:pt x="1306068" y="2456688"/>
                </a:lnTo>
                <a:lnTo>
                  <a:pt x="1336549" y="2453640"/>
                </a:lnTo>
                <a:lnTo>
                  <a:pt x="1336549" y="2453640"/>
                </a:lnTo>
                <a:lnTo>
                  <a:pt x="1367029" y="2450592"/>
                </a:lnTo>
                <a:lnTo>
                  <a:pt x="1367029" y="2450592"/>
                </a:lnTo>
                <a:lnTo>
                  <a:pt x="1397509" y="2446020"/>
                </a:lnTo>
                <a:lnTo>
                  <a:pt x="1397509" y="2446020"/>
                </a:lnTo>
                <a:lnTo>
                  <a:pt x="1426465" y="2441448"/>
                </a:lnTo>
                <a:lnTo>
                  <a:pt x="1426465" y="2441448"/>
                </a:lnTo>
                <a:lnTo>
                  <a:pt x="1456945" y="2435352"/>
                </a:lnTo>
                <a:lnTo>
                  <a:pt x="1456945" y="2435352"/>
                </a:lnTo>
                <a:lnTo>
                  <a:pt x="1485901" y="2429256"/>
                </a:lnTo>
                <a:lnTo>
                  <a:pt x="1485901" y="2429256"/>
                </a:lnTo>
                <a:lnTo>
                  <a:pt x="1514857" y="2421636"/>
                </a:lnTo>
                <a:lnTo>
                  <a:pt x="1514857" y="2421636"/>
                </a:lnTo>
                <a:lnTo>
                  <a:pt x="1543812" y="2414016"/>
                </a:lnTo>
                <a:lnTo>
                  <a:pt x="1543812" y="2414016"/>
                </a:lnTo>
                <a:lnTo>
                  <a:pt x="1571245" y="2404872"/>
                </a:lnTo>
                <a:lnTo>
                  <a:pt x="1571245" y="2404872"/>
                </a:lnTo>
                <a:lnTo>
                  <a:pt x="1600201" y="2395728"/>
                </a:lnTo>
                <a:lnTo>
                  <a:pt x="1600201" y="2395728"/>
                </a:lnTo>
                <a:lnTo>
                  <a:pt x="1627633" y="2386584"/>
                </a:lnTo>
                <a:lnTo>
                  <a:pt x="1627633" y="2386584"/>
                </a:lnTo>
                <a:lnTo>
                  <a:pt x="1655065" y="2375916"/>
                </a:lnTo>
                <a:lnTo>
                  <a:pt x="1655065" y="2375916"/>
                </a:lnTo>
                <a:lnTo>
                  <a:pt x="1682497" y="2363724"/>
                </a:lnTo>
                <a:lnTo>
                  <a:pt x="1682497" y="2363724"/>
                </a:lnTo>
                <a:lnTo>
                  <a:pt x="1708405" y="2351532"/>
                </a:lnTo>
                <a:lnTo>
                  <a:pt x="1708405" y="2351532"/>
                </a:lnTo>
                <a:lnTo>
                  <a:pt x="1735837" y="2339340"/>
                </a:lnTo>
                <a:lnTo>
                  <a:pt x="1735837" y="2339340"/>
                </a:lnTo>
                <a:lnTo>
                  <a:pt x="1761745" y="2327148"/>
                </a:lnTo>
                <a:lnTo>
                  <a:pt x="1761745" y="2327148"/>
                </a:lnTo>
                <a:lnTo>
                  <a:pt x="1787653" y="2311908"/>
                </a:lnTo>
                <a:lnTo>
                  <a:pt x="1787653" y="2311908"/>
                </a:lnTo>
                <a:lnTo>
                  <a:pt x="1812037" y="2298192"/>
                </a:lnTo>
                <a:lnTo>
                  <a:pt x="1812037" y="2298192"/>
                </a:lnTo>
                <a:lnTo>
                  <a:pt x="1837945" y="2282952"/>
                </a:lnTo>
                <a:lnTo>
                  <a:pt x="1837945" y="2282952"/>
                </a:lnTo>
                <a:lnTo>
                  <a:pt x="1862329" y="2267712"/>
                </a:lnTo>
                <a:lnTo>
                  <a:pt x="1862329" y="2267712"/>
                </a:lnTo>
                <a:lnTo>
                  <a:pt x="1886712" y="2250948"/>
                </a:lnTo>
                <a:lnTo>
                  <a:pt x="1886712" y="2250948"/>
                </a:lnTo>
                <a:lnTo>
                  <a:pt x="1909573" y="2234184"/>
                </a:lnTo>
                <a:lnTo>
                  <a:pt x="1909573" y="2234184"/>
                </a:lnTo>
                <a:lnTo>
                  <a:pt x="1933957" y="2217420"/>
                </a:lnTo>
                <a:lnTo>
                  <a:pt x="1933957" y="2217420"/>
                </a:lnTo>
                <a:lnTo>
                  <a:pt x="1978153" y="2180844"/>
                </a:lnTo>
                <a:lnTo>
                  <a:pt x="1978153" y="2180844"/>
                </a:lnTo>
                <a:lnTo>
                  <a:pt x="2022349" y="2142744"/>
                </a:lnTo>
                <a:lnTo>
                  <a:pt x="2022349" y="2142744"/>
                </a:lnTo>
                <a:lnTo>
                  <a:pt x="2065021" y="2101596"/>
                </a:lnTo>
                <a:lnTo>
                  <a:pt x="2063497" y="2101596"/>
                </a:lnTo>
                <a:lnTo>
                  <a:pt x="2104645" y="2058924"/>
                </a:lnTo>
                <a:lnTo>
                  <a:pt x="2103121" y="2058924"/>
                </a:lnTo>
                <a:lnTo>
                  <a:pt x="2141221" y="2014728"/>
                </a:lnTo>
                <a:lnTo>
                  <a:pt x="2141221" y="2014728"/>
                </a:lnTo>
                <a:lnTo>
                  <a:pt x="2177797" y="1969008"/>
                </a:lnTo>
                <a:lnTo>
                  <a:pt x="2177797" y="1969008"/>
                </a:lnTo>
                <a:lnTo>
                  <a:pt x="2211324" y="1920240"/>
                </a:lnTo>
                <a:lnTo>
                  <a:pt x="2211324" y="1920240"/>
                </a:lnTo>
                <a:lnTo>
                  <a:pt x="2226565" y="1895856"/>
                </a:lnTo>
                <a:lnTo>
                  <a:pt x="2226565" y="1895856"/>
                </a:lnTo>
                <a:lnTo>
                  <a:pt x="2241805" y="1871472"/>
                </a:lnTo>
                <a:lnTo>
                  <a:pt x="2241805" y="1871472"/>
                </a:lnTo>
                <a:lnTo>
                  <a:pt x="2257045" y="1845564"/>
                </a:lnTo>
                <a:lnTo>
                  <a:pt x="2257045" y="1845564"/>
                </a:lnTo>
                <a:lnTo>
                  <a:pt x="2270761" y="1819656"/>
                </a:lnTo>
                <a:lnTo>
                  <a:pt x="2270761" y="1819656"/>
                </a:lnTo>
                <a:lnTo>
                  <a:pt x="2284477" y="1793748"/>
                </a:lnTo>
                <a:lnTo>
                  <a:pt x="2284477" y="1793748"/>
                </a:lnTo>
                <a:lnTo>
                  <a:pt x="2298193" y="1766316"/>
                </a:lnTo>
                <a:lnTo>
                  <a:pt x="2298193" y="1767840"/>
                </a:lnTo>
                <a:lnTo>
                  <a:pt x="2310385" y="1740408"/>
                </a:lnTo>
                <a:lnTo>
                  <a:pt x="2310385" y="1740408"/>
                </a:lnTo>
                <a:lnTo>
                  <a:pt x="2321053" y="1712976"/>
                </a:lnTo>
                <a:lnTo>
                  <a:pt x="2321053" y="1712976"/>
                </a:lnTo>
                <a:lnTo>
                  <a:pt x="2333245" y="1685544"/>
                </a:lnTo>
                <a:lnTo>
                  <a:pt x="2333245" y="1685544"/>
                </a:lnTo>
                <a:lnTo>
                  <a:pt x="2343912" y="1656588"/>
                </a:lnTo>
                <a:lnTo>
                  <a:pt x="2343912" y="1658112"/>
                </a:lnTo>
                <a:lnTo>
                  <a:pt x="2353057" y="1629156"/>
                </a:lnTo>
                <a:lnTo>
                  <a:pt x="2353057" y="1629156"/>
                </a:lnTo>
                <a:lnTo>
                  <a:pt x="2362201" y="1600200"/>
                </a:lnTo>
                <a:lnTo>
                  <a:pt x="2362201" y="1600200"/>
                </a:lnTo>
                <a:lnTo>
                  <a:pt x="2371345" y="1571244"/>
                </a:lnTo>
                <a:lnTo>
                  <a:pt x="2371345" y="1571244"/>
                </a:lnTo>
                <a:lnTo>
                  <a:pt x="2378965" y="1542288"/>
                </a:lnTo>
                <a:lnTo>
                  <a:pt x="2378965" y="1542288"/>
                </a:lnTo>
                <a:lnTo>
                  <a:pt x="2385061" y="1513332"/>
                </a:lnTo>
                <a:lnTo>
                  <a:pt x="2385061" y="1513332"/>
                </a:lnTo>
                <a:lnTo>
                  <a:pt x="2391157" y="1482852"/>
                </a:lnTo>
                <a:lnTo>
                  <a:pt x="2391157" y="1482852"/>
                </a:lnTo>
                <a:lnTo>
                  <a:pt x="2397253" y="1452372"/>
                </a:lnTo>
                <a:lnTo>
                  <a:pt x="2397253" y="1453896"/>
                </a:lnTo>
                <a:lnTo>
                  <a:pt x="2401824" y="1423416"/>
                </a:lnTo>
                <a:lnTo>
                  <a:pt x="2401824" y="1423416"/>
                </a:lnTo>
                <a:lnTo>
                  <a:pt x="2406397" y="1391412"/>
                </a:lnTo>
                <a:lnTo>
                  <a:pt x="2406397" y="1392936"/>
                </a:lnTo>
                <a:lnTo>
                  <a:pt x="2409445" y="1360932"/>
                </a:lnTo>
                <a:lnTo>
                  <a:pt x="2409445" y="1360932"/>
                </a:lnTo>
                <a:lnTo>
                  <a:pt x="2412493" y="1330452"/>
                </a:lnTo>
                <a:lnTo>
                  <a:pt x="2412493" y="1330452"/>
                </a:lnTo>
                <a:lnTo>
                  <a:pt x="2414017" y="1299972"/>
                </a:lnTo>
                <a:lnTo>
                  <a:pt x="2414017" y="1299972"/>
                </a:lnTo>
                <a:lnTo>
                  <a:pt x="2415541" y="1267968"/>
                </a:lnTo>
                <a:lnTo>
                  <a:pt x="2415541" y="1267968"/>
                </a:lnTo>
                <a:lnTo>
                  <a:pt x="2415541" y="1235964"/>
                </a:lnTo>
                <a:lnTo>
                  <a:pt x="2415541" y="1235964"/>
                </a:lnTo>
                <a:lnTo>
                  <a:pt x="2415541" y="1203960"/>
                </a:lnTo>
                <a:lnTo>
                  <a:pt x="2415541" y="1203960"/>
                </a:lnTo>
                <a:lnTo>
                  <a:pt x="2414017" y="1173480"/>
                </a:lnTo>
                <a:lnTo>
                  <a:pt x="2414017" y="1173480"/>
                </a:lnTo>
                <a:lnTo>
                  <a:pt x="2412493" y="1141476"/>
                </a:lnTo>
                <a:lnTo>
                  <a:pt x="2412493" y="1141476"/>
                </a:lnTo>
                <a:lnTo>
                  <a:pt x="2409445" y="1110996"/>
                </a:lnTo>
                <a:lnTo>
                  <a:pt x="2409445" y="1110996"/>
                </a:lnTo>
                <a:lnTo>
                  <a:pt x="2406397" y="1080516"/>
                </a:lnTo>
                <a:lnTo>
                  <a:pt x="2406397" y="1080516"/>
                </a:lnTo>
                <a:lnTo>
                  <a:pt x="2401824" y="1050035"/>
                </a:lnTo>
                <a:lnTo>
                  <a:pt x="2401824" y="1050035"/>
                </a:lnTo>
                <a:lnTo>
                  <a:pt x="2397253" y="1019555"/>
                </a:lnTo>
                <a:lnTo>
                  <a:pt x="2397253" y="1019555"/>
                </a:lnTo>
                <a:lnTo>
                  <a:pt x="2391157" y="989076"/>
                </a:lnTo>
                <a:lnTo>
                  <a:pt x="2391157" y="989076"/>
                </a:lnTo>
                <a:lnTo>
                  <a:pt x="2385061" y="960120"/>
                </a:lnTo>
                <a:lnTo>
                  <a:pt x="2385061" y="960120"/>
                </a:lnTo>
                <a:lnTo>
                  <a:pt x="2377441" y="929640"/>
                </a:lnTo>
                <a:lnTo>
                  <a:pt x="2377441" y="929640"/>
                </a:lnTo>
                <a:lnTo>
                  <a:pt x="2369821" y="900684"/>
                </a:lnTo>
                <a:lnTo>
                  <a:pt x="2369821" y="900684"/>
                </a:lnTo>
                <a:lnTo>
                  <a:pt x="2362201" y="871728"/>
                </a:lnTo>
                <a:lnTo>
                  <a:pt x="2362201" y="871728"/>
                </a:lnTo>
                <a:lnTo>
                  <a:pt x="2353057" y="842772"/>
                </a:lnTo>
                <a:lnTo>
                  <a:pt x="2353057" y="842772"/>
                </a:lnTo>
                <a:lnTo>
                  <a:pt x="2342389" y="815340"/>
                </a:lnTo>
                <a:lnTo>
                  <a:pt x="2342389" y="815340"/>
                </a:lnTo>
                <a:lnTo>
                  <a:pt x="2333245" y="787908"/>
                </a:lnTo>
                <a:lnTo>
                  <a:pt x="2333245" y="787908"/>
                </a:lnTo>
                <a:lnTo>
                  <a:pt x="2321053" y="758952"/>
                </a:lnTo>
                <a:lnTo>
                  <a:pt x="2321053" y="760476"/>
                </a:lnTo>
                <a:lnTo>
                  <a:pt x="2310385" y="733043"/>
                </a:lnTo>
                <a:lnTo>
                  <a:pt x="2310385" y="733043"/>
                </a:lnTo>
                <a:lnTo>
                  <a:pt x="2298193" y="705611"/>
                </a:lnTo>
                <a:lnTo>
                  <a:pt x="2298193" y="705611"/>
                </a:lnTo>
                <a:lnTo>
                  <a:pt x="2284477" y="678179"/>
                </a:lnTo>
                <a:lnTo>
                  <a:pt x="2284477" y="678179"/>
                </a:lnTo>
                <a:lnTo>
                  <a:pt x="2270761" y="652272"/>
                </a:lnTo>
                <a:lnTo>
                  <a:pt x="2270761" y="652272"/>
                </a:lnTo>
                <a:lnTo>
                  <a:pt x="2257045" y="626364"/>
                </a:lnTo>
                <a:lnTo>
                  <a:pt x="2257045" y="626364"/>
                </a:lnTo>
                <a:lnTo>
                  <a:pt x="2241805" y="601979"/>
                </a:lnTo>
                <a:lnTo>
                  <a:pt x="2241805" y="601979"/>
                </a:lnTo>
                <a:lnTo>
                  <a:pt x="2226565" y="576072"/>
                </a:lnTo>
                <a:lnTo>
                  <a:pt x="2226565" y="576072"/>
                </a:lnTo>
                <a:lnTo>
                  <a:pt x="2211324" y="551687"/>
                </a:lnTo>
                <a:lnTo>
                  <a:pt x="2211324" y="551687"/>
                </a:lnTo>
                <a:lnTo>
                  <a:pt x="2177797" y="502920"/>
                </a:lnTo>
                <a:lnTo>
                  <a:pt x="2177797" y="504443"/>
                </a:lnTo>
                <a:lnTo>
                  <a:pt x="2141221" y="457199"/>
                </a:lnTo>
                <a:lnTo>
                  <a:pt x="2141221" y="457199"/>
                </a:lnTo>
                <a:lnTo>
                  <a:pt x="2103121" y="413004"/>
                </a:lnTo>
                <a:lnTo>
                  <a:pt x="2104645" y="413004"/>
                </a:lnTo>
                <a:lnTo>
                  <a:pt x="2063497" y="370332"/>
                </a:lnTo>
                <a:lnTo>
                  <a:pt x="2063497" y="370332"/>
                </a:lnTo>
                <a:lnTo>
                  <a:pt x="2022349" y="330708"/>
                </a:lnTo>
                <a:lnTo>
                  <a:pt x="2022349" y="330708"/>
                </a:lnTo>
                <a:lnTo>
                  <a:pt x="1978153" y="291084"/>
                </a:lnTo>
                <a:lnTo>
                  <a:pt x="1978153" y="291084"/>
                </a:lnTo>
                <a:lnTo>
                  <a:pt x="1933957" y="254508"/>
                </a:lnTo>
                <a:lnTo>
                  <a:pt x="1933957" y="256032"/>
                </a:lnTo>
                <a:lnTo>
                  <a:pt x="1909573" y="237744"/>
                </a:lnTo>
                <a:lnTo>
                  <a:pt x="1909573" y="237744"/>
                </a:lnTo>
                <a:lnTo>
                  <a:pt x="1886712" y="220980"/>
                </a:lnTo>
                <a:lnTo>
                  <a:pt x="1886712" y="220980"/>
                </a:lnTo>
                <a:lnTo>
                  <a:pt x="1862329" y="204216"/>
                </a:lnTo>
                <a:lnTo>
                  <a:pt x="1862329" y="205740"/>
                </a:lnTo>
                <a:lnTo>
                  <a:pt x="1837945" y="188976"/>
                </a:lnTo>
                <a:lnTo>
                  <a:pt x="1837945" y="188976"/>
                </a:lnTo>
                <a:lnTo>
                  <a:pt x="1812037" y="173735"/>
                </a:lnTo>
                <a:lnTo>
                  <a:pt x="1812037" y="173735"/>
                </a:lnTo>
                <a:lnTo>
                  <a:pt x="1787653" y="160020"/>
                </a:lnTo>
                <a:lnTo>
                  <a:pt x="1787653" y="160020"/>
                </a:lnTo>
                <a:lnTo>
                  <a:pt x="1761745" y="146304"/>
                </a:lnTo>
                <a:lnTo>
                  <a:pt x="1761745" y="146304"/>
                </a:lnTo>
                <a:lnTo>
                  <a:pt x="1735837" y="132588"/>
                </a:lnTo>
                <a:lnTo>
                  <a:pt x="1735837" y="132588"/>
                </a:lnTo>
                <a:lnTo>
                  <a:pt x="1708405" y="120396"/>
                </a:lnTo>
                <a:lnTo>
                  <a:pt x="1708405" y="120396"/>
                </a:lnTo>
                <a:lnTo>
                  <a:pt x="1682497" y="108204"/>
                </a:lnTo>
                <a:lnTo>
                  <a:pt x="1682497" y="108204"/>
                </a:lnTo>
                <a:lnTo>
                  <a:pt x="1655065" y="97535"/>
                </a:lnTo>
                <a:lnTo>
                  <a:pt x="1655065" y="97535"/>
                </a:lnTo>
                <a:lnTo>
                  <a:pt x="1627633" y="86868"/>
                </a:lnTo>
                <a:lnTo>
                  <a:pt x="1627633" y="86868"/>
                </a:lnTo>
                <a:lnTo>
                  <a:pt x="1600201" y="76200"/>
                </a:lnTo>
                <a:lnTo>
                  <a:pt x="1600201" y="76200"/>
                </a:lnTo>
                <a:lnTo>
                  <a:pt x="1571245" y="67056"/>
                </a:lnTo>
                <a:lnTo>
                  <a:pt x="1571245" y="67056"/>
                </a:lnTo>
                <a:lnTo>
                  <a:pt x="1543812" y="57912"/>
                </a:lnTo>
                <a:lnTo>
                  <a:pt x="1543812" y="57912"/>
                </a:lnTo>
                <a:lnTo>
                  <a:pt x="1514857" y="50292"/>
                </a:lnTo>
                <a:lnTo>
                  <a:pt x="1514857" y="50292"/>
                </a:lnTo>
                <a:lnTo>
                  <a:pt x="1485901" y="44196"/>
                </a:lnTo>
                <a:lnTo>
                  <a:pt x="1485901" y="44196"/>
                </a:lnTo>
                <a:lnTo>
                  <a:pt x="1456945" y="36576"/>
                </a:lnTo>
                <a:lnTo>
                  <a:pt x="1456945" y="36576"/>
                </a:lnTo>
                <a:lnTo>
                  <a:pt x="1426465" y="32004"/>
                </a:lnTo>
                <a:lnTo>
                  <a:pt x="1426465" y="32004"/>
                </a:lnTo>
                <a:lnTo>
                  <a:pt x="1397509" y="25908"/>
                </a:lnTo>
                <a:lnTo>
                  <a:pt x="1397509" y="25908"/>
                </a:lnTo>
                <a:lnTo>
                  <a:pt x="1367029" y="21335"/>
                </a:lnTo>
                <a:lnTo>
                  <a:pt x="1367029" y="21335"/>
                </a:lnTo>
                <a:lnTo>
                  <a:pt x="1336549" y="18288"/>
                </a:lnTo>
                <a:lnTo>
                  <a:pt x="1338073" y="18288"/>
                </a:lnTo>
                <a:lnTo>
                  <a:pt x="1306068" y="15240"/>
                </a:lnTo>
                <a:lnTo>
                  <a:pt x="1307593" y="15240"/>
                </a:lnTo>
                <a:lnTo>
                  <a:pt x="1275589" y="13716"/>
                </a:lnTo>
                <a:lnTo>
                  <a:pt x="1275589" y="13716"/>
                </a:lnTo>
                <a:lnTo>
                  <a:pt x="1245109" y="12192"/>
                </a:lnTo>
                <a:lnTo>
                  <a:pt x="1245109" y="12192"/>
                </a:lnTo>
                <a:lnTo>
                  <a:pt x="1214629" y="12192"/>
                </a:lnTo>
                <a:lnTo>
                  <a:pt x="1214629" y="12192"/>
                </a:lnTo>
                <a:lnTo>
                  <a:pt x="1182624" y="12192"/>
                </a:lnTo>
                <a:lnTo>
                  <a:pt x="1182624" y="12192"/>
                </a:lnTo>
                <a:lnTo>
                  <a:pt x="1152145" y="13716"/>
                </a:lnTo>
                <a:lnTo>
                  <a:pt x="1152145" y="13716"/>
                </a:lnTo>
                <a:lnTo>
                  <a:pt x="1121665" y="15240"/>
                </a:lnTo>
                <a:lnTo>
                  <a:pt x="1121665" y="15240"/>
                </a:lnTo>
                <a:lnTo>
                  <a:pt x="1091185" y="18288"/>
                </a:lnTo>
                <a:lnTo>
                  <a:pt x="1091185" y="18288"/>
                </a:lnTo>
                <a:lnTo>
                  <a:pt x="1060705" y="21335"/>
                </a:lnTo>
                <a:lnTo>
                  <a:pt x="1060705" y="21335"/>
                </a:lnTo>
                <a:lnTo>
                  <a:pt x="1030224" y="25908"/>
                </a:lnTo>
                <a:lnTo>
                  <a:pt x="1031749" y="25908"/>
                </a:lnTo>
                <a:lnTo>
                  <a:pt x="1001268" y="30480"/>
                </a:lnTo>
                <a:lnTo>
                  <a:pt x="1001268" y="30480"/>
                </a:lnTo>
                <a:lnTo>
                  <a:pt x="972312" y="36576"/>
                </a:lnTo>
                <a:lnTo>
                  <a:pt x="972312" y="36576"/>
                </a:lnTo>
                <a:lnTo>
                  <a:pt x="943357" y="44196"/>
                </a:lnTo>
                <a:lnTo>
                  <a:pt x="943357" y="42672"/>
                </a:lnTo>
                <a:lnTo>
                  <a:pt x="914401" y="50292"/>
                </a:lnTo>
                <a:lnTo>
                  <a:pt x="914401" y="50292"/>
                </a:lnTo>
                <a:lnTo>
                  <a:pt x="885445" y="57912"/>
                </a:lnTo>
                <a:lnTo>
                  <a:pt x="885445" y="57912"/>
                </a:lnTo>
                <a:lnTo>
                  <a:pt x="856489" y="67056"/>
                </a:lnTo>
                <a:lnTo>
                  <a:pt x="856489" y="67056"/>
                </a:lnTo>
                <a:lnTo>
                  <a:pt x="829057" y="76200"/>
                </a:lnTo>
                <a:lnTo>
                  <a:pt x="829057" y="76200"/>
                </a:lnTo>
                <a:lnTo>
                  <a:pt x="801624" y="86868"/>
                </a:lnTo>
                <a:lnTo>
                  <a:pt x="801624" y="86868"/>
                </a:lnTo>
                <a:lnTo>
                  <a:pt x="774193" y="97535"/>
                </a:lnTo>
                <a:lnTo>
                  <a:pt x="774193" y="97535"/>
                </a:lnTo>
                <a:lnTo>
                  <a:pt x="746761" y="108204"/>
                </a:lnTo>
                <a:lnTo>
                  <a:pt x="746761" y="108204"/>
                </a:lnTo>
                <a:lnTo>
                  <a:pt x="719329" y="120396"/>
                </a:lnTo>
                <a:lnTo>
                  <a:pt x="719329" y="120396"/>
                </a:lnTo>
                <a:lnTo>
                  <a:pt x="693421" y="132588"/>
                </a:lnTo>
                <a:lnTo>
                  <a:pt x="693421" y="132588"/>
                </a:lnTo>
                <a:lnTo>
                  <a:pt x="667512" y="146304"/>
                </a:lnTo>
                <a:lnTo>
                  <a:pt x="667512" y="146304"/>
                </a:lnTo>
                <a:lnTo>
                  <a:pt x="641605" y="160020"/>
                </a:lnTo>
                <a:lnTo>
                  <a:pt x="641605" y="160020"/>
                </a:lnTo>
                <a:lnTo>
                  <a:pt x="615697" y="173735"/>
                </a:lnTo>
                <a:lnTo>
                  <a:pt x="615697" y="173735"/>
                </a:lnTo>
                <a:lnTo>
                  <a:pt x="591312" y="188976"/>
                </a:lnTo>
                <a:lnTo>
                  <a:pt x="591312" y="188976"/>
                </a:lnTo>
                <a:lnTo>
                  <a:pt x="566929" y="205740"/>
                </a:lnTo>
                <a:lnTo>
                  <a:pt x="566929" y="204216"/>
                </a:lnTo>
                <a:lnTo>
                  <a:pt x="542545" y="220980"/>
                </a:lnTo>
                <a:lnTo>
                  <a:pt x="542545" y="220980"/>
                </a:lnTo>
                <a:lnTo>
                  <a:pt x="518161" y="237744"/>
                </a:lnTo>
                <a:lnTo>
                  <a:pt x="518161" y="237744"/>
                </a:lnTo>
                <a:lnTo>
                  <a:pt x="495301" y="256032"/>
                </a:lnTo>
                <a:lnTo>
                  <a:pt x="495301" y="254508"/>
                </a:lnTo>
                <a:lnTo>
                  <a:pt x="449581" y="291084"/>
                </a:lnTo>
                <a:lnTo>
                  <a:pt x="449581" y="291084"/>
                </a:lnTo>
                <a:lnTo>
                  <a:pt x="406909" y="330708"/>
                </a:lnTo>
                <a:lnTo>
                  <a:pt x="406909" y="330708"/>
                </a:lnTo>
                <a:lnTo>
                  <a:pt x="364237" y="370332"/>
                </a:lnTo>
                <a:lnTo>
                  <a:pt x="364237" y="370332"/>
                </a:lnTo>
                <a:lnTo>
                  <a:pt x="324612" y="413004"/>
                </a:lnTo>
                <a:lnTo>
                  <a:pt x="324612" y="413004"/>
                </a:lnTo>
                <a:lnTo>
                  <a:pt x="286512" y="457199"/>
                </a:lnTo>
                <a:lnTo>
                  <a:pt x="286512" y="457199"/>
                </a:lnTo>
                <a:lnTo>
                  <a:pt x="251461" y="504443"/>
                </a:lnTo>
                <a:lnTo>
                  <a:pt x="251461" y="504443"/>
                </a:lnTo>
                <a:lnTo>
                  <a:pt x="217932" y="551687"/>
                </a:lnTo>
                <a:lnTo>
                  <a:pt x="217932" y="551687"/>
                </a:lnTo>
                <a:lnTo>
                  <a:pt x="201168" y="576072"/>
                </a:lnTo>
                <a:lnTo>
                  <a:pt x="202693" y="576072"/>
                </a:lnTo>
                <a:lnTo>
                  <a:pt x="185929" y="601979"/>
                </a:lnTo>
                <a:lnTo>
                  <a:pt x="185929" y="601979"/>
                </a:lnTo>
                <a:lnTo>
                  <a:pt x="172212" y="626364"/>
                </a:lnTo>
                <a:lnTo>
                  <a:pt x="172212" y="626364"/>
                </a:lnTo>
                <a:lnTo>
                  <a:pt x="156973" y="652272"/>
                </a:lnTo>
                <a:lnTo>
                  <a:pt x="156973" y="652272"/>
                </a:lnTo>
                <a:lnTo>
                  <a:pt x="144781" y="679704"/>
                </a:lnTo>
                <a:lnTo>
                  <a:pt x="144781" y="679704"/>
                </a:lnTo>
                <a:lnTo>
                  <a:pt x="131064" y="705611"/>
                </a:lnTo>
                <a:lnTo>
                  <a:pt x="131064" y="705611"/>
                </a:lnTo>
                <a:lnTo>
                  <a:pt x="118873" y="733043"/>
                </a:lnTo>
                <a:lnTo>
                  <a:pt x="118873" y="733043"/>
                </a:lnTo>
                <a:lnTo>
                  <a:pt x="106681" y="760476"/>
                </a:lnTo>
                <a:lnTo>
                  <a:pt x="106681" y="758952"/>
                </a:lnTo>
                <a:lnTo>
                  <a:pt x="96012" y="787908"/>
                </a:lnTo>
                <a:lnTo>
                  <a:pt x="96012" y="787908"/>
                </a:lnTo>
                <a:lnTo>
                  <a:pt x="85344" y="815340"/>
                </a:lnTo>
                <a:lnTo>
                  <a:pt x="85344" y="815340"/>
                </a:lnTo>
                <a:lnTo>
                  <a:pt x="76200" y="844296"/>
                </a:lnTo>
                <a:lnTo>
                  <a:pt x="76200" y="844296"/>
                </a:lnTo>
                <a:lnTo>
                  <a:pt x="67056" y="871728"/>
                </a:lnTo>
                <a:lnTo>
                  <a:pt x="67056" y="871728"/>
                </a:lnTo>
                <a:lnTo>
                  <a:pt x="57912" y="900684"/>
                </a:lnTo>
                <a:lnTo>
                  <a:pt x="57912" y="900684"/>
                </a:lnTo>
                <a:lnTo>
                  <a:pt x="50293" y="931164"/>
                </a:lnTo>
                <a:lnTo>
                  <a:pt x="50293" y="929640"/>
                </a:lnTo>
                <a:lnTo>
                  <a:pt x="42673" y="960120"/>
                </a:lnTo>
                <a:lnTo>
                  <a:pt x="42673" y="960120"/>
                </a:lnTo>
                <a:lnTo>
                  <a:pt x="36576" y="989076"/>
                </a:lnTo>
                <a:lnTo>
                  <a:pt x="36576" y="989076"/>
                </a:lnTo>
                <a:lnTo>
                  <a:pt x="32005" y="1019555"/>
                </a:lnTo>
                <a:lnTo>
                  <a:pt x="32005" y="1019555"/>
                </a:lnTo>
                <a:lnTo>
                  <a:pt x="25909" y="1050035"/>
                </a:lnTo>
                <a:lnTo>
                  <a:pt x="25909" y="1050035"/>
                </a:lnTo>
                <a:lnTo>
                  <a:pt x="22861" y="1080516"/>
                </a:lnTo>
                <a:lnTo>
                  <a:pt x="22861" y="1080516"/>
                </a:lnTo>
                <a:lnTo>
                  <a:pt x="18288" y="1110996"/>
                </a:lnTo>
                <a:lnTo>
                  <a:pt x="18288" y="1110996"/>
                </a:lnTo>
                <a:lnTo>
                  <a:pt x="16764" y="1141476"/>
                </a:lnTo>
                <a:lnTo>
                  <a:pt x="16764" y="1141476"/>
                </a:lnTo>
                <a:lnTo>
                  <a:pt x="13717" y="1173480"/>
                </a:lnTo>
                <a:lnTo>
                  <a:pt x="13717" y="1173480"/>
                </a:lnTo>
                <a:lnTo>
                  <a:pt x="13717" y="1205484"/>
                </a:lnTo>
                <a:lnTo>
                  <a:pt x="13717" y="1203960"/>
                </a:lnTo>
                <a:lnTo>
                  <a:pt x="12193" y="1251204"/>
                </a:lnTo>
                <a:lnTo>
                  <a:pt x="1525" y="1240536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1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310128"/>
            <a:ext cx="1037844" cy="576072"/>
          </a:xfrm>
          <a:prstGeom prst="rect">
            <a:avLst/>
          </a:prstGeom>
        </p:spPr>
      </p:pic>
      <p:sp>
        <p:nvSpPr>
          <p:cNvPr id="180" name="object 180"/>
          <p:cNvSpPr/>
          <p:nvPr/>
        </p:nvSpPr>
        <p:spPr>
          <a:xfrm>
            <a:off x="4151376" y="4407408"/>
            <a:ext cx="1700784" cy="393192"/>
          </a:xfrm>
          <a:custGeom>
            <a:avLst/>
            <a:gdLst/>
            <a:ahLst/>
            <a:cxnLst/>
            <a:rect l="l" t="t" r="r" b="b"/>
            <a:pathLst>
              <a:path w="1700784" h="393192">
                <a:moveTo>
                  <a:pt x="0" y="65532"/>
                </a:moveTo>
                <a:cubicBezTo>
                  <a:pt x="0" y="28956"/>
                  <a:pt x="28956" y="0"/>
                  <a:pt x="65531" y="0"/>
                </a:cubicBezTo>
                <a:lnTo>
                  <a:pt x="1635252" y="0"/>
                </a:lnTo>
                <a:cubicBezTo>
                  <a:pt x="1670304" y="0"/>
                  <a:pt x="1700784" y="28956"/>
                  <a:pt x="1700784" y="65532"/>
                </a:cubicBezTo>
                <a:lnTo>
                  <a:pt x="1700784" y="327660"/>
                </a:lnTo>
                <a:cubicBezTo>
                  <a:pt x="1700784" y="364236"/>
                  <a:pt x="1670304" y="393192"/>
                  <a:pt x="1635252" y="393192"/>
                </a:cubicBezTo>
                <a:lnTo>
                  <a:pt x="65531" y="393192"/>
                </a:lnTo>
                <a:cubicBezTo>
                  <a:pt x="28956" y="393192"/>
                  <a:pt x="0" y="364236"/>
                  <a:pt x="0" y="327660"/>
                </a:cubicBezTo>
                <a:close/>
              </a:path>
            </a:pathLst>
          </a:custGeom>
          <a:solidFill>
            <a:srgbClr val="D8D4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145280" y="4401312"/>
            <a:ext cx="1712976" cy="406908"/>
          </a:xfrm>
          <a:custGeom>
            <a:avLst/>
            <a:gdLst/>
            <a:ahLst/>
            <a:cxnLst/>
            <a:rect l="l" t="t" r="r" b="b"/>
            <a:pathLst>
              <a:path w="1712976" h="406908">
                <a:moveTo>
                  <a:pt x="0" y="71628"/>
                </a:moveTo>
                <a:lnTo>
                  <a:pt x="0" y="64008"/>
                </a:lnTo>
                <a:lnTo>
                  <a:pt x="1523" y="57912"/>
                </a:lnTo>
                <a:lnTo>
                  <a:pt x="3047" y="50292"/>
                </a:lnTo>
                <a:lnTo>
                  <a:pt x="6096" y="44196"/>
                </a:lnTo>
                <a:lnTo>
                  <a:pt x="12191" y="32004"/>
                </a:lnTo>
                <a:lnTo>
                  <a:pt x="21335" y="21336"/>
                </a:lnTo>
                <a:lnTo>
                  <a:pt x="32003" y="12192"/>
                </a:lnTo>
                <a:lnTo>
                  <a:pt x="44196" y="6096"/>
                </a:lnTo>
                <a:lnTo>
                  <a:pt x="50292" y="3048"/>
                </a:lnTo>
                <a:lnTo>
                  <a:pt x="57912" y="1524"/>
                </a:lnTo>
                <a:lnTo>
                  <a:pt x="64008" y="0"/>
                </a:lnTo>
                <a:lnTo>
                  <a:pt x="71627" y="0"/>
                </a:lnTo>
                <a:lnTo>
                  <a:pt x="1641348" y="0"/>
                </a:lnTo>
                <a:lnTo>
                  <a:pt x="1647444" y="0"/>
                </a:lnTo>
                <a:lnTo>
                  <a:pt x="1655064" y="1524"/>
                </a:lnTo>
                <a:lnTo>
                  <a:pt x="1662683" y="3048"/>
                </a:lnTo>
                <a:lnTo>
                  <a:pt x="1668780" y="6096"/>
                </a:lnTo>
                <a:lnTo>
                  <a:pt x="1680971" y="12192"/>
                </a:lnTo>
                <a:lnTo>
                  <a:pt x="1691639" y="21336"/>
                </a:lnTo>
                <a:lnTo>
                  <a:pt x="1700783" y="32004"/>
                </a:lnTo>
                <a:lnTo>
                  <a:pt x="1706880" y="44196"/>
                </a:lnTo>
                <a:lnTo>
                  <a:pt x="1709927" y="50292"/>
                </a:lnTo>
                <a:lnTo>
                  <a:pt x="1711452" y="57912"/>
                </a:lnTo>
                <a:lnTo>
                  <a:pt x="1712976" y="64008"/>
                </a:lnTo>
                <a:lnTo>
                  <a:pt x="1712976" y="71628"/>
                </a:lnTo>
                <a:lnTo>
                  <a:pt x="1712976" y="335280"/>
                </a:lnTo>
                <a:lnTo>
                  <a:pt x="1712976" y="341376"/>
                </a:lnTo>
                <a:lnTo>
                  <a:pt x="1711452" y="348996"/>
                </a:lnTo>
                <a:lnTo>
                  <a:pt x="1709927" y="355092"/>
                </a:lnTo>
                <a:lnTo>
                  <a:pt x="1706880" y="362712"/>
                </a:lnTo>
                <a:lnTo>
                  <a:pt x="1700783" y="374904"/>
                </a:lnTo>
                <a:lnTo>
                  <a:pt x="1691639" y="385572"/>
                </a:lnTo>
                <a:lnTo>
                  <a:pt x="1680971" y="394716"/>
                </a:lnTo>
                <a:lnTo>
                  <a:pt x="1668780" y="400812"/>
                </a:lnTo>
                <a:lnTo>
                  <a:pt x="1662683" y="403860"/>
                </a:lnTo>
                <a:lnTo>
                  <a:pt x="1655064" y="405384"/>
                </a:lnTo>
                <a:lnTo>
                  <a:pt x="1647444" y="405384"/>
                </a:lnTo>
                <a:lnTo>
                  <a:pt x="1641348" y="406908"/>
                </a:lnTo>
                <a:lnTo>
                  <a:pt x="71627" y="406908"/>
                </a:lnTo>
                <a:lnTo>
                  <a:pt x="64008" y="405384"/>
                </a:lnTo>
                <a:lnTo>
                  <a:pt x="57912" y="405384"/>
                </a:lnTo>
                <a:lnTo>
                  <a:pt x="50292" y="403860"/>
                </a:lnTo>
                <a:lnTo>
                  <a:pt x="44196" y="400812"/>
                </a:lnTo>
                <a:lnTo>
                  <a:pt x="32003" y="394716"/>
                </a:lnTo>
                <a:lnTo>
                  <a:pt x="21335" y="385572"/>
                </a:lnTo>
                <a:lnTo>
                  <a:pt x="12191" y="374904"/>
                </a:lnTo>
                <a:lnTo>
                  <a:pt x="6096" y="362712"/>
                </a:lnTo>
                <a:lnTo>
                  <a:pt x="3047" y="355092"/>
                </a:lnTo>
                <a:lnTo>
                  <a:pt x="1523" y="348996"/>
                </a:lnTo>
                <a:lnTo>
                  <a:pt x="0" y="341376"/>
                </a:lnTo>
                <a:lnTo>
                  <a:pt x="0" y="335280"/>
                </a:lnTo>
                <a:lnTo>
                  <a:pt x="0" y="71628"/>
                </a:lnTo>
                <a:close/>
                <a:moveTo>
                  <a:pt x="12191" y="333756"/>
                </a:moveTo>
                <a:lnTo>
                  <a:pt x="12191" y="333756"/>
                </a:lnTo>
                <a:lnTo>
                  <a:pt x="12191" y="341376"/>
                </a:lnTo>
                <a:lnTo>
                  <a:pt x="12191" y="339852"/>
                </a:lnTo>
                <a:lnTo>
                  <a:pt x="13715" y="345948"/>
                </a:lnTo>
                <a:lnTo>
                  <a:pt x="13715" y="345948"/>
                </a:lnTo>
                <a:lnTo>
                  <a:pt x="15240" y="352044"/>
                </a:lnTo>
                <a:lnTo>
                  <a:pt x="15240" y="352044"/>
                </a:lnTo>
                <a:lnTo>
                  <a:pt x="16764" y="358140"/>
                </a:lnTo>
                <a:lnTo>
                  <a:pt x="16764" y="356616"/>
                </a:lnTo>
                <a:lnTo>
                  <a:pt x="22859" y="367284"/>
                </a:lnTo>
                <a:lnTo>
                  <a:pt x="22859" y="367284"/>
                </a:lnTo>
                <a:lnTo>
                  <a:pt x="30479" y="376428"/>
                </a:lnTo>
                <a:lnTo>
                  <a:pt x="28956" y="376428"/>
                </a:lnTo>
                <a:lnTo>
                  <a:pt x="39623" y="384048"/>
                </a:lnTo>
                <a:lnTo>
                  <a:pt x="38100" y="382524"/>
                </a:lnTo>
                <a:lnTo>
                  <a:pt x="48768" y="388620"/>
                </a:lnTo>
                <a:lnTo>
                  <a:pt x="48768" y="388620"/>
                </a:lnTo>
                <a:lnTo>
                  <a:pt x="54864" y="391668"/>
                </a:lnTo>
                <a:lnTo>
                  <a:pt x="53340" y="391668"/>
                </a:lnTo>
                <a:lnTo>
                  <a:pt x="59436" y="393192"/>
                </a:lnTo>
                <a:lnTo>
                  <a:pt x="59436" y="391668"/>
                </a:lnTo>
                <a:lnTo>
                  <a:pt x="65532" y="393192"/>
                </a:lnTo>
                <a:lnTo>
                  <a:pt x="65532" y="393192"/>
                </a:lnTo>
                <a:lnTo>
                  <a:pt x="71627" y="393192"/>
                </a:lnTo>
                <a:lnTo>
                  <a:pt x="71627" y="393192"/>
                </a:lnTo>
                <a:lnTo>
                  <a:pt x="1641348" y="393192"/>
                </a:lnTo>
                <a:lnTo>
                  <a:pt x="1639824" y="393192"/>
                </a:lnTo>
                <a:lnTo>
                  <a:pt x="1647444" y="393192"/>
                </a:lnTo>
                <a:lnTo>
                  <a:pt x="1645920" y="393192"/>
                </a:lnTo>
                <a:lnTo>
                  <a:pt x="1653539" y="391668"/>
                </a:lnTo>
                <a:lnTo>
                  <a:pt x="1652016" y="393192"/>
                </a:lnTo>
                <a:lnTo>
                  <a:pt x="1658112" y="391668"/>
                </a:lnTo>
                <a:lnTo>
                  <a:pt x="1658112" y="391668"/>
                </a:lnTo>
                <a:lnTo>
                  <a:pt x="1664208" y="388620"/>
                </a:lnTo>
                <a:lnTo>
                  <a:pt x="1662683" y="388620"/>
                </a:lnTo>
                <a:lnTo>
                  <a:pt x="1674876" y="382524"/>
                </a:lnTo>
                <a:lnTo>
                  <a:pt x="1673352" y="384048"/>
                </a:lnTo>
                <a:lnTo>
                  <a:pt x="1682496" y="376428"/>
                </a:lnTo>
                <a:lnTo>
                  <a:pt x="1682496" y="376428"/>
                </a:lnTo>
                <a:lnTo>
                  <a:pt x="1690116" y="367284"/>
                </a:lnTo>
                <a:lnTo>
                  <a:pt x="1690116" y="367284"/>
                </a:lnTo>
                <a:lnTo>
                  <a:pt x="1696212" y="356616"/>
                </a:lnTo>
                <a:lnTo>
                  <a:pt x="1694688" y="358140"/>
                </a:lnTo>
                <a:lnTo>
                  <a:pt x="1697736" y="352044"/>
                </a:lnTo>
                <a:lnTo>
                  <a:pt x="1697736" y="352044"/>
                </a:lnTo>
                <a:lnTo>
                  <a:pt x="1699260" y="345948"/>
                </a:lnTo>
                <a:lnTo>
                  <a:pt x="1699260" y="345948"/>
                </a:lnTo>
                <a:lnTo>
                  <a:pt x="1699260" y="339852"/>
                </a:lnTo>
                <a:lnTo>
                  <a:pt x="1699260" y="341376"/>
                </a:lnTo>
                <a:lnTo>
                  <a:pt x="1700783" y="333756"/>
                </a:lnTo>
                <a:lnTo>
                  <a:pt x="1700783" y="333756"/>
                </a:lnTo>
                <a:lnTo>
                  <a:pt x="1700783" y="71628"/>
                </a:lnTo>
                <a:lnTo>
                  <a:pt x="1700783" y="71628"/>
                </a:lnTo>
                <a:lnTo>
                  <a:pt x="1699260" y="65532"/>
                </a:lnTo>
                <a:lnTo>
                  <a:pt x="1699260" y="65532"/>
                </a:lnTo>
                <a:lnTo>
                  <a:pt x="1699260" y="59436"/>
                </a:lnTo>
                <a:lnTo>
                  <a:pt x="1699260" y="60960"/>
                </a:lnTo>
                <a:lnTo>
                  <a:pt x="1697736" y="53340"/>
                </a:lnTo>
                <a:lnTo>
                  <a:pt x="1697736" y="54864"/>
                </a:lnTo>
                <a:lnTo>
                  <a:pt x="1694688" y="48768"/>
                </a:lnTo>
                <a:lnTo>
                  <a:pt x="1696212" y="48768"/>
                </a:lnTo>
                <a:lnTo>
                  <a:pt x="1690116" y="38100"/>
                </a:lnTo>
                <a:lnTo>
                  <a:pt x="1690116" y="39624"/>
                </a:lnTo>
                <a:lnTo>
                  <a:pt x="1682496" y="28956"/>
                </a:lnTo>
                <a:lnTo>
                  <a:pt x="1682496" y="30480"/>
                </a:lnTo>
                <a:lnTo>
                  <a:pt x="1673352" y="22860"/>
                </a:lnTo>
                <a:lnTo>
                  <a:pt x="1674876" y="22860"/>
                </a:lnTo>
                <a:lnTo>
                  <a:pt x="1662683" y="16764"/>
                </a:lnTo>
                <a:lnTo>
                  <a:pt x="1664208" y="16764"/>
                </a:lnTo>
                <a:lnTo>
                  <a:pt x="1658112" y="15240"/>
                </a:lnTo>
                <a:lnTo>
                  <a:pt x="1658112" y="15240"/>
                </a:lnTo>
                <a:lnTo>
                  <a:pt x="1652016" y="13716"/>
                </a:lnTo>
                <a:lnTo>
                  <a:pt x="1653539" y="13716"/>
                </a:lnTo>
                <a:lnTo>
                  <a:pt x="1645920" y="12192"/>
                </a:lnTo>
                <a:lnTo>
                  <a:pt x="1647444" y="13716"/>
                </a:lnTo>
                <a:lnTo>
                  <a:pt x="1639824" y="12192"/>
                </a:lnTo>
                <a:lnTo>
                  <a:pt x="1641348" y="12192"/>
                </a:lnTo>
                <a:lnTo>
                  <a:pt x="71627" y="12192"/>
                </a:lnTo>
                <a:lnTo>
                  <a:pt x="71627" y="12192"/>
                </a:lnTo>
                <a:lnTo>
                  <a:pt x="65532" y="13716"/>
                </a:lnTo>
                <a:lnTo>
                  <a:pt x="65532" y="12192"/>
                </a:lnTo>
                <a:lnTo>
                  <a:pt x="59436" y="13716"/>
                </a:lnTo>
                <a:lnTo>
                  <a:pt x="59436" y="13716"/>
                </a:lnTo>
                <a:lnTo>
                  <a:pt x="53340" y="15240"/>
                </a:lnTo>
                <a:lnTo>
                  <a:pt x="54864" y="15240"/>
                </a:lnTo>
                <a:lnTo>
                  <a:pt x="48768" y="16764"/>
                </a:lnTo>
                <a:lnTo>
                  <a:pt x="48768" y="16764"/>
                </a:lnTo>
                <a:lnTo>
                  <a:pt x="38100" y="22860"/>
                </a:lnTo>
                <a:lnTo>
                  <a:pt x="39623" y="22860"/>
                </a:lnTo>
                <a:lnTo>
                  <a:pt x="28956" y="30480"/>
                </a:lnTo>
                <a:lnTo>
                  <a:pt x="30479" y="28956"/>
                </a:lnTo>
                <a:lnTo>
                  <a:pt x="22859" y="39624"/>
                </a:lnTo>
                <a:lnTo>
                  <a:pt x="22859" y="38100"/>
                </a:lnTo>
                <a:lnTo>
                  <a:pt x="16764" y="48768"/>
                </a:lnTo>
                <a:lnTo>
                  <a:pt x="16764" y="48768"/>
                </a:lnTo>
                <a:lnTo>
                  <a:pt x="15240" y="54864"/>
                </a:lnTo>
                <a:lnTo>
                  <a:pt x="15240" y="53340"/>
                </a:lnTo>
                <a:lnTo>
                  <a:pt x="13715" y="60960"/>
                </a:lnTo>
                <a:lnTo>
                  <a:pt x="13715" y="59436"/>
                </a:lnTo>
                <a:lnTo>
                  <a:pt x="12191" y="65532"/>
                </a:lnTo>
                <a:lnTo>
                  <a:pt x="12191" y="65532"/>
                </a:lnTo>
                <a:lnTo>
                  <a:pt x="12191" y="71628"/>
                </a:lnTo>
                <a:lnTo>
                  <a:pt x="12191" y="71628"/>
                </a:lnTo>
                <a:lnTo>
                  <a:pt x="12191" y="333756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4519359" y="4451054"/>
            <a:ext cx="1024384" cy="2993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b="1" spc="10" dirty="0">
                <a:solidFill>
                  <a:srgbClr val="232526"/>
                </a:solidFill>
                <a:latin typeface="Arial"/>
                <a:cs typeface="Arial"/>
              </a:rPr>
              <a:t>Jab Fung</a:t>
            </a:r>
            <a:endParaRPr sz="1700">
              <a:latin typeface="Arial"/>
              <a:cs typeface="Arial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4128515" y="3971544"/>
            <a:ext cx="1755647" cy="295656"/>
          </a:xfrm>
          <a:custGeom>
            <a:avLst/>
            <a:gdLst/>
            <a:ahLst/>
            <a:cxnLst/>
            <a:rect l="l" t="t" r="r" b="b"/>
            <a:pathLst>
              <a:path w="1755647" h="295656">
                <a:moveTo>
                  <a:pt x="0" y="48768"/>
                </a:moveTo>
                <a:cubicBezTo>
                  <a:pt x="0" y="21336"/>
                  <a:pt x="21336" y="0"/>
                  <a:pt x="48768" y="0"/>
                </a:cubicBezTo>
                <a:lnTo>
                  <a:pt x="1705357" y="0"/>
                </a:lnTo>
                <a:cubicBezTo>
                  <a:pt x="1732789" y="0"/>
                  <a:pt x="1755648" y="21336"/>
                  <a:pt x="1755648" y="48768"/>
                </a:cubicBezTo>
                <a:lnTo>
                  <a:pt x="1755648" y="246888"/>
                </a:lnTo>
                <a:cubicBezTo>
                  <a:pt x="1755648" y="274320"/>
                  <a:pt x="1732789" y="295656"/>
                  <a:pt x="1705357" y="295656"/>
                </a:cubicBezTo>
                <a:lnTo>
                  <a:pt x="48768" y="295656"/>
                </a:lnTo>
                <a:cubicBezTo>
                  <a:pt x="21336" y="295656"/>
                  <a:pt x="0" y="274320"/>
                  <a:pt x="0" y="246888"/>
                </a:cubicBezTo>
                <a:close/>
              </a:path>
            </a:pathLst>
          </a:custGeom>
          <a:solidFill>
            <a:srgbClr val="C8E9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4281106" y="3988085"/>
            <a:ext cx="1500073" cy="255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232526"/>
                </a:solidFill>
                <a:latin typeface="Arial"/>
                <a:cs typeface="Arial"/>
              </a:rPr>
              <a:t>Adm Pelaksana</a:t>
            </a:r>
            <a:endParaRPr sz="1500">
              <a:latin typeface="Arial"/>
              <a:cs typeface="Arial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3270503" y="2874264"/>
            <a:ext cx="1069847" cy="737616"/>
          </a:xfrm>
          <a:custGeom>
            <a:avLst/>
            <a:gdLst/>
            <a:ahLst/>
            <a:cxnLst/>
            <a:rect l="l" t="t" r="r" b="b"/>
            <a:pathLst>
              <a:path w="1069847" h="737616">
                <a:moveTo>
                  <a:pt x="0" y="368808"/>
                </a:moveTo>
                <a:lnTo>
                  <a:pt x="1524" y="350520"/>
                </a:lnTo>
                <a:lnTo>
                  <a:pt x="3048" y="330708"/>
                </a:lnTo>
                <a:lnTo>
                  <a:pt x="6097" y="312420"/>
                </a:lnTo>
                <a:lnTo>
                  <a:pt x="12192" y="294132"/>
                </a:lnTo>
                <a:lnTo>
                  <a:pt x="18289" y="275844"/>
                </a:lnTo>
                <a:lnTo>
                  <a:pt x="24385" y="259080"/>
                </a:lnTo>
                <a:lnTo>
                  <a:pt x="33529" y="240792"/>
                </a:lnTo>
                <a:lnTo>
                  <a:pt x="42673" y="224028"/>
                </a:lnTo>
                <a:lnTo>
                  <a:pt x="53341" y="208788"/>
                </a:lnTo>
                <a:lnTo>
                  <a:pt x="65533" y="192024"/>
                </a:lnTo>
                <a:lnTo>
                  <a:pt x="79248" y="176784"/>
                </a:lnTo>
                <a:lnTo>
                  <a:pt x="92965" y="161544"/>
                </a:lnTo>
                <a:lnTo>
                  <a:pt x="108205" y="147828"/>
                </a:lnTo>
                <a:lnTo>
                  <a:pt x="123445" y="132588"/>
                </a:lnTo>
                <a:lnTo>
                  <a:pt x="140209" y="120396"/>
                </a:lnTo>
                <a:lnTo>
                  <a:pt x="158497" y="106680"/>
                </a:lnTo>
                <a:lnTo>
                  <a:pt x="176785" y="94488"/>
                </a:lnTo>
                <a:lnTo>
                  <a:pt x="196597" y="83820"/>
                </a:lnTo>
                <a:lnTo>
                  <a:pt x="216409" y="73152"/>
                </a:lnTo>
                <a:lnTo>
                  <a:pt x="237745" y="62484"/>
                </a:lnTo>
                <a:lnTo>
                  <a:pt x="259080" y="53340"/>
                </a:lnTo>
                <a:lnTo>
                  <a:pt x="281941" y="44196"/>
                </a:lnTo>
                <a:lnTo>
                  <a:pt x="304800" y="36576"/>
                </a:lnTo>
                <a:lnTo>
                  <a:pt x="327661" y="28956"/>
                </a:lnTo>
                <a:lnTo>
                  <a:pt x="352045" y="21336"/>
                </a:lnTo>
                <a:lnTo>
                  <a:pt x="376429" y="16764"/>
                </a:lnTo>
                <a:lnTo>
                  <a:pt x="402336" y="10668"/>
                </a:lnTo>
                <a:lnTo>
                  <a:pt x="428245" y="7620"/>
                </a:lnTo>
                <a:lnTo>
                  <a:pt x="454153" y="4572"/>
                </a:lnTo>
                <a:lnTo>
                  <a:pt x="481585" y="1524"/>
                </a:lnTo>
                <a:lnTo>
                  <a:pt x="507492" y="0"/>
                </a:lnTo>
                <a:lnTo>
                  <a:pt x="534924" y="0"/>
                </a:lnTo>
                <a:lnTo>
                  <a:pt x="562356" y="0"/>
                </a:lnTo>
                <a:lnTo>
                  <a:pt x="589789" y="1524"/>
                </a:lnTo>
                <a:lnTo>
                  <a:pt x="617221" y="4572"/>
                </a:lnTo>
                <a:lnTo>
                  <a:pt x="643129" y="7620"/>
                </a:lnTo>
                <a:lnTo>
                  <a:pt x="669036" y="10668"/>
                </a:lnTo>
                <a:lnTo>
                  <a:pt x="693421" y="16764"/>
                </a:lnTo>
                <a:lnTo>
                  <a:pt x="719329" y="21336"/>
                </a:lnTo>
                <a:lnTo>
                  <a:pt x="743712" y="28956"/>
                </a:lnTo>
                <a:lnTo>
                  <a:pt x="766573" y="36576"/>
                </a:lnTo>
                <a:lnTo>
                  <a:pt x="789433" y="44196"/>
                </a:lnTo>
                <a:lnTo>
                  <a:pt x="812292" y="53340"/>
                </a:lnTo>
                <a:lnTo>
                  <a:pt x="833629" y="62484"/>
                </a:lnTo>
                <a:lnTo>
                  <a:pt x="854965" y="73152"/>
                </a:lnTo>
                <a:lnTo>
                  <a:pt x="874777" y="83820"/>
                </a:lnTo>
                <a:lnTo>
                  <a:pt x="894589" y="94488"/>
                </a:lnTo>
                <a:lnTo>
                  <a:pt x="912877" y="106680"/>
                </a:lnTo>
                <a:lnTo>
                  <a:pt x="931165" y="120396"/>
                </a:lnTo>
                <a:lnTo>
                  <a:pt x="947929" y="132588"/>
                </a:lnTo>
                <a:lnTo>
                  <a:pt x="963169" y="147828"/>
                </a:lnTo>
                <a:lnTo>
                  <a:pt x="978409" y="161544"/>
                </a:lnTo>
                <a:lnTo>
                  <a:pt x="992125" y="176784"/>
                </a:lnTo>
                <a:lnTo>
                  <a:pt x="1005841" y="192024"/>
                </a:lnTo>
                <a:lnTo>
                  <a:pt x="1016509" y="208788"/>
                </a:lnTo>
                <a:lnTo>
                  <a:pt x="1028701" y="224028"/>
                </a:lnTo>
                <a:lnTo>
                  <a:pt x="1037845" y="240792"/>
                </a:lnTo>
                <a:lnTo>
                  <a:pt x="1045465" y="259080"/>
                </a:lnTo>
                <a:lnTo>
                  <a:pt x="1053085" y="275844"/>
                </a:lnTo>
                <a:lnTo>
                  <a:pt x="1059181" y="294132"/>
                </a:lnTo>
                <a:lnTo>
                  <a:pt x="1063753" y="312420"/>
                </a:lnTo>
                <a:lnTo>
                  <a:pt x="1068325" y="330708"/>
                </a:lnTo>
                <a:lnTo>
                  <a:pt x="1069848" y="350520"/>
                </a:lnTo>
                <a:lnTo>
                  <a:pt x="1069848" y="368808"/>
                </a:lnTo>
                <a:lnTo>
                  <a:pt x="1069848" y="388620"/>
                </a:lnTo>
                <a:lnTo>
                  <a:pt x="1068325" y="406908"/>
                </a:lnTo>
                <a:lnTo>
                  <a:pt x="1063753" y="425196"/>
                </a:lnTo>
                <a:lnTo>
                  <a:pt x="1059181" y="443484"/>
                </a:lnTo>
                <a:lnTo>
                  <a:pt x="1053085" y="461772"/>
                </a:lnTo>
                <a:lnTo>
                  <a:pt x="1045465" y="480060"/>
                </a:lnTo>
                <a:lnTo>
                  <a:pt x="1037845" y="496824"/>
                </a:lnTo>
                <a:lnTo>
                  <a:pt x="1028701" y="513587"/>
                </a:lnTo>
                <a:lnTo>
                  <a:pt x="1016509" y="530352"/>
                </a:lnTo>
                <a:lnTo>
                  <a:pt x="1005841" y="545592"/>
                </a:lnTo>
                <a:lnTo>
                  <a:pt x="992125" y="560832"/>
                </a:lnTo>
                <a:lnTo>
                  <a:pt x="978409" y="576072"/>
                </a:lnTo>
                <a:lnTo>
                  <a:pt x="963169" y="591312"/>
                </a:lnTo>
                <a:lnTo>
                  <a:pt x="947929" y="605028"/>
                </a:lnTo>
                <a:lnTo>
                  <a:pt x="931165" y="617220"/>
                </a:lnTo>
                <a:lnTo>
                  <a:pt x="912877" y="630936"/>
                </a:lnTo>
                <a:lnTo>
                  <a:pt x="894589" y="643128"/>
                </a:lnTo>
                <a:lnTo>
                  <a:pt x="874777" y="653796"/>
                </a:lnTo>
                <a:lnTo>
                  <a:pt x="854965" y="665987"/>
                </a:lnTo>
                <a:lnTo>
                  <a:pt x="833629" y="675132"/>
                </a:lnTo>
                <a:lnTo>
                  <a:pt x="812292" y="685800"/>
                </a:lnTo>
                <a:lnTo>
                  <a:pt x="789433" y="693420"/>
                </a:lnTo>
                <a:lnTo>
                  <a:pt x="766573" y="702564"/>
                </a:lnTo>
                <a:lnTo>
                  <a:pt x="743712" y="708660"/>
                </a:lnTo>
                <a:lnTo>
                  <a:pt x="719329" y="716280"/>
                </a:lnTo>
                <a:lnTo>
                  <a:pt x="693421" y="722375"/>
                </a:lnTo>
                <a:lnTo>
                  <a:pt x="669036" y="726948"/>
                </a:lnTo>
                <a:lnTo>
                  <a:pt x="643129" y="729995"/>
                </a:lnTo>
                <a:lnTo>
                  <a:pt x="617221" y="734568"/>
                </a:lnTo>
                <a:lnTo>
                  <a:pt x="589789" y="736092"/>
                </a:lnTo>
                <a:lnTo>
                  <a:pt x="562356" y="737616"/>
                </a:lnTo>
                <a:lnTo>
                  <a:pt x="534924" y="737616"/>
                </a:lnTo>
                <a:lnTo>
                  <a:pt x="507492" y="737616"/>
                </a:lnTo>
                <a:lnTo>
                  <a:pt x="481585" y="736092"/>
                </a:lnTo>
                <a:lnTo>
                  <a:pt x="454153" y="734568"/>
                </a:lnTo>
                <a:lnTo>
                  <a:pt x="428245" y="729995"/>
                </a:lnTo>
                <a:lnTo>
                  <a:pt x="402336" y="726948"/>
                </a:lnTo>
                <a:lnTo>
                  <a:pt x="376429" y="722375"/>
                </a:lnTo>
                <a:lnTo>
                  <a:pt x="352045" y="716280"/>
                </a:lnTo>
                <a:lnTo>
                  <a:pt x="327661" y="708660"/>
                </a:lnTo>
                <a:lnTo>
                  <a:pt x="304800" y="702564"/>
                </a:lnTo>
                <a:lnTo>
                  <a:pt x="281941" y="693420"/>
                </a:lnTo>
                <a:lnTo>
                  <a:pt x="259080" y="685800"/>
                </a:lnTo>
                <a:lnTo>
                  <a:pt x="237745" y="675132"/>
                </a:lnTo>
                <a:lnTo>
                  <a:pt x="216409" y="665987"/>
                </a:lnTo>
                <a:lnTo>
                  <a:pt x="196597" y="653796"/>
                </a:lnTo>
                <a:lnTo>
                  <a:pt x="176785" y="643128"/>
                </a:lnTo>
                <a:lnTo>
                  <a:pt x="158497" y="630936"/>
                </a:lnTo>
                <a:lnTo>
                  <a:pt x="140209" y="617220"/>
                </a:lnTo>
                <a:lnTo>
                  <a:pt x="123445" y="605028"/>
                </a:lnTo>
                <a:lnTo>
                  <a:pt x="108205" y="591312"/>
                </a:lnTo>
                <a:lnTo>
                  <a:pt x="92965" y="576072"/>
                </a:lnTo>
                <a:lnTo>
                  <a:pt x="79248" y="560832"/>
                </a:lnTo>
                <a:lnTo>
                  <a:pt x="65533" y="545592"/>
                </a:lnTo>
                <a:lnTo>
                  <a:pt x="53341" y="530352"/>
                </a:lnTo>
                <a:lnTo>
                  <a:pt x="42673" y="513587"/>
                </a:lnTo>
                <a:lnTo>
                  <a:pt x="33529" y="496824"/>
                </a:lnTo>
                <a:lnTo>
                  <a:pt x="24385" y="480060"/>
                </a:lnTo>
                <a:lnTo>
                  <a:pt x="16765" y="461772"/>
                </a:lnTo>
                <a:lnTo>
                  <a:pt x="12192" y="443484"/>
                </a:lnTo>
                <a:lnTo>
                  <a:pt x="6097" y="425196"/>
                </a:lnTo>
                <a:lnTo>
                  <a:pt x="3048" y="406908"/>
                </a:lnTo>
                <a:lnTo>
                  <a:pt x="1524" y="388620"/>
                </a:lnTo>
                <a:lnTo>
                  <a:pt x="0" y="368808"/>
                </a:lnTo>
                <a:close/>
                <a:moveTo>
                  <a:pt x="13717" y="387096"/>
                </a:moveTo>
                <a:lnTo>
                  <a:pt x="13717" y="387096"/>
                </a:lnTo>
                <a:lnTo>
                  <a:pt x="15241" y="405384"/>
                </a:lnTo>
                <a:lnTo>
                  <a:pt x="15241" y="405384"/>
                </a:lnTo>
                <a:lnTo>
                  <a:pt x="19812" y="423672"/>
                </a:lnTo>
                <a:lnTo>
                  <a:pt x="18289" y="422148"/>
                </a:lnTo>
                <a:lnTo>
                  <a:pt x="24385" y="440436"/>
                </a:lnTo>
                <a:lnTo>
                  <a:pt x="22861" y="440436"/>
                </a:lnTo>
                <a:lnTo>
                  <a:pt x="28956" y="457200"/>
                </a:lnTo>
                <a:lnTo>
                  <a:pt x="28956" y="457200"/>
                </a:lnTo>
                <a:lnTo>
                  <a:pt x="36577" y="473964"/>
                </a:lnTo>
                <a:lnTo>
                  <a:pt x="36577" y="473964"/>
                </a:lnTo>
                <a:lnTo>
                  <a:pt x="44197" y="490728"/>
                </a:lnTo>
                <a:lnTo>
                  <a:pt x="44197" y="490728"/>
                </a:lnTo>
                <a:lnTo>
                  <a:pt x="53341" y="507492"/>
                </a:lnTo>
                <a:lnTo>
                  <a:pt x="53341" y="505968"/>
                </a:lnTo>
                <a:lnTo>
                  <a:pt x="64009" y="522732"/>
                </a:lnTo>
                <a:lnTo>
                  <a:pt x="64009" y="522732"/>
                </a:lnTo>
                <a:lnTo>
                  <a:pt x="76200" y="537972"/>
                </a:lnTo>
                <a:lnTo>
                  <a:pt x="76200" y="537972"/>
                </a:lnTo>
                <a:lnTo>
                  <a:pt x="88392" y="553212"/>
                </a:lnTo>
                <a:lnTo>
                  <a:pt x="88392" y="553212"/>
                </a:lnTo>
                <a:lnTo>
                  <a:pt x="102109" y="566928"/>
                </a:lnTo>
                <a:lnTo>
                  <a:pt x="102109" y="566928"/>
                </a:lnTo>
                <a:lnTo>
                  <a:pt x="115824" y="580644"/>
                </a:lnTo>
                <a:lnTo>
                  <a:pt x="115824" y="580644"/>
                </a:lnTo>
                <a:lnTo>
                  <a:pt x="131065" y="594360"/>
                </a:lnTo>
                <a:lnTo>
                  <a:pt x="131065" y="594360"/>
                </a:lnTo>
                <a:lnTo>
                  <a:pt x="147829" y="608076"/>
                </a:lnTo>
                <a:lnTo>
                  <a:pt x="147829" y="608076"/>
                </a:lnTo>
                <a:lnTo>
                  <a:pt x="166117" y="620268"/>
                </a:lnTo>
                <a:lnTo>
                  <a:pt x="164592" y="620268"/>
                </a:lnTo>
                <a:lnTo>
                  <a:pt x="182880" y="632460"/>
                </a:lnTo>
                <a:lnTo>
                  <a:pt x="182880" y="632460"/>
                </a:lnTo>
                <a:lnTo>
                  <a:pt x="202692" y="643128"/>
                </a:lnTo>
                <a:lnTo>
                  <a:pt x="202692" y="643128"/>
                </a:lnTo>
                <a:lnTo>
                  <a:pt x="222505" y="653796"/>
                </a:lnTo>
                <a:lnTo>
                  <a:pt x="222505" y="653796"/>
                </a:lnTo>
                <a:lnTo>
                  <a:pt x="242317" y="664464"/>
                </a:lnTo>
                <a:lnTo>
                  <a:pt x="242317" y="664464"/>
                </a:lnTo>
                <a:lnTo>
                  <a:pt x="263653" y="673608"/>
                </a:lnTo>
                <a:lnTo>
                  <a:pt x="263653" y="673608"/>
                </a:lnTo>
                <a:lnTo>
                  <a:pt x="286512" y="681228"/>
                </a:lnTo>
                <a:lnTo>
                  <a:pt x="284989" y="681228"/>
                </a:lnTo>
                <a:lnTo>
                  <a:pt x="307848" y="690372"/>
                </a:lnTo>
                <a:lnTo>
                  <a:pt x="307848" y="690372"/>
                </a:lnTo>
                <a:lnTo>
                  <a:pt x="332233" y="696468"/>
                </a:lnTo>
                <a:lnTo>
                  <a:pt x="330709" y="696468"/>
                </a:lnTo>
                <a:lnTo>
                  <a:pt x="355092" y="704087"/>
                </a:lnTo>
                <a:lnTo>
                  <a:pt x="355092" y="704087"/>
                </a:lnTo>
                <a:lnTo>
                  <a:pt x="379477" y="708660"/>
                </a:lnTo>
                <a:lnTo>
                  <a:pt x="379477" y="708660"/>
                </a:lnTo>
                <a:lnTo>
                  <a:pt x="403861" y="714756"/>
                </a:lnTo>
                <a:lnTo>
                  <a:pt x="403861" y="714756"/>
                </a:lnTo>
                <a:lnTo>
                  <a:pt x="429768" y="717804"/>
                </a:lnTo>
                <a:lnTo>
                  <a:pt x="429768" y="717804"/>
                </a:lnTo>
                <a:lnTo>
                  <a:pt x="455677" y="720851"/>
                </a:lnTo>
                <a:lnTo>
                  <a:pt x="455677" y="720851"/>
                </a:lnTo>
                <a:lnTo>
                  <a:pt x="481585" y="723900"/>
                </a:lnTo>
                <a:lnTo>
                  <a:pt x="481585" y="723900"/>
                </a:lnTo>
                <a:lnTo>
                  <a:pt x="509017" y="725424"/>
                </a:lnTo>
                <a:lnTo>
                  <a:pt x="509017" y="725424"/>
                </a:lnTo>
                <a:lnTo>
                  <a:pt x="534924" y="725424"/>
                </a:lnTo>
                <a:lnTo>
                  <a:pt x="534924" y="725424"/>
                </a:lnTo>
                <a:lnTo>
                  <a:pt x="562356" y="725424"/>
                </a:lnTo>
                <a:lnTo>
                  <a:pt x="562356" y="725424"/>
                </a:lnTo>
                <a:lnTo>
                  <a:pt x="589789" y="723900"/>
                </a:lnTo>
                <a:lnTo>
                  <a:pt x="588265" y="723900"/>
                </a:lnTo>
                <a:lnTo>
                  <a:pt x="615697" y="720851"/>
                </a:lnTo>
                <a:lnTo>
                  <a:pt x="615697" y="720851"/>
                </a:lnTo>
                <a:lnTo>
                  <a:pt x="641604" y="717804"/>
                </a:lnTo>
                <a:lnTo>
                  <a:pt x="641604" y="717804"/>
                </a:lnTo>
                <a:lnTo>
                  <a:pt x="665989" y="713231"/>
                </a:lnTo>
                <a:lnTo>
                  <a:pt x="665989" y="714756"/>
                </a:lnTo>
                <a:lnTo>
                  <a:pt x="691897" y="708660"/>
                </a:lnTo>
                <a:lnTo>
                  <a:pt x="691897" y="708660"/>
                </a:lnTo>
                <a:lnTo>
                  <a:pt x="716280" y="704087"/>
                </a:lnTo>
                <a:lnTo>
                  <a:pt x="716280" y="704087"/>
                </a:lnTo>
                <a:lnTo>
                  <a:pt x="739141" y="696468"/>
                </a:lnTo>
                <a:lnTo>
                  <a:pt x="739141" y="696468"/>
                </a:lnTo>
                <a:lnTo>
                  <a:pt x="763524" y="690372"/>
                </a:lnTo>
                <a:lnTo>
                  <a:pt x="762000" y="690372"/>
                </a:lnTo>
                <a:lnTo>
                  <a:pt x="784861" y="681228"/>
                </a:lnTo>
                <a:lnTo>
                  <a:pt x="784861" y="681228"/>
                </a:lnTo>
                <a:lnTo>
                  <a:pt x="807721" y="673608"/>
                </a:lnTo>
                <a:lnTo>
                  <a:pt x="807721" y="673608"/>
                </a:lnTo>
                <a:lnTo>
                  <a:pt x="829056" y="664464"/>
                </a:lnTo>
                <a:lnTo>
                  <a:pt x="827533" y="664464"/>
                </a:lnTo>
                <a:lnTo>
                  <a:pt x="848868" y="653796"/>
                </a:lnTo>
                <a:lnTo>
                  <a:pt x="848868" y="653796"/>
                </a:lnTo>
                <a:lnTo>
                  <a:pt x="868680" y="643128"/>
                </a:lnTo>
                <a:lnTo>
                  <a:pt x="868680" y="643128"/>
                </a:lnTo>
                <a:lnTo>
                  <a:pt x="886968" y="632460"/>
                </a:lnTo>
                <a:lnTo>
                  <a:pt x="886968" y="632460"/>
                </a:lnTo>
                <a:lnTo>
                  <a:pt x="905256" y="620268"/>
                </a:lnTo>
                <a:lnTo>
                  <a:pt x="905256" y="620268"/>
                </a:lnTo>
                <a:lnTo>
                  <a:pt x="923545" y="608076"/>
                </a:lnTo>
                <a:lnTo>
                  <a:pt x="923545" y="608076"/>
                </a:lnTo>
                <a:lnTo>
                  <a:pt x="938785" y="594360"/>
                </a:lnTo>
                <a:lnTo>
                  <a:pt x="938785" y="594360"/>
                </a:lnTo>
                <a:lnTo>
                  <a:pt x="955548" y="580644"/>
                </a:lnTo>
                <a:lnTo>
                  <a:pt x="954025" y="580644"/>
                </a:lnTo>
                <a:lnTo>
                  <a:pt x="969265" y="566928"/>
                </a:lnTo>
                <a:lnTo>
                  <a:pt x="969265" y="566928"/>
                </a:lnTo>
                <a:lnTo>
                  <a:pt x="982981" y="553212"/>
                </a:lnTo>
                <a:lnTo>
                  <a:pt x="982981" y="553212"/>
                </a:lnTo>
                <a:lnTo>
                  <a:pt x="995173" y="537972"/>
                </a:lnTo>
                <a:lnTo>
                  <a:pt x="995173" y="537972"/>
                </a:lnTo>
                <a:lnTo>
                  <a:pt x="1007365" y="522732"/>
                </a:lnTo>
                <a:lnTo>
                  <a:pt x="1007365" y="522732"/>
                </a:lnTo>
                <a:lnTo>
                  <a:pt x="1016509" y="505968"/>
                </a:lnTo>
                <a:lnTo>
                  <a:pt x="1016509" y="507492"/>
                </a:lnTo>
                <a:lnTo>
                  <a:pt x="1027177" y="490728"/>
                </a:lnTo>
                <a:lnTo>
                  <a:pt x="1025653" y="490728"/>
                </a:lnTo>
                <a:lnTo>
                  <a:pt x="1034797" y="473964"/>
                </a:lnTo>
                <a:lnTo>
                  <a:pt x="1034797" y="473964"/>
                </a:lnTo>
                <a:lnTo>
                  <a:pt x="1040893" y="457200"/>
                </a:lnTo>
                <a:lnTo>
                  <a:pt x="1040893" y="457200"/>
                </a:lnTo>
                <a:lnTo>
                  <a:pt x="1046989" y="440436"/>
                </a:lnTo>
                <a:lnTo>
                  <a:pt x="1046989" y="440436"/>
                </a:lnTo>
                <a:lnTo>
                  <a:pt x="1051560" y="422148"/>
                </a:lnTo>
                <a:lnTo>
                  <a:pt x="1051560" y="423672"/>
                </a:lnTo>
                <a:lnTo>
                  <a:pt x="1054609" y="405384"/>
                </a:lnTo>
                <a:lnTo>
                  <a:pt x="1054609" y="405384"/>
                </a:lnTo>
                <a:lnTo>
                  <a:pt x="1057657" y="387096"/>
                </a:lnTo>
                <a:lnTo>
                  <a:pt x="1057657" y="387096"/>
                </a:lnTo>
                <a:lnTo>
                  <a:pt x="1057657" y="368808"/>
                </a:lnTo>
                <a:lnTo>
                  <a:pt x="1057657" y="368808"/>
                </a:lnTo>
                <a:lnTo>
                  <a:pt x="1057657" y="350520"/>
                </a:lnTo>
                <a:lnTo>
                  <a:pt x="1057657" y="350520"/>
                </a:lnTo>
                <a:lnTo>
                  <a:pt x="1054609" y="332232"/>
                </a:lnTo>
                <a:lnTo>
                  <a:pt x="1054609" y="332232"/>
                </a:lnTo>
                <a:lnTo>
                  <a:pt x="1051560" y="315468"/>
                </a:lnTo>
                <a:lnTo>
                  <a:pt x="1051560" y="315468"/>
                </a:lnTo>
                <a:lnTo>
                  <a:pt x="1046989" y="297180"/>
                </a:lnTo>
                <a:lnTo>
                  <a:pt x="1046989" y="297180"/>
                </a:lnTo>
                <a:lnTo>
                  <a:pt x="1040893" y="280416"/>
                </a:lnTo>
                <a:lnTo>
                  <a:pt x="1040893" y="280416"/>
                </a:lnTo>
                <a:lnTo>
                  <a:pt x="1034797" y="263652"/>
                </a:lnTo>
                <a:lnTo>
                  <a:pt x="1034797" y="263652"/>
                </a:lnTo>
                <a:lnTo>
                  <a:pt x="1025653" y="246888"/>
                </a:lnTo>
                <a:lnTo>
                  <a:pt x="1027177" y="246888"/>
                </a:lnTo>
                <a:lnTo>
                  <a:pt x="1016509" y="230124"/>
                </a:lnTo>
                <a:lnTo>
                  <a:pt x="1016509" y="231648"/>
                </a:lnTo>
                <a:lnTo>
                  <a:pt x="1007365" y="214884"/>
                </a:lnTo>
                <a:lnTo>
                  <a:pt x="1007365" y="214884"/>
                </a:lnTo>
                <a:lnTo>
                  <a:pt x="995173" y="199644"/>
                </a:lnTo>
                <a:lnTo>
                  <a:pt x="995173" y="199644"/>
                </a:lnTo>
                <a:lnTo>
                  <a:pt x="982981" y="184404"/>
                </a:lnTo>
                <a:lnTo>
                  <a:pt x="982981" y="185928"/>
                </a:lnTo>
                <a:lnTo>
                  <a:pt x="969265" y="170688"/>
                </a:lnTo>
                <a:lnTo>
                  <a:pt x="969265" y="170688"/>
                </a:lnTo>
                <a:lnTo>
                  <a:pt x="954025" y="156972"/>
                </a:lnTo>
                <a:lnTo>
                  <a:pt x="955548" y="156972"/>
                </a:lnTo>
                <a:lnTo>
                  <a:pt x="938785" y="143256"/>
                </a:lnTo>
                <a:lnTo>
                  <a:pt x="938785" y="143256"/>
                </a:lnTo>
                <a:lnTo>
                  <a:pt x="923545" y="129540"/>
                </a:lnTo>
                <a:lnTo>
                  <a:pt x="923545" y="129540"/>
                </a:lnTo>
                <a:lnTo>
                  <a:pt x="905256" y="117348"/>
                </a:lnTo>
                <a:lnTo>
                  <a:pt x="905256" y="117348"/>
                </a:lnTo>
                <a:lnTo>
                  <a:pt x="886968" y="105156"/>
                </a:lnTo>
                <a:lnTo>
                  <a:pt x="886968" y="106680"/>
                </a:lnTo>
                <a:lnTo>
                  <a:pt x="868680" y="94488"/>
                </a:lnTo>
                <a:lnTo>
                  <a:pt x="868680" y="94488"/>
                </a:lnTo>
                <a:lnTo>
                  <a:pt x="848868" y="83820"/>
                </a:lnTo>
                <a:lnTo>
                  <a:pt x="848868" y="83820"/>
                </a:lnTo>
                <a:lnTo>
                  <a:pt x="827533" y="73152"/>
                </a:lnTo>
                <a:lnTo>
                  <a:pt x="829056" y="74676"/>
                </a:lnTo>
                <a:lnTo>
                  <a:pt x="807721" y="64008"/>
                </a:lnTo>
                <a:lnTo>
                  <a:pt x="807721" y="64008"/>
                </a:lnTo>
                <a:lnTo>
                  <a:pt x="784861" y="56388"/>
                </a:lnTo>
                <a:lnTo>
                  <a:pt x="784861" y="56388"/>
                </a:lnTo>
                <a:lnTo>
                  <a:pt x="762000" y="47244"/>
                </a:lnTo>
                <a:lnTo>
                  <a:pt x="763524" y="48768"/>
                </a:lnTo>
                <a:lnTo>
                  <a:pt x="739141" y="41148"/>
                </a:lnTo>
                <a:lnTo>
                  <a:pt x="739141" y="41148"/>
                </a:lnTo>
                <a:lnTo>
                  <a:pt x="716280" y="35052"/>
                </a:lnTo>
                <a:lnTo>
                  <a:pt x="716280" y="35052"/>
                </a:lnTo>
                <a:lnTo>
                  <a:pt x="691897" y="28956"/>
                </a:lnTo>
                <a:lnTo>
                  <a:pt x="691897" y="28956"/>
                </a:lnTo>
                <a:lnTo>
                  <a:pt x="665989" y="24384"/>
                </a:lnTo>
                <a:lnTo>
                  <a:pt x="665989" y="24384"/>
                </a:lnTo>
                <a:lnTo>
                  <a:pt x="641604" y="19812"/>
                </a:lnTo>
                <a:lnTo>
                  <a:pt x="641604" y="19812"/>
                </a:lnTo>
                <a:lnTo>
                  <a:pt x="615697" y="16764"/>
                </a:lnTo>
                <a:lnTo>
                  <a:pt x="615697" y="16764"/>
                </a:lnTo>
                <a:lnTo>
                  <a:pt x="588265" y="13716"/>
                </a:lnTo>
                <a:lnTo>
                  <a:pt x="589789" y="13716"/>
                </a:lnTo>
                <a:lnTo>
                  <a:pt x="562356" y="13716"/>
                </a:lnTo>
                <a:lnTo>
                  <a:pt x="562356" y="13716"/>
                </a:lnTo>
                <a:lnTo>
                  <a:pt x="534924" y="12192"/>
                </a:lnTo>
                <a:lnTo>
                  <a:pt x="534924" y="12192"/>
                </a:lnTo>
                <a:lnTo>
                  <a:pt x="509017" y="13716"/>
                </a:lnTo>
                <a:lnTo>
                  <a:pt x="509017" y="13716"/>
                </a:lnTo>
                <a:lnTo>
                  <a:pt x="481585" y="13716"/>
                </a:lnTo>
                <a:lnTo>
                  <a:pt x="481585" y="13716"/>
                </a:lnTo>
                <a:lnTo>
                  <a:pt x="455677" y="16764"/>
                </a:lnTo>
                <a:lnTo>
                  <a:pt x="455677" y="16764"/>
                </a:lnTo>
                <a:lnTo>
                  <a:pt x="429768" y="19812"/>
                </a:lnTo>
                <a:lnTo>
                  <a:pt x="429768" y="19812"/>
                </a:lnTo>
                <a:lnTo>
                  <a:pt x="403861" y="24384"/>
                </a:lnTo>
                <a:lnTo>
                  <a:pt x="403861" y="24384"/>
                </a:lnTo>
                <a:lnTo>
                  <a:pt x="379477" y="28956"/>
                </a:lnTo>
                <a:lnTo>
                  <a:pt x="379477" y="28956"/>
                </a:lnTo>
                <a:lnTo>
                  <a:pt x="355092" y="35052"/>
                </a:lnTo>
                <a:lnTo>
                  <a:pt x="355092" y="35052"/>
                </a:lnTo>
                <a:lnTo>
                  <a:pt x="330709" y="41148"/>
                </a:lnTo>
                <a:lnTo>
                  <a:pt x="332233" y="41148"/>
                </a:lnTo>
                <a:lnTo>
                  <a:pt x="307848" y="48768"/>
                </a:lnTo>
                <a:lnTo>
                  <a:pt x="307848" y="47244"/>
                </a:lnTo>
                <a:lnTo>
                  <a:pt x="284989" y="56388"/>
                </a:lnTo>
                <a:lnTo>
                  <a:pt x="286512" y="56388"/>
                </a:lnTo>
                <a:lnTo>
                  <a:pt x="263653" y="64008"/>
                </a:lnTo>
                <a:lnTo>
                  <a:pt x="263653" y="64008"/>
                </a:lnTo>
                <a:lnTo>
                  <a:pt x="242317" y="74676"/>
                </a:lnTo>
                <a:lnTo>
                  <a:pt x="242317" y="73152"/>
                </a:lnTo>
                <a:lnTo>
                  <a:pt x="222505" y="83820"/>
                </a:lnTo>
                <a:lnTo>
                  <a:pt x="222505" y="83820"/>
                </a:lnTo>
                <a:lnTo>
                  <a:pt x="202692" y="94488"/>
                </a:lnTo>
                <a:lnTo>
                  <a:pt x="202692" y="94488"/>
                </a:lnTo>
                <a:lnTo>
                  <a:pt x="182880" y="106680"/>
                </a:lnTo>
                <a:lnTo>
                  <a:pt x="182880" y="105156"/>
                </a:lnTo>
                <a:lnTo>
                  <a:pt x="164592" y="117348"/>
                </a:lnTo>
                <a:lnTo>
                  <a:pt x="166117" y="117348"/>
                </a:lnTo>
                <a:lnTo>
                  <a:pt x="147829" y="129540"/>
                </a:lnTo>
                <a:lnTo>
                  <a:pt x="147829" y="129540"/>
                </a:lnTo>
                <a:lnTo>
                  <a:pt x="131065" y="143256"/>
                </a:lnTo>
                <a:lnTo>
                  <a:pt x="131065" y="143256"/>
                </a:lnTo>
                <a:lnTo>
                  <a:pt x="115824" y="156972"/>
                </a:lnTo>
                <a:lnTo>
                  <a:pt x="115824" y="156972"/>
                </a:lnTo>
                <a:lnTo>
                  <a:pt x="102109" y="170688"/>
                </a:lnTo>
                <a:lnTo>
                  <a:pt x="102109" y="170688"/>
                </a:lnTo>
                <a:lnTo>
                  <a:pt x="88392" y="185928"/>
                </a:lnTo>
                <a:lnTo>
                  <a:pt x="88392" y="184404"/>
                </a:lnTo>
                <a:lnTo>
                  <a:pt x="76200" y="199644"/>
                </a:lnTo>
                <a:lnTo>
                  <a:pt x="76200" y="199644"/>
                </a:lnTo>
                <a:lnTo>
                  <a:pt x="64009" y="214884"/>
                </a:lnTo>
                <a:lnTo>
                  <a:pt x="64009" y="214884"/>
                </a:lnTo>
                <a:lnTo>
                  <a:pt x="53341" y="231648"/>
                </a:lnTo>
                <a:lnTo>
                  <a:pt x="53341" y="231648"/>
                </a:lnTo>
                <a:lnTo>
                  <a:pt x="44197" y="246888"/>
                </a:lnTo>
                <a:lnTo>
                  <a:pt x="44197" y="246888"/>
                </a:lnTo>
                <a:lnTo>
                  <a:pt x="36577" y="263652"/>
                </a:lnTo>
                <a:lnTo>
                  <a:pt x="36577" y="263652"/>
                </a:lnTo>
                <a:lnTo>
                  <a:pt x="28956" y="280416"/>
                </a:lnTo>
                <a:lnTo>
                  <a:pt x="28956" y="280416"/>
                </a:lnTo>
                <a:lnTo>
                  <a:pt x="22861" y="298704"/>
                </a:lnTo>
                <a:lnTo>
                  <a:pt x="24385" y="297180"/>
                </a:lnTo>
                <a:lnTo>
                  <a:pt x="18289" y="315468"/>
                </a:lnTo>
                <a:lnTo>
                  <a:pt x="19812" y="315468"/>
                </a:lnTo>
                <a:lnTo>
                  <a:pt x="15241" y="333756"/>
                </a:lnTo>
                <a:lnTo>
                  <a:pt x="15241" y="332232"/>
                </a:lnTo>
                <a:lnTo>
                  <a:pt x="13717" y="350520"/>
                </a:lnTo>
                <a:lnTo>
                  <a:pt x="13717" y="350520"/>
                </a:lnTo>
                <a:lnTo>
                  <a:pt x="13717" y="368808"/>
                </a:lnTo>
                <a:lnTo>
                  <a:pt x="13717" y="368808"/>
                </a:lnTo>
                <a:lnTo>
                  <a:pt x="13717" y="387096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3532600" y="3041476"/>
            <a:ext cx="584671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19" b="1" spc="10" dirty="0">
                <a:solidFill>
                  <a:srgbClr val="232526"/>
                </a:solidFill>
                <a:latin typeface="Arial"/>
                <a:cs typeface="Arial"/>
              </a:rPr>
              <a:t>Kedudu</a:t>
            </a:r>
            <a:endParaRPr sz="900">
              <a:latin typeface="Arial"/>
              <a:cs typeface="Arial"/>
            </a:endParaRPr>
          </a:p>
          <a:p>
            <a:pPr marL="146303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1773935" y="2072640"/>
            <a:ext cx="2293620" cy="652272"/>
          </a:xfrm>
          <a:custGeom>
            <a:avLst/>
            <a:gdLst/>
            <a:ahLst/>
            <a:cxnLst/>
            <a:rect l="l" t="t" r="r" b="b"/>
            <a:pathLst>
              <a:path w="2293620" h="652272">
                <a:moveTo>
                  <a:pt x="0" y="0"/>
                </a:moveTo>
                <a:lnTo>
                  <a:pt x="2293621" y="0"/>
                </a:lnTo>
                <a:lnTo>
                  <a:pt x="2293621" y="652272"/>
                </a:lnTo>
                <a:lnTo>
                  <a:pt x="0" y="652272"/>
                </a:lnTo>
                <a:lnTo>
                  <a:pt x="0" y="0"/>
                </a:lnTo>
                <a:close/>
                <a:moveTo>
                  <a:pt x="6097" y="649224"/>
                </a:moveTo>
                <a:lnTo>
                  <a:pt x="3049" y="646176"/>
                </a:lnTo>
                <a:lnTo>
                  <a:pt x="2290572" y="646176"/>
                </a:lnTo>
                <a:lnTo>
                  <a:pt x="2287524" y="649224"/>
                </a:lnTo>
                <a:lnTo>
                  <a:pt x="2287524" y="3048"/>
                </a:lnTo>
                <a:lnTo>
                  <a:pt x="2290572" y="6096"/>
                </a:lnTo>
                <a:lnTo>
                  <a:pt x="3049" y="6096"/>
                </a:lnTo>
                <a:lnTo>
                  <a:pt x="6097" y="3048"/>
                </a:lnTo>
                <a:lnTo>
                  <a:pt x="6097" y="649224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1867853" y="2132012"/>
            <a:ext cx="2139087" cy="5358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sebagai pelaksana adm/teknis di</a:t>
            </a:r>
            <a:endParaRPr sz="900">
              <a:latin typeface="Arial"/>
              <a:cs typeface="Arial"/>
            </a:endParaRPr>
          </a:p>
          <a:p>
            <a:pPr marL="74676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instansi pemerintah.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1140" b="1" spc="10" dirty="0">
                <a:solidFill>
                  <a:srgbClr val="232526"/>
                </a:solidFill>
                <a:latin typeface="Arial"/>
                <a:cs typeface="Arial"/>
              </a:rPr>
              <a:t>merupakan jabatan karier PNS</a:t>
            </a:r>
            <a:r>
              <a:rPr sz="1140" spc="10" dirty="0">
                <a:solidFill>
                  <a:srgbClr val="232526"/>
                </a:solidFill>
                <a:latin typeface="Arial Narrow"/>
                <a:cs typeface="Arial Narrow"/>
              </a:rPr>
              <a:t>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3744468" y="2740152"/>
            <a:ext cx="76200" cy="138684"/>
          </a:xfrm>
          <a:custGeom>
            <a:avLst/>
            <a:gdLst/>
            <a:ahLst/>
            <a:cxnLst/>
            <a:rect l="l" t="t" r="r" b="b"/>
            <a:pathLst>
              <a:path w="76200" h="138684">
                <a:moveTo>
                  <a:pt x="41147" y="0"/>
                </a:moveTo>
                <a:lnTo>
                  <a:pt x="41147" y="74676"/>
                </a:lnTo>
                <a:lnTo>
                  <a:pt x="35052" y="74676"/>
                </a:lnTo>
                <a:lnTo>
                  <a:pt x="35052" y="0"/>
                </a:lnTo>
                <a:lnTo>
                  <a:pt x="41147" y="0"/>
                </a:lnTo>
                <a:close/>
                <a:moveTo>
                  <a:pt x="76200" y="62484"/>
                </a:moveTo>
                <a:lnTo>
                  <a:pt x="38100" y="138684"/>
                </a:lnTo>
                <a:lnTo>
                  <a:pt x="0" y="62484"/>
                </a:lnTo>
                <a:lnTo>
                  <a:pt x="76200" y="62484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153912" y="3627120"/>
            <a:ext cx="1056131" cy="781812"/>
          </a:xfrm>
          <a:custGeom>
            <a:avLst/>
            <a:gdLst/>
            <a:ahLst/>
            <a:cxnLst/>
            <a:rect l="l" t="t" r="r" b="b"/>
            <a:pathLst>
              <a:path w="1056131" h="781812">
                <a:moveTo>
                  <a:pt x="0" y="390144"/>
                </a:moveTo>
                <a:lnTo>
                  <a:pt x="0" y="370331"/>
                </a:lnTo>
                <a:lnTo>
                  <a:pt x="3048" y="350519"/>
                </a:lnTo>
                <a:lnTo>
                  <a:pt x="6095" y="330707"/>
                </a:lnTo>
                <a:lnTo>
                  <a:pt x="10668" y="310895"/>
                </a:lnTo>
                <a:lnTo>
                  <a:pt x="16763" y="292607"/>
                </a:lnTo>
                <a:lnTo>
                  <a:pt x="24384" y="274319"/>
                </a:lnTo>
                <a:lnTo>
                  <a:pt x="32004" y="256031"/>
                </a:lnTo>
                <a:lnTo>
                  <a:pt x="41148" y="237744"/>
                </a:lnTo>
                <a:lnTo>
                  <a:pt x="51816" y="220980"/>
                </a:lnTo>
                <a:lnTo>
                  <a:pt x="64007" y="204216"/>
                </a:lnTo>
                <a:lnTo>
                  <a:pt x="76200" y="187451"/>
                </a:lnTo>
                <a:lnTo>
                  <a:pt x="89916" y="170687"/>
                </a:lnTo>
                <a:lnTo>
                  <a:pt x="105156" y="155448"/>
                </a:lnTo>
                <a:lnTo>
                  <a:pt x="120395" y="141731"/>
                </a:lnTo>
                <a:lnTo>
                  <a:pt x="137160" y="126492"/>
                </a:lnTo>
                <a:lnTo>
                  <a:pt x="155448" y="112775"/>
                </a:lnTo>
                <a:lnTo>
                  <a:pt x="173736" y="100583"/>
                </a:lnTo>
                <a:lnTo>
                  <a:pt x="193548" y="88392"/>
                </a:lnTo>
                <a:lnTo>
                  <a:pt x="213360" y="76200"/>
                </a:lnTo>
                <a:lnTo>
                  <a:pt x="233172" y="65531"/>
                </a:lnTo>
                <a:lnTo>
                  <a:pt x="254507" y="56388"/>
                </a:lnTo>
                <a:lnTo>
                  <a:pt x="277368" y="45719"/>
                </a:lnTo>
                <a:lnTo>
                  <a:pt x="300228" y="38100"/>
                </a:lnTo>
                <a:lnTo>
                  <a:pt x="323088" y="30480"/>
                </a:lnTo>
                <a:lnTo>
                  <a:pt x="347472" y="22860"/>
                </a:lnTo>
                <a:lnTo>
                  <a:pt x="371855" y="16763"/>
                </a:lnTo>
                <a:lnTo>
                  <a:pt x="396240" y="12192"/>
                </a:lnTo>
                <a:lnTo>
                  <a:pt x="422148" y="7619"/>
                </a:lnTo>
                <a:lnTo>
                  <a:pt x="448055" y="4572"/>
                </a:lnTo>
                <a:lnTo>
                  <a:pt x="473964" y="1524"/>
                </a:lnTo>
                <a:lnTo>
                  <a:pt x="501395" y="0"/>
                </a:lnTo>
                <a:lnTo>
                  <a:pt x="527304" y="0"/>
                </a:lnTo>
                <a:lnTo>
                  <a:pt x="554736" y="0"/>
                </a:lnTo>
                <a:lnTo>
                  <a:pt x="582167" y="1524"/>
                </a:lnTo>
                <a:lnTo>
                  <a:pt x="608076" y="4572"/>
                </a:lnTo>
                <a:lnTo>
                  <a:pt x="633984" y="7619"/>
                </a:lnTo>
                <a:lnTo>
                  <a:pt x="659891" y="12192"/>
                </a:lnTo>
                <a:lnTo>
                  <a:pt x="684276" y="16763"/>
                </a:lnTo>
                <a:lnTo>
                  <a:pt x="708660" y="22860"/>
                </a:lnTo>
                <a:lnTo>
                  <a:pt x="733043" y="30480"/>
                </a:lnTo>
                <a:lnTo>
                  <a:pt x="755904" y="38100"/>
                </a:lnTo>
                <a:lnTo>
                  <a:pt x="778764" y="45719"/>
                </a:lnTo>
                <a:lnTo>
                  <a:pt x="800100" y="56388"/>
                </a:lnTo>
                <a:lnTo>
                  <a:pt x="821436" y="65531"/>
                </a:lnTo>
                <a:lnTo>
                  <a:pt x="842772" y="76200"/>
                </a:lnTo>
                <a:lnTo>
                  <a:pt x="862584" y="88392"/>
                </a:lnTo>
                <a:lnTo>
                  <a:pt x="882395" y="100583"/>
                </a:lnTo>
                <a:lnTo>
                  <a:pt x="900684" y="112775"/>
                </a:lnTo>
                <a:lnTo>
                  <a:pt x="917448" y="126492"/>
                </a:lnTo>
                <a:lnTo>
                  <a:pt x="934212" y="141731"/>
                </a:lnTo>
                <a:lnTo>
                  <a:pt x="949452" y="155448"/>
                </a:lnTo>
                <a:lnTo>
                  <a:pt x="964691" y="170687"/>
                </a:lnTo>
                <a:lnTo>
                  <a:pt x="978407" y="187451"/>
                </a:lnTo>
                <a:lnTo>
                  <a:pt x="992124" y="204216"/>
                </a:lnTo>
                <a:lnTo>
                  <a:pt x="1002791" y="220980"/>
                </a:lnTo>
                <a:lnTo>
                  <a:pt x="1013460" y="237744"/>
                </a:lnTo>
                <a:lnTo>
                  <a:pt x="1022604" y="256031"/>
                </a:lnTo>
                <a:lnTo>
                  <a:pt x="1031748" y="274319"/>
                </a:lnTo>
                <a:lnTo>
                  <a:pt x="1039367" y="292607"/>
                </a:lnTo>
                <a:lnTo>
                  <a:pt x="1045464" y="310895"/>
                </a:lnTo>
                <a:lnTo>
                  <a:pt x="1050036" y="330707"/>
                </a:lnTo>
                <a:lnTo>
                  <a:pt x="1053084" y="350519"/>
                </a:lnTo>
                <a:lnTo>
                  <a:pt x="1054607" y="370331"/>
                </a:lnTo>
                <a:lnTo>
                  <a:pt x="1056131" y="390144"/>
                </a:lnTo>
                <a:lnTo>
                  <a:pt x="1054607" y="411480"/>
                </a:lnTo>
                <a:lnTo>
                  <a:pt x="1053084" y="431292"/>
                </a:lnTo>
                <a:lnTo>
                  <a:pt x="1050036" y="451104"/>
                </a:lnTo>
                <a:lnTo>
                  <a:pt x="1045464" y="469392"/>
                </a:lnTo>
                <a:lnTo>
                  <a:pt x="1039367" y="489204"/>
                </a:lnTo>
                <a:lnTo>
                  <a:pt x="1031748" y="507492"/>
                </a:lnTo>
                <a:lnTo>
                  <a:pt x="1022604" y="525780"/>
                </a:lnTo>
                <a:lnTo>
                  <a:pt x="1013460" y="544068"/>
                </a:lnTo>
                <a:lnTo>
                  <a:pt x="1002791" y="560831"/>
                </a:lnTo>
                <a:lnTo>
                  <a:pt x="992124" y="577596"/>
                </a:lnTo>
                <a:lnTo>
                  <a:pt x="978407" y="594360"/>
                </a:lnTo>
                <a:lnTo>
                  <a:pt x="964691" y="609600"/>
                </a:lnTo>
                <a:lnTo>
                  <a:pt x="949452" y="626364"/>
                </a:lnTo>
                <a:lnTo>
                  <a:pt x="934212" y="640080"/>
                </a:lnTo>
                <a:lnTo>
                  <a:pt x="917448" y="655320"/>
                </a:lnTo>
                <a:lnTo>
                  <a:pt x="900684" y="667512"/>
                </a:lnTo>
                <a:lnTo>
                  <a:pt x="882395" y="681228"/>
                </a:lnTo>
                <a:lnTo>
                  <a:pt x="862584" y="693420"/>
                </a:lnTo>
                <a:lnTo>
                  <a:pt x="842772" y="705612"/>
                </a:lnTo>
                <a:lnTo>
                  <a:pt x="821436" y="716280"/>
                </a:lnTo>
                <a:lnTo>
                  <a:pt x="800100" y="725424"/>
                </a:lnTo>
                <a:lnTo>
                  <a:pt x="778764" y="734568"/>
                </a:lnTo>
                <a:lnTo>
                  <a:pt x="755904" y="743712"/>
                </a:lnTo>
                <a:lnTo>
                  <a:pt x="733043" y="751332"/>
                </a:lnTo>
                <a:lnTo>
                  <a:pt x="708660" y="758952"/>
                </a:lnTo>
                <a:lnTo>
                  <a:pt x="684276" y="765048"/>
                </a:lnTo>
                <a:lnTo>
                  <a:pt x="659891" y="769620"/>
                </a:lnTo>
                <a:lnTo>
                  <a:pt x="633984" y="774192"/>
                </a:lnTo>
                <a:lnTo>
                  <a:pt x="608076" y="777240"/>
                </a:lnTo>
                <a:lnTo>
                  <a:pt x="582167" y="780288"/>
                </a:lnTo>
                <a:lnTo>
                  <a:pt x="554736" y="781812"/>
                </a:lnTo>
                <a:lnTo>
                  <a:pt x="527304" y="781812"/>
                </a:lnTo>
                <a:lnTo>
                  <a:pt x="501395" y="781812"/>
                </a:lnTo>
                <a:lnTo>
                  <a:pt x="473964" y="780288"/>
                </a:lnTo>
                <a:lnTo>
                  <a:pt x="448055" y="777240"/>
                </a:lnTo>
                <a:lnTo>
                  <a:pt x="422148" y="774192"/>
                </a:lnTo>
                <a:lnTo>
                  <a:pt x="396240" y="769620"/>
                </a:lnTo>
                <a:lnTo>
                  <a:pt x="371855" y="765048"/>
                </a:lnTo>
                <a:lnTo>
                  <a:pt x="347472" y="758952"/>
                </a:lnTo>
                <a:lnTo>
                  <a:pt x="323088" y="751332"/>
                </a:lnTo>
                <a:lnTo>
                  <a:pt x="300228" y="743712"/>
                </a:lnTo>
                <a:lnTo>
                  <a:pt x="277368" y="734568"/>
                </a:lnTo>
                <a:lnTo>
                  <a:pt x="254507" y="725424"/>
                </a:lnTo>
                <a:lnTo>
                  <a:pt x="233172" y="716280"/>
                </a:lnTo>
                <a:lnTo>
                  <a:pt x="213360" y="705612"/>
                </a:lnTo>
                <a:lnTo>
                  <a:pt x="193548" y="693420"/>
                </a:lnTo>
                <a:lnTo>
                  <a:pt x="173736" y="681228"/>
                </a:lnTo>
                <a:lnTo>
                  <a:pt x="155448" y="667512"/>
                </a:lnTo>
                <a:lnTo>
                  <a:pt x="137160" y="655320"/>
                </a:lnTo>
                <a:lnTo>
                  <a:pt x="120395" y="640080"/>
                </a:lnTo>
                <a:lnTo>
                  <a:pt x="105156" y="626364"/>
                </a:lnTo>
                <a:lnTo>
                  <a:pt x="89916" y="609600"/>
                </a:lnTo>
                <a:lnTo>
                  <a:pt x="76200" y="594360"/>
                </a:lnTo>
                <a:lnTo>
                  <a:pt x="64007" y="577596"/>
                </a:lnTo>
                <a:lnTo>
                  <a:pt x="51816" y="560831"/>
                </a:lnTo>
                <a:lnTo>
                  <a:pt x="41148" y="544068"/>
                </a:lnTo>
                <a:lnTo>
                  <a:pt x="32004" y="525780"/>
                </a:lnTo>
                <a:lnTo>
                  <a:pt x="24384" y="507492"/>
                </a:lnTo>
                <a:lnTo>
                  <a:pt x="16763" y="489204"/>
                </a:lnTo>
                <a:lnTo>
                  <a:pt x="10668" y="469392"/>
                </a:lnTo>
                <a:lnTo>
                  <a:pt x="6095" y="451104"/>
                </a:lnTo>
                <a:lnTo>
                  <a:pt x="3048" y="431292"/>
                </a:lnTo>
                <a:lnTo>
                  <a:pt x="0" y="411480"/>
                </a:lnTo>
                <a:lnTo>
                  <a:pt x="0" y="390144"/>
                </a:lnTo>
                <a:close/>
                <a:moveTo>
                  <a:pt x="13716" y="409956"/>
                </a:moveTo>
                <a:lnTo>
                  <a:pt x="13716" y="409956"/>
                </a:lnTo>
                <a:lnTo>
                  <a:pt x="15239" y="429768"/>
                </a:lnTo>
                <a:lnTo>
                  <a:pt x="15239" y="429768"/>
                </a:lnTo>
                <a:lnTo>
                  <a:pt x="18288" y="448056"/>
                </a:lnTo>
                <a:lnTo>
                  <a:pt x="18288" y="448056"/>
                </a:lnTo>
                <a:lnTo>
                  <a:pt x="22860" y="466344"/>
                </a:lnTo>
                <a:lnTo>
                  <a:pt x="22860" y="466344"/>
                </a:lnTo>
                <a:lnTo>
                  <a:pt x="28956" y="484631"/>
                </a:lnTo>
                <a:lnTo>
                  <a:pt x="28956" y="484631"/>
                </a:lnTo>
                <a:lnTo>
                  <a:pt x="35051" y="502919"/>
                </a:lnTo>
                <a:lnTo>
                  <a:pt x="35051" y="502919"/>
                </a:lnTo>
                <a:lnTo>
                  <a:pt x="44195" y="521207"/>
                </a:lnTo>
                <a:lnTo>
                  <a:pt x="44195" y="519683"/>
                </a:lnTo>
                <a:lnTo>
                  <a:pt x="53339" y="537972"/>
                </a:lnTo>
                <a:lnTo>
                  <a:pt x="53339" y="537972"/>
                </a:lnTo>
                <a:lnTo>
                  <a:pt x="62484" y="554736"/>
                </a:lnTo>
                <a:lnTo>
                  <a:pt x="62484" y="554736"/>
                </a:lnTo>
                <a:lnTo>
                  <a:pt x="74676" y="569976"/>
                </a:lnTo>
                <a:lnTo>
                  <a:pt x="74676" y="569976"/>
                </a:lnTo>
                <a:lnTo>
                  <a:pt x="86868" y="586740"/>
                </a:lnTo>
                <a:lnTo>
                  <a:pt x="86868" y="586740"/>
                </a:lnTo>
                <a:lnTo>
                  <a:pt x="100584" y="601980"/>
                </a:lnTo>
                <a:lnTo>
                  <a:pt x="100584" y="601980"/>
                </a:lnTo>
                <a:lnTo>
                  <a:pt x="114300" y="617220"/>
                </a:lnTo>
                <a:lnTo>
                  <a:pt x="114300" y="617220"/>
                </a:lnTo>
                <a:lnTo>
                  <a:pt x="129539" y="630936"/>
                </a:lnTo>
                <a:lnTo>
                  <a:pt x="129539" y="630936"/>
                </a:lnTo>
                <a:lnTo>
                  <a:pt x="146304" y="644652"/>
                </a:lnTo>
                <a:lnTo>
                  <a:pt x="146304" y="644652"/>
                </a:lnTo>
                <a:lnTo>
                  <a:pt x="163068" y="658368"/>
                </a:lnTo>
                <a:lnTo>
                  <a:pt x="163068" y="658368"/>
                </a:lnTo>
                <a:lnTo>
                  <a:pt x="181356" y="670560"/>
                </a:lnTo>
                <a:lnTo>
                  <a:pt x="181356" y="670560"/>
                </a:lnTo>
                <a:lnTo>
                  <a:pt x="199644" y="682752"/>
                </a:lnTo>
                <a:lnTo>
                  <a:pt x="199644" y="682752"/>
                </a:lnTo>
                <a:lnTo>
                  <a:pt x="219456" y="693420"/>
                </a:lnTo>
                <a:lnTo>
                  <a:pt x="219456" y="693420"/>
                </a:lnTo>
                <a:lnTo>
                  <a:pt x="239268" y="704088"/>
                </a:lnTo>
                <a:lnTo>
                  <a:pt x="239268" y="704088"/>
                </a:lnTo>
                <a:lnTo>
                  <a:pt x="260604" y="714756"/>
                </a:lnTo>
                <a:lnTo>
                  <a:pt x="260604" y="714756"/>
                </a:lnTo>
                <a:lnTo>
                  <a:pt x="281939" y="723900"/>
                </a:lnTo>
                <a:lnTo>
                  <a:pt x="281939" y="723900"/>
                </a:lnTo>
                <a:lnTo>
                  <a:pt x="303276" y="731520"/>
                </a:lnTo>
                <a:lnTo>
                  <a:pt x="303276" y="731520"/>
                </a:lnTo>
                <a:lnTo>
                  <a:pt x="326136" y="739140"/>
                </a:lnTo>
                <a:lnTo>
                  <a:pt x="326136" y="739140"/>
                </a:lnTo>
                <a:lnTo>
                  <a:pt x="350519" y="746760"/>
                </a:lnTo>
                <a:lnTo>
                  <a:pt x="350519" y="746760"/>
                </a:lnTo>
                <a:lnTo>
                  <a:pt x="374904" y="752856"/>
                </a:lnTo>
                <a:lnTo>
                  <a:pt x="373379" y="752856"/>
                </a:lnTo>
                <a:lnTo>
                  <a:pt x="399288" y="757428"/>
                </a:lnTo>
                <a:lnTo>
                  <a:pt x="399288" y="757428"/>
                </a:lnTo>
                <a:lnTo>
                  <a:pt x="423672" y="762000"/>
                </a:lnTo>
                <a:lnTo>
                  <a:pt x="423672" y="762000"/>
                </a:lnTo>
                <a:lnTo>
                  <a:pt x="449579" y="765048"/>
                </a:lnTo>
                <a:lnTo>
                  <a:pt x="449579" y="765048"/>
                </a:lnTo>
                <a:lnTo>
                  <a:pt x="475488" y="768096"/>
                </a:lnTo>
                <a:lnTo>
                  <a:pt x="475488" y="768096"/>
                </a:lnTo>
                <a:lnTo>
                  <a:pt x="501395" y="769620"/>
                </a:lnTo>
                <a:lnTo>
                  <a:pt x="501395" y="769620"/>
                </a:lnTo>
                <a:lnTo>
                  <a:pt x="527304" y="769620"/>
                </a:lnTo>
                <a:lnTo>
                  <a:pt x="527304" y="769620"/>
                </a:lnTo>
                <a:lnTo>
                  <a:pt x="554736" y="769620"/>
                </a:lnTo>
                <a:lnTo>
                  <a:pt x="554736" y="769620"/>
                </a:lnTo>
                <a:lnTo>
                  <a:pt x="580643" y="768096"/>
                </a:lnTo>
                <a:lnTo>
                  <a:pt x="580643" y="768096"/>
                </a:lnTo>
                <a:lnTo>
                  <a:pt x="606552" y="765048"/>
                </a:lnTo>
                <a:lnTo>
                  <a:pt x="606552" y="765048"/>
                </a:lnTo>
                <a:lnTo>
                  <a:pt x="632460" y="762000"/>
                </a:lnTo>
                <a:lnTo>
                  <a:pt x="632460" y="762000"/>
                </a:lnTo>
                <a:lnTo>
                  <a:pt x="656843" y="757428"/>
                </a:lnTo>
                <a:lnTo>
                  <a:pt x="656843" y="757428"/>
                </a:lnTo>
                <a:lnTo>
                  <a:pt x="681228" y="752856"/>
                </a:lnTo>
                <a:lnTo>
                  <a:pt x="681228" y="752856"/>
                </a:lnTo>
                <a:lnTo>
                  <a:pt x="705612" y="746760"/>
                </a:lnTo>
                <a:lnTo>
                  <a:pt x="705612" y="746760"/>
                </a:lnTo>
                <a:lnTo>
                  <a:pt x="728472" y="739140"/>
                </a:lnTo>
                <a:lnTo>
                  <a:pt x="728472" y="739140"/>
                </a:lnTo>
                <a:lnTo>
                  <a:pt x="751331" y="731520"/>
                </a:lnTo>
                <a:lnTo>
                  <a:pt x="751331" y="731520"/>
                </a:lnTo>
                <a:lnTo>
                  <a:pt x="774191" y="723900"/>
                </a:lnTo>
                <a:lnTo>
                  <a:pt x="774191" y="723900"/>
                </a:lnTo>
                <a:lnTo>
                  <a:pt x="795528" y="714756"/>
                </a:lnTo>
                <a:lnTo>
                  <a:pt x="795528" y="714756"/>
                </a:lnTo>
                <a:lnTo>
                  <a:pt x="816864" y="704088"/>
                </a:lnTo>
                <a:lnTo>
                  <a:pt x="816864" y="704088"/>
                </a:lnTo>
                <a:lnTo>
                  <a:pt x="836676" y="693420"/>
                </a:lnTo>
                <a:lnTo>
                  <a:pt x="836676" y="693420"/>
                </a:lnTo>
                <a:lnTo>
                  <a:pt x="856488" y="682752"/>
                </a:lnTo>
                <a:lnTo>
                  <a:pt x="856488" y="682752"/>
                </a:lnTo>
                <a:lnTo>
                  <a:pt x="874776" y="670560"/>
                </a:lnTo>
                <a:lnTo>
                  <a:pt x="874776" y="670560"/>
                </a:lnTo>
                <a:lnTo>
                  <a:pt x="893064" y="658368"/>
                </a:lnTo>
                <a:lnTo>
                  <a:pt x="893064" y="658368"/>
                </a:lnTo>
                <a:lnTo>
                  <a:pt x="909828" y="644652"/>
                </a:lnTo>
                <a:lnTo>
                  <a:pt x="909828" y="644652"/>
                </a:lnTo>
                <a:lnTo>
                  <a:pt x="926591" y="630936"/>
                </a:lnTo>
                <a:lnTo>
                  <a:pt x="926591" y="630936"/>
                </a:lnTo>
                <a:lnTo>
                  <a:pt x="941831" y="617220"/>
                </a:lnTo>
                <a:lnTo>
                  <a:pt x="941831" y="617220"/>
                </a:lnTo>
                <a:lnTo>
                  <a:pt x="955548" y="601980"/>
                </a:lnTo>
                <a:lnTo>
                  <a:pt x="955548" y="601980"/>
                </a:lnTo>
                <a:lnTo>
                  <a:pt x="969264" y="586740"/>
                </a:lnTo>
                <a:lnTo>
                  <a:pt x="969264" y="586740"/>
                </a:lnTo>
                <a:lnTo>
                  <a:pt x="981455" y="569976"/>
                </a:lnTo>
                <a:lnTo>
                  <a:pt x="981455" y="569976"/>
                </a:lnTo>
                <a:lnTo>
                  <a:pt x="992124" y="554736"/>
                </a:lnTo>
                <a:lnTo>
                  <a:pt x="992124" y="554736"/>
                </a:lnTo>
                <a:lnTo>
                  <a:pt x="1002791" y="537972"/>
                </a:lnTo>
                <a:lnTo>
                  <a:pt x="1002791" y="537972"/>
                </a:lnTo>
                <a:lnTo>
                  <a:pt x="1011936" y="519683"/>
                </a:lnTo>
                <a:lnTo>
                  <a:pt x="1011936" y="521207"/>
                </a:lnTo>
                <a:lnTo>
                  <a:pt x="1019555" y="502919"/>
                </a:lnTo>
                <a:lnTo>
                  <a:pt x="1019555" y="502919"/>
                </a:lnTo>
                <a:lnTo>
                  <a:pt x="1027176" y="484631"/>
                </a:lnTo>
                <a:lnTo>
                  <a:pt x="1027176" y="484631"/>
                </a:lnTo>
                <a:lnTo>
                  <a:pt x="1033272" y="466344"/>
                </a:lnTo>
                <a:lnTo>
                  <a:pt x="1033272" y="466344"/>
                </a:lnTo>
                <a:lnTo>
                  <a:pt x="1037843" y="448056"/>
                </a:lnTo>
                <a:lnTo>
                  <a:pt x="1036319" y="448056"/>
                </a:lnTo>
                <a:lnTo>
                  <a:pt x="1040891" y="429768"/>
                </a:lnTo>
                <a:lnTo>
                  <a:pt x="1040891" y="429768"/>
                </a:lnTo>
                <a:lnTo>
                  <a:pt x="1042416" y="409956"/>
                </a:lnTo>
                <a:lnTo>
                  <a:pt x="1042416" y="409956"/>
                </a:lnTo>
                <a:lnTo>
                  <a:pt x="1042416" y="390144"/>
                </a:lnTo>
                <a:lnTo>
                  <a:pt x="1042416" y="391668"/>
                </a:lnTo>
                <a:lnTo>
                  <a:pt x="1042416" y="371856"/>
                </a:lnTo>
                <a:lnTo>
                  <a:pt x="1042416" y="371856"/>
                </a:lnTo>
                <a:lnTo>
                  <a:pt x="1040891" y="352044"/>
                </a:lnTo>
                <a:lnTo>
                  <a:pt x="1040891" y="352044"/>
                </a:lnTo>
                <a:lnTo>
                  <a:pt x="1036319" y="333756"/>
                </a:lnTo>
                <a:lnTo>
                  <a:pt x="1037843" y="333756"/>
                </a:lnTo>
                <a:lnTo>
                  <a:pt x="1033272" y="315468"/>
                </a:lnTo>
                <a:lnTo>
                  <a:pt x="1033272" y="315468"/>
                </a:lnTo>
                <a:lnTo>
                  <a:pt x="1027176" y="297180"/>
                </a:lnTo>
                <a:lnTo>
                  <a:pt x="1027176" y="297180"/>
                </a:lnTo>
                <a:lnTo>
                  <a:pt x="1019555" y="278892"/>
                </a:lnTo>
                <a:lnTo>
                  <a:pt x="1019555" y="278892"/>
                </a:lnTo>
                <a:lnTo>
                  <a:pt x="1011936" y="260604"/>
                </a:lnTo>
                <a:lnTo>
                  <a:pt x="1011936" y="262128"/>
                </a:lnTo>
                <a:lnTo>
                  <a:pt x="1002791" y="243839"/>
                </a:lnTo>
                <a:lnTo>
                  <a:pt x="1002791" y="243839"/>
                </a:lnTo>
                <a:lnTo>
                  <a:pt x="992124" y="227075"/>
                </a:lnTo>
                <a:lnTo>
                  <a:pt x="992124" y="227075"/>
                </a:lnTo>
                <a:lnTo>
                  <a:pt x="981455" y="210312"/>
                </a:lnTo>
                <a:lnTo>
                  <a:pt x="981455" y="211836"/>
                </a:lnTo>
                <a:lnTo>
                  <a:pt x="969264" y="195072"/>
                </a:lnTo>
                <a:lnTo>
                  <a:pt x="969264" y="195072"/>
                </a:lnTo>
                <a:lnTo>
                  <a:pt x="955548" y="179831"/>
                </a:lnTo>
                <a:lnTo>
                  <a:pt x="955548" y="179831"/>
                </a:lnTo>
                <a:lnTo>
                  <a:pt x="941831" y="164592"/>
                </a:lnTo>
                <a:lnTo>
                  <a:pt x="941831" y="164592"/>
                </a:lnTo>
                <a:lnTo>
                  <a:pt x="926591" y="150875"/>
                </a:lnTo>
                <a:lnTo>
                  <a:pt x="926591" y="150875"/>
                </a:lnTo>
                <a:lnTo>
                  <a:pt x="909828" y="137160"/>
                </a:lnTo>
                <a:lnTo>
                  <a:pt x="909828" y="137160"/>
                </a:lnTo>
                <a:lnTo>
                  <a:pt x="893064" y="123444"/>
                </a:lnTo>
                <a:lnTo>
                  <a:pt x="893064" y="123444"/>
                </a:lnTo>
                <a:lnTo>
                  <a:pt x="874776" y="111251"/>
                </a:lnTo>
                <a:lnTo>
                  <a:pt x="874776" y="111251"/>
                </a:lnTo>
                <a:lnTo>
                  <a:pt x="856488" y="99060"/>
                </a:lnTo>
                <a:lnTo>
                  <a:pt x="856488" y="99060"/>
                </a:lnTo>
                <a:lnTo>
                  <a:pt x="836676" y="88392"/>
                </a:lnTo>
                <a:lnTo>
                  <a:pt x="836676" y="88392"/>
                </a:lnTo>
                <a:lnTo>
                  <a:pt x="816864" y="77724"/>
                </a:lnTo>
                <a:lnTo>
                  <a:pt x="816864" y="77724"/>
                </a:lnTo>
                <a:lnTo>
                  <a:pt x="795528" y="67056"/>
                </a:lnTo>
                <a:lnTo>
                  <a:pt x="795528" y="67056"/>
                </a:lnTo>
                <a:lnTo>
                  <a:pt x="774191" y="57912"/>
                </a:lnTo>
                <a:lnTo>
                  <a:pt x="774191" y="57912"/>
                </a:lnTo>
                <a:lnTo>
                  <a:pt x="751331" y="50292"/>
                </a:lnTo>
                <a:lnTo>
                  <a:pt x="751331" y="50292"/>
                </a:lnTo>
                <a:lnTo>
                  <a:pt x="728472" y="42672"/>
                </a:lnTo>
                <a:lnTo>
                  <a:pt x="728472" y="42672"/>
                </a:lnTo>
                <a:lnTo>
                  <a:pt x="705612" y="35051"/>
                </a:lnTo>
                <a:lnTo>
                  <a:pt x="705612" y="35051"/>
                </a:lnTo>
                <a:lnTo>
                  <a:pt x="681228" y="28956"/>
                </a:lnTo>
                <a:lnTo>
                  <a:pt x="681228" y="28956"/>
                </a:lnTo>
                <a:lnTo>
                  <a:pt x="656843" y="24383"/>
                </a:lnTo>
                <a:lnTo>
                  <a:pt x="656843" y="24383"/>
                </a:lnTo>
                <a:lnTo>
                  <a:pt x="632460" y="19812"/>
                </a:lnTo>
                <a:lnTo>
                  <a:pt x="632460" y="19812"/>
                </a:lnTo>
                <a:lnTo>
                  <a:pt x="606552" y="16763"/>
                </a:lnTo>
                <a:lnTo>
                  <a:pt x="606552" y="16763"/>
                </a:lnTo>
                <a:lnTo>
                  <a:pt x="580643" y="13716"/>
                </a:lnTo>
                <a:lnTo>
                  <a:pt x="580643" y="13716"/>
                </a:lnTo>
                <a:lnTo>
                  <a:pt x="554736" y="12192"/>
                </a:lnTo>
                <a:lnTo>
                  <a:pt x="554736" y="12192"/>
                </a:lnTo>
                <a:lnTo>
                  <a:pt x="527304" y="12192"/>
                </a:lnTo>
                <a:lnTo>
                  <a:pt x="527304" y="12192"/>
                </a:lnTo>
                <a:lnTo>
                  <a:pt x="501395" y="12192"/>
                </a:lnTo>
                <a:lnTo>
                  <a:pt x="501395" y="12192"/>
                </a:lnTo>
                <a:lnTo>
                  <a:pt x="475488" y="13716"/>
                </a:lnTo>
                <a:lnTo>
                  <a:pt x="475488" y="13716"/>
                </a:lnTo>
                <a:lnTo>
                  <a:pt x="449579" y="16763"/>
                </a:lnTo>
                <a:lnTo>
                  <a:pt x="449579" y="16763"/>
                </a:lnTo>
                <a:lnTo>
                  <a:pt x="423672" y="19812"/>
                </a:lnTo>
                <a:lnTo>
                  <a:pt x="423672" y="19812"/>
                </a:lnTo>
                <a:lnTo>
                  <a:pt x="399288" y="24383"/>
                </a:lnTo>
                <a:lnTo>
                  <a:pt x="399288" y="24383"/>
                </a:lnTo>
                <a:lnTo>
                  <a:pt x="373379" y="28956"/>
                </a:lnTo>
                <a:lnTo>
                  <a:pt x="374904" y="28956"/>
                </a:lnTo>
                <a:lnTo>
                  <a:pt x="350519" y="35051"/>
                </a:lnTo>
                <a:lnTo>
                  <a:pt x="350519" y="35051"/>
                </a:lnTo>
                <a:lnTo>
                  <a:pt x="326136" y="42672"/>
                </a:lnTo>
                <a:lnTo>
                  <a:pt x="326136" y="42672"/>
                </a:lnTo>
                <a:lnTo>
                  <a:pt x="303276" y="50292"/>
                </a:lnTo>
                <a:lnTo>
                  <a:pt x="303276" y="50292"/>
                </a:lnTo>
                <a:lnTo>
                  <a:pt x="281939" y="57912"/>
                </a:lnTo>
                <a:lnTo>
                  <a:pt x="281939" y="57912"/>
                </a:lnTo>
                <a:lnTo>
                  <a:pt x="260604" y="67056"/>
                </a:lnTo>
                <a:lnTo>
                  <a:pt x="260604" y="67056"/>
                </a:lnTo>
                <a:lnTo>
                  <a:pt x="239268" y="77724"/>
                </a:lnTo>
                <a:lnTo>
                  <a:pt x="239268" y="77724"/>
                </a:lnTo>
                <a:lnTo>
                  <a:pt x="219456" y="88392"/>
                </a:lnTo>
                <a:lnTo>
                  <a:pt x="219456" y="88392"/>
                </a:lnTo>
                <a:lnTo>
                  <a:pt x="199644" y="99060"/>
                </a:lnTo>
                <a:lnTo>
                  <a:pt x="199644" y="99060"/>
                </a:lnTo>
                <a:lnTo>
                  <a:pt x="181356" y="111251"/>
                </a:lnTo>
                <a:lnTo>
                  <a:pt x="181356" y="111251"/>
                </a:lnTo>
                <a:lnTo>
                  <a:pt x="163068" y="123444"/>
                </a:lnTo>
                <a:lnTo>
                  <a:pt x="163068" y="123444"/>
                </a:lnTo>
                <a:lnTo>
                  <a:pt x="146304" y="137160"/>
                </a:lnTo>
                <a:lnTo>
                  <a:pt x="146304" y="137160"/>
                </a:lnTo>
                <a:lnTo>
                  <a:pt x="129539" y="150875"/>
                </a:lnTo>
                <a:lnTo>
                  <a:pt x="129539" y="150875"/>
                </a:lnTo>
                <a:lnTo>
                  <a:pt x="114300" y="164592"/>
                </a:lnTo>
                <a:lnTo>
                  <a:pt x="114300" y="164592"/>
                </a:lnTo>
                <a:lnTo>
                  <a:pt x="100584" y="179831"/>
                </a:lnTo>
                <a:lnTo>
                  <a:pt x="100584" y="179831"/>
                </a:lnTo>
                <a:lnTo>
                  <a:pt x="86868" y="195072"/>
                </a:lnTo>
                <a:lnTo>
                  <a:pt x="86868" y="195072"/>
                </a:lnTo>
                <a:lnTo>
                  <a:pt x="74676" y="211836"/>
                </a:lnTo>
                <a:lnTo>
                  <a:pt x="74676" y="210312"/>
                </a:lnTo>
                <a:lnTo>
                  <a:pt x="62484" y="227075"/>
                </a:lnTo>
                <a:lnTo>
                  <a:pt x="62484" y="227075"/>
                </a:lnTo>
                <a:lnTo>
                  <a:pt x="53339" y="243839"/>
                </a:lnTo>
                <a:lnTo>
                  <a:pt x="53339" y="243839"/>
                </a:lnTo>
                <a:lnTo>
                  <a:pt x="44195" y="262128"/>
                </a:lnTo>
                <a:lnTo>
                  <a:pt x="44195" y="260604"/>
                </a:lnTo>
                <a:lnTo>
                  <a:pt x="35051" y="278892"/>
                </a:lnTo>
                <a:lnTo>
                  <a:pt x="35051" y="278892"/>
                </a:lnTo>
                <a:lnTo>
                  <a:pt x="28956" y="297180"/>
                </a:lnTo>
                <a:lnTo>
                  <a:pt x="28956" y="297180"/>
                </a:lnTo>
                <a:lnTo>
                  <a:pt x="22860" y="315468"/>
                </a:lnTo>
                <a:lnTo>
                  <a:pt x="22860" y="313944"/>
                </a:lnTo>
                <a:lnTo>
                  <a:pt x="18288" y="333756"/>
                </a:lnTo>
                <a:lnTo>
                  <a:pt x="18288" y="333756"/>
                </a:lnTo>
                <a:lnTo>
                  <a:pt x="15239" y="352044"/>
                </a:lnTo>
                <a:lnTo>
                  <a:pt x="15239" y="352044"/>
                </a:lnTo>
                <a:lnTo>
                  <a:pt x="13716" y="371856"/>
                </a:lnTo>
                <a:lnTo>
                  <a:pt x="13716" y="371856"/>
                </a:lnTo>
                <a:lnTo>
                  <a:pt x="12192" y="391668"/>
                </a:lnTo>
                <a:lnTo>
                  <a:pt x="12192" y="390144"/>
                </a:lnTo>
                <a:lnTo>
                  <a:pt x="13716" y="409956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6411595" y="3709496"/>
            <a:ext cx="578486" cy="62571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6764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Kebutu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han/For</a:t>
            </a:r>
            <a:endParaRPr sz="1200">
              <a:latin typeface="Arial"/>
              <a:cs typeface="Arial"/>
            </a:endParaRPr>
          </a:p>
          <a:p>
            <a:pPr marL="103632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masi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7495031" y="3648456"/>
            <a:ext cx="1197864" cy="591312"/>
          </a:xfrm>
          <a:custGeom>
            <a:avLst/>
            <a:gdLst/>
            <a:ahLst/>
            <a:cxnLst/>
            <a:rect l="l" t="t" r="r" b="b"/>
            <a:pathLst>
              <a:path w="1197864" h="591312">
                <a:moveTo>
                  <a:pt x="0" y="4571"/>
                </a:moveTo>
                <a:cubicBezTo>
                  <a:pt x="0" y="3047"/>
                  <a:pt x="3048" y="0"/>
                  <a:pt x="4572" y="0"/>
                </a:cubicBezTo>
                <a:lnTo>
                  <a:pt x="1191769" y="0"/>
                </a:lnTo>
                <a:cubicBezTo>
                  <a:pt x="1194817" y="0"/>
                  <a:pt x="1197865" y="3047"/>
                  <a:pt x="1197865" y="4571"/>
                </a:cubicBezTo>
                <a:lnTo>
                  <a:pt x="1197865" y="586740"/>
                </a:lnTo>
                <a:cubicBezTo>
                  <a:pt x="1197865" y="588264"/>
                  <a:pt x="1194817" y="591312"/>
                  <a:pt x="1191769" y="591312"/>
                </a:cubicBezTo>
                <a:lnTo>
                  <a:pt x="4572" y="591312"/>
                </a:lnTo>
                <a:cubicBezTo>
                  <a:pt x="3048" y="591312"/>
                  <a:pt x="0" y="588264"/>
                  <a:pt x="0" y="586740"/>
                </a:cubicBezTo>
                <a:close/>
                <a:moveTo>
                  <a:pt x="9145" y="586740"/>
                </a:moveTo>
                <a:lnTo>
                  <a:pt x="4572" y="580644"/>
                </a:lnTo>
                <a:lnTo>
                  <a:pt x="1191769" y="580644"/>
                </a:lnTo>
                <a:lnTo>
                  <a:pt x="1187197" y="586740"/>
                </a:lnTo>
                <a:lnTo>
                  <a:pt x="1187197" y="4571"/>
                </a:lnTo>
                <a:lnTo>
                  <a:pt x="1191769" y="9144"/>
                </a:lnTo>
                <a:lnTo>
                  <a:pt x="4572" y="9144"/>
                </a:lnTo>
                <a:lnTo>
                  <a:pt x="9145" y="4571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7671562" y="3708250"/>
            <a:ext cx="699955" cy="4727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50" spc="10" dirty="0">
                <a:solidFill>
                  <a:srgbClr val="232526"/>
                </a:solidFill>
                <a:latin typeface="Arial"/>
                <a:cs typeface="Arial"/>
              </a:rPr>
              <a:t>•  </a:t>
            </a:r>
            <a:r>
              <a:rPr sz="1050" b="1" spc="10" dirty="0">
                <a:solidFill>
                  <a:srgbClr val="232526"/>
                </a:solidFill>
                <a:latin typeface="Arial"/>
                <a:cs typeface="Arial"/>
              </a:rPr>
              <a:t>Jabatan</a:t>
            </a:r>
            <a:endParaRPr sz="1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050" spc="10" dirty="0">
                <a:solidFill>
                  <a:srgbClr val="232526"/>
                </a:solidFill>
                <a:latin typeface="Arial"/>
                <a:cs typeface="Arial"/>
              </a:rPr>
              <a:t>•  </a:t>
            </a:r>
            <a:r>
              <a:rPr sz="1050" b="1" spc="10" dirty="0">
                <a:solidFill>
                  <a:srgbClr val="232526"/>
                </a:solidFill>
                <a:latin typeface="Arial"/>
                <a:cs typeface="Arial"/>
              </a:rPr>
              <a:t>Jenjang</a:t>
            </a:r>
            <a:endParaRPr sz="1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89" spc="10" dirty="0">
                <a:solidFill>
                  <a:srgbClr val="232526"/>
                </a:solidFill>
                <a:latin typeface="Arial"/>
                <a:cs typeface="Arial"/>
              </a:rPr>
              <a:t>•  </a:t>
            </a: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Unit Kerja</a:t>
            </a:r>
            <a:endParaRPr sz="900">
              <a:latin typeface="Arial"/>
              <a:cs typeface="Arial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7272528" y="3927348"/>
            <a:ext cx="196596" cy="76200"/>
          </a:xfrm>
          <a:custGeom>
            <a:avLst/>
            <a:gdLst/>
            <a:ahLst/>
            <a:cxnLst/>
            <a:rect l="l" t="t" r="r" b="b"/>
            <a:pathLst>
              <a:path w="196596" h="76200">
                <a:moveTo>
                  <a:pt x="195072" y="44196"/>
                </a:moveTo>
                <a:lnTo>
                  <a:pt x="64008" y="41147"/>
                </a:lnTo>
                <a:lnTo>
                  <a:pt x="64008" y="33528"/>
                </a:lnTo>
                <a:lnTo>
                  <a:pt x="196596" y="38100"/>
                </a:lnTo>
                <a:lnTo>
                  <a:pt x="195072" y="44196"/>
                </a:lnTo>
                <a:close/>
                <a:moveTo>
                  <a:pt x="76200" y="76200"/>
                </a:moveTo>
                <a:lnTo>
                  <a:pt x="0" y="35052"/>
                </a:lnTo>
                <a:lnTo>
                  <a:pt x="77724" y="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655563" y="2868168"/>
            <a:ext cx="964692" cy="725424"/>
          </a:xfrm>
          <a:custGeom>
            <a:avLst/>
            <a:gdLst/>
            <a:ahLst/>
            <a:cxnLst/>
            <a:rect l="l" t="t" r="r" b="b"/>
            <a:pathLst>
              <a:path w="964692" h="725424">
                <a:moveTo>
                  <a:pt x="0" y="362712"/>
                </a:moveTo>
                <a:lnTo>
                  <a:pt x="0" y="342900"/>
                </a:lnTo>
                <a:lnTo>
                  <a:pt x="3049" y="324612"/>
                </a:lnTo>
                <a:lnTo>
                  <a:pt x="6097" y="306324"/>
                </a:lnTo>
                <a:lnTo>
                  <a:pt x="9144" y="289560"/>
                </a:lnTo>
                <a:lnTo>
                  <a:pt x="15241" y="271272"/>
                </a:lnTo>
                <a:lnTo>
                  <a:pt x="21337" y="254508"/>
                </a:lnTo>
                <a:lnTo>
                  <a:pt x="28956" y="237744"/>
                </a:lnTo>
                <a:lnTo>
                  <a:pt x="38100" y="220980"/>
                </a:lnTo>
                <a:lnTo>
                  <a:pt x="47244" y="204216"/>
                </a:lnTo>
                <a:lnTo>
                  <a:pt x="57913" y="188976"/>
                </a:lnTo>
                <a:lnTo>
                  <a:pt x="70105" y="173736"/>
                </a:lnTo>
                <a:lnTo>
                  <a:pt x="82297" y="158496"/>
                </a:lnTo>
                <a:lnTo>
                  <a:pt x="96013" y="144780"/>
                </a:lnTo>
                <a:lnTo>
                  <a:pt x="111253" y="131064"/>
                </a:lnTo>
                <a:lnTo>
                  <a:pt x="126493" y="117348"/>
                </a:lnTo>
                <a:lnTo>
                  <a:pt x="141733" y="105156"/>
                </a:lnTo>
                <a:lnTo>
                  <a:pt x="158497" y="92964"/>
                </a:lnTo>
                <a:lnTo>
                  <a:pt x="176785" y="82296"/>
                </a:lnTo>
                <a:lnTo>
                  <a:pt x="195073" y="71628"/>
                </a:lnTo>
                <a:lnTo>
                  <a:pt x="213361" y="60960"/>
                </a:lnTo>
                <a:lnTo>
                  <a:pt x="233173" y="51816"/>
                </a:lnTo>
                <a:lnTo>
                  <a:pt x="252985" y="42672"/>
                </a:lnTo>
                <a:lnTo>
                  <a:pt x="274321" y="35052"/>
                </a:lnTo>
                <a:lnTo>
                  <a:pt x="295656" y="27432"/>
                </a:lnTo>
                <a:lnTo>
                  <a:pt x="316993" y="21336"/>
                </a:lnTo>
                <a:lnTo>
                  <a:pt x="339853" y="15240"/>
                </a:lnTo>
                <a:lnTo>
                  <a:pt x="362712" y="10668"/>
                </a:lnTo>
                <a:lnTo>
                  <a:pt x="385573" y="7620"/>
                </a:lnTo>
                <a:lnTo>
                  <a:pt x="408433" y="3048"/>
                </a:lnTo>
                <a:lnTo>
                  <a:pt x="432817" y="1524"/>
                </a:lnTo>
                <a:lnTo>
                  <a:pt x="457200" y="0"/>
                </a:lnTo>
                <a:lnTo>
                  <a:pt x="483109" y="0"/>
                </a:lnTo>
                <a:lnTo>
                  <a:pt x="507493" y="0"/>
                </a:lnTo>
                <a:lnTo>
                  <a:pt x="531877" y="1524"/>
                </a:lnTo>
                <a:lnTo>
                  <a:pt x="556261" y="3048"/>
                </a:lnTo>
                <a:lnTo>
                  <a:pt x="579121" y="7620"/>
                </a:lnTo>
                <a:lnTo>
                  <a:pt x="601981" y="10668"/>
                </a:lnTo>
                <a:lnTo>
                  <a:pt x="624841" y="15240"/>
                </a:lnTo>
                <a:lnTo>
                  <a:pt x="647700" y="21336"/>
                </a:lnTo>
                <a:lnTo>
                  <a:pt x="669037" y="27432"/>
                </a:lnTo>
                <a:lnTo>
                  <a:pt x="690373" y="35052"/>
                </a:lnTo>
                <a:lnTo>
                  <a:pt x="711709" y="42672"/>
                </a:lnTo>
                <a:lnTo>
                  <a:pt x="731521" y="51816"/>
                </a:lnTo>
                <a:lnTo>
                  <a:pt x="751333" y="60960"/>
                </a:lnTo>
                <a:lnTo>
                  <a:pt x="771144" y="71628"/>
                </a:lnTo>
                <a:lnTo>
                  <a:pt x="789433" y="82296"/>
                </a:lnTo>
                <a:lnTo>
                  <a:pt x="806197" y="92964"/>
                </a:lnTo>
                <a:lnTo>
                  <a:pt x="822961" y="105156"/>
                </a:lnTo>
                <a:lnTo>
                  <a:pt x="839725" y="117348"/>
                </a:lnTo>
                <a:lnTo>
                  <a:pt x="853440" y="131064"/>
                </a:lnTo>
                <a:lnTo>
                  <a:pt x="868680" y="144780"/>
                </a:lnTo>
                <a:lnTo>
                  <a:pt x="882397" y="158496"/>
                </a:lnTo>
                <a:lnTo>
                  <a:pt x="894589" y="173736"/>
                </a:lnTo>
                <a:lnTo>
                  <a:pt x="906780" y="188976"/>
                </a:lnTo>
                <a:lnTo>
                  <a:pt x="917449" y="204216"/>
                </a:lnTo>
                <a:lnTo>
                  <a:pt x="926592" y="220980"/>
                </a:lnTo>
                <a:lnTo>
                  <a:pt x="935737" y="237744"/>
                </a:lnTo>
                <a:lnTo>
                  <a:pt x="943356" y="254508"/>
                </a:lnTo>
                <a:lnTo>
                  <a:pt x="949453" y="271272"/>
                </a:lnTo>
                <a:lnTo>
                  <a:pt x="955549" y="289560"/>
                </a:lnTo>
                <a:lnTo>
                  <a:pt x="960121" y="306324"/>
                </a:lnTo>
                <a:lnTo>
                  <a:pt x="963168" y="324612"/>
                </a:lnTo>
                <a:lnTo>
                  <a:pt x="964692" y="342900"/>
                </a:lnTo>
                <a:lnTo>
                  <a:pt x="964692" y="362712"/>
                </a:lnTo>
                <a:lnTo>
                  <a:pt x="964692" y="381000"/>
                </a:lnTo>
                <a:lnTo>
                  <a:pt x="963168" y="399288"/>
                </a:lnTo>
                <a:lnTo>
                  <a:pt x="960121" y="417576"/>
                </a:lnTo>
                <a:lnTo>
                  <a:pt x="955549" y="435864"/>
                </a:lnTo>
                <a:lnTo>
                  <a:pt x="949453" y="454152"/>
                </a:lnTo>
                <a:lnTo>
                  <a:pt x="943356" y="470916"/>
                </a:lnTo>
                <a:lnTo>
                  <a:pt x="935737" y="487680"/>
                </a:lnTo>
                <a:lnTo>
                  <a:pt x="926592" y="504444"/>
                </a:lnTo>
                <a:lnTo>
                  <a:pt x="917449" y="519683"/>
                </a:lnTo>
                <a:lnTo>
                  <a:pt x="906780" y="536448"/>
                </a:lnTo>
                <a:lnTo>
                  <a:pt x="894589" y="551688"/>
                </a:lnTo>
                <a:lnTo>
                  <a:pt x="882397" y="565404"/>
                </a:lnTo>
                <a:lnTo>
                  <a:pt x="868680" y="580644"/>
                </a:lnTo>
                <a:lnTo>
                  <a:pt x="853440" y="594360"/>
                </a:lnTo>
                <a:lnTo>
                  <a:pt x="839725" y="606552"/>
                </a:lnTo>
                <a:lnTo>
                  <a:pt x="822961" y="618744"/>
                </a:lnTo>
                <a:lnTo>
                  <a:pt x="806197" y="630936"/>
                </a:lnTo>
                <a:lnTo>
                  <a:pt x="789433" y="643128"/>
                </a:lnTo>
                <a:lnTo>
                  <a:pt x="771144" y="653796"/>
                </a:lnTo>
                <a:lnTo>
                  <a:pt x="751333" y="662940"/>
                </a:lnTo>
                <a:lnTo>
                  <a:pt x="731521" y="673608"/>
                </a:lnTo>
                <a:lnTo>
                  <a:pt x="711709" y="681228"/>
                </a:lnTo>
                <a:lnTo>
                  <a:pt x="690373" y="688848"/>
                </a:lnTo>
                <a:lnTo>
                  <a:pt x="669037" y="696468"/>
                </a:lnTo>
                <a:lnTo>
                  <a:pt x="647700" y="702564"/>
                </a:lnTo>
                <a:lnTo>
                  <a:pt x="624841" y="708660"/>
                </a:lnTo>
                <a:lnTo>
                  <a:pt x="601981" y="713232"/>
                </a:lnTo>
                <a:lnTo>
                  <a:pt x="579121" y="717803"/>
                </a:lnTo>
                <a:lnTo>
                  <a:pt x="556261" y="720852"/>
                </a:lnTo>
                <a:lnTo>
                  <a:pt x="531877" y="723900"/>
                </a:lnTo>
                <a:lnTo>
                  <a:pt x="507493" y="723900"/>
                </a:lnTo>
                <a:lnTo>
                  <a:pt x="483109" y="725424"/>
                </a:lnTo>
                <a:lnTo>
                  <a:pt x="457200" y="723900"/>
                </a:lnTo>
                <a:lnTo>
                  <a:pt x="432817" y="723900"/>
                </a:lnTo>
                <a:lnTo>
                  <a:pt x="409956" y="720852"/>
                </a:lnTo>
                <a:lnTo>
                  <a:pt x="385573" y="717803"/>
                </a:lnTo>
                <a:lnTo>
                  <a:pt x="362712" y="713232"/>
                </a:lnTo>
                <a:lnTo>
                  <a:pt x="339853" y="708660"/>
                </a:lnTo>
                <a:lnTo>
                  <a:pt x="316993" y="702564"/>
                </a:lnTo>
                <a:lnTo>
                  <a:pt x="295656" y="696468"/>
                </a:lnTo>
                <a:lnTo>
                  <a:pt x="274321" y="688848"/>
                </a:lnTo>
                <a:lnTo>
                  <a:pt x="252985" y="681228"/>
                </a:lnTo>
                <a:lnTo>
                  <a:pt x="233173" y="673608"/>
                </a:lnTo>
                <a:lnTo>
                  <a:pt x="213361" y="662940"/>
                </a:lnTo>
                <a:lnTo>
                  <a:pt x="195073" y="653796"/>
                </a:lnTo>
                <a:lnTo>
                  <a:pt x="176785" y="643128"/>
                </a:lnTo>
                <a:lnTo>
                  <a:pt x="158497" y="630936"/>
                </a:lnTo>
                <a:lnTo>
                  <a:pt x="141733" y="618744"/>
                </a:lnTo>
                <a:lnTo>
                  <a:pt x="126493" y="606552"/>
                </a:lnTo>
                <a:lnTo>
                  <a:pt x="111253" y="594360"/>
                </a:lnTo>
                <a:lnTo>
                  <a:pt x="96013" y="580644"/>
                </a:lnTo>
                <a:lnTo>
                  <a:pt x="82297" y="565404"/>
                </a:lnTo>
                <a:lnTo>
                  <a:pt x="70105" y="551688"/>
                </a:lnTo>
                <a:lnTo>
                  <a:pt x="57913" y="536448"/>
                </a:lnTo>
                <a:lnTo>
                  <a:pt x="47244" y="519683"/>
                </a:lnTo>
                <a:lnTo>
                  <a:pt x="38100" y="504444"/>
                </a:lnTo>
                <a:lnTo>
                  <a:pt x="28956" y="487680"/>
                </a:lnTo>
                <a:lnTo>
                  <a:pt x="21337" y="470916"/>
                </a:lnTo>
                <a:lnTo>
                  <a:pt x="15241" y="454152"/>
                </a:lnTo>
                <a:lnTo>
                  <a:pt x="9144" y="435864"/>
                </a:lnTo>
                <a:lnTo>
                  <a:pt x="6097" y="417576"/>
                </a:lnTo>
                <a:lnTo>
                  <a:pt x="3049" y="399288"/>
                </a:lnTo>
                <a:lnTo>
                  <a:pt x="0" y="381000"/>
                </a:lnTo>
                <a:lnTo>
                  <a:pt x="0" y="362712"/>
                </a:lnTo>
                <a:close/>
                <a:moveTo>
                  <a:pt x="13717" y="381000"/>
                </a:moveTo>
                <a:lnTo>
                  <a:pt x="13717" y="379476"/>
                </a:lnTo>
                <a:lnTo>
                  <a:pt x="15241" y="397764"/>
                </a:lnTo>
                <a:lnTo>
                  <a:pt x="15241" y="397764"/>
                </a:lnTo>
                <a:lnTo>
                  <a:pt x="18288" y="416052"/>
                </a:lnTo>
                <a:lnTo>
                  <a:pt x="18288" y="414528"/>
                </a:lnTo>
                <a:lnTo>
                  <a:pt x="21337" y="432816"/>
                </a:lnTo>
                <a:lnTo>
                  <a:pt x="21337" y="432816"/>
                </a:lnTo>
                <a:lnTo>
                  <a:pt x="27433" y="449580"/>
                </a:lnTo>
                <a:lnTo>
                  <a:pt x="27433" y="449580"/>
                </a:lnTo>
                <a:lnTo>
                  <a:pt x="33529" y="466344"/>
                </a:lnTo>
                <a:lnTo>
                  <a:pt x="33529" y="466344"/>
                </a:lnTo>
                <a:lnTo>
                  <a:pt x="41149" y="481583"/>
                </a:lnTo>
                <a:lnTo>
                  <a:pt x="41149" y="481583"/>
                </a:lnTo>
                <a:lnTo>
                  <a:pt x="48769" y="498348"/>
                </a:lnTo>
                <a:lnTo>
                  <a:pt x="48769" y="498348"/>
                </a:lnTo>
                <a:lnTo>
                  <a:pt x="57913" y="513588"/>
                </a:lnTo>
                <a:lnTo>
                  <a:pt x="57913" y="513588"/>
                </a:lnTo>
                <a:lnTo>
                  <a:pt x="68581" y="528828"/>
                </a:lnTo>
                <a:lnTo>
                  <a:pt x="68581" y="528828"/>
                </a:lnTo>
                <a:lnTo>
                  <a:pt x="80773" y="542544"/>
                </a:lnTo>
                <a:lnTo>
                  <a:pt x="79249" y="542544"/>
                </a:lnTo>
                <a:lnTo>
                  <a:pt x="92965" y="557783"/>
                </a:lnTo>
                <a:lnTo>
                  <a:pt x="91441" y="557783"/>
                </a:lnTo>
                <a:lnTo>
                  <a:pt x="105156" y="571500"/>
                </a:lnTo>
                <a:lnTo>
                  <a:pt x="105156" y="571500"/>
                </a:lnTo>
                <a:lnTo>
                  <a:pt x="118873" y="583692"/>
                </a:lnTo>
                <a:lnTo>
                  <a:pt x="118873" y="583692"/>
                </a:lnTo>
                <a:lnTo>
                  <a:pt x="134113" y="597408"/>
                </a:lnTo>
                <a:lnTo>
                  <a:pt x="134113" y="597408"/>
                </a:lnTo>
                <a:lnTo>
                  <a:pt x="149353" y="609600"/>
                </a:lnTo>
                <a:lnTo>
                  <a:pt x="149353" y="609600"/>
                </a:lnTo>
                <a:lnTo>
                  <a:pt x="166117" y="620268"/>
                </a:lnTo>
                <a:lnTo>
                  <a:pt x="166117" y="620268"/>
                </a:lnTo>
                <a:lnTo>
                  <a:pt x="182881" y="632460"/>
                </a:lnTo>
                <a:lnTo>
                  <a:pt x="182881" y="632460"/>
                </a:lnTo>
                <a:lnTo>
                  <a:pt x="201169" y="643128"/>
                </a:lnTo>
                <a:lnTo>
                  <a:pt x="201169" y="643128"/>
                </a:lnTo>
                <a:lnTo>
                  <a:pt x="219456" y="652272"/>
                </a:lnTo>
                <a:lnTo>
                  <a:pt x="219456" y="652272"/>
                </a:lnTo>
                <a:lnTo>
                  <a:pt x="237744" y="661416"/>
                </a:lnTo>
                <a:lnTo>
                  <a:pt x="237744" y="661416"/>
                </a:lnTo>
                <a:lnTo>
                  <a:pt x="257556" y="670560"/>
                </a:lnTo>
                <a:lnTo>
                  <a:pt x="257556" y="669036"/>
                </a:lnTo>
                <a:lnTo>
                  <a:pt x="278893" y="678180"/>
                </a:lnTo>
                <a:lnTo>
                  <a:pt x="277369" y="678180"/>
                </a:lnTo>
                <a:lnTo>
                  <a:pt x="298705" y="684276"/>
                </a:lnTo>
                <a:lnTo>
                  <a:pt x="298705" y="684276"/>
                </a:lnTo>
                <a:lnTo>
                  <a:pt x="320041" y="690372"/>
                </a:lnTo>
                <a:lnTo>
                  <a:pt x="320041" y="690372"/>
                </a:lnTo>
                <a:lnTo>
                  <a:pt x="342900" y="696468"/>
                </a:lnTo>
                <a:lnTo>
                  <a:pt x="341377" y="696468"/>
                </a:lnTo>
                <a:lnTo>
                  <a:pt x="364237" y="701040"/>
                </a:lnTo>
                <a:lnTo>
                  <a:pt x="364237" y="701040"/>
                </a:lnTo>
                <a:lnTo>
                  <a:pt x="387097" y="705612"/>
                </a:lnTo>
                <a:lnTo>
                  <a:pt x="387097" y="705612"/>
                </a:lnTo>
                <a:lnTo>
                  <a:pt x="411481" y="708660"/>
                </a:lnTo>
                <a:lnTo>
                  <a:pt x="409956" y="708660"/>
                </a:lnTo>
                <a:lnTo>
                  <a:pt x="434341" y="710183"/>
                </a:lnTo>
                <a:lnTo>
                  <a:pt x="434341" y="710183"/>
                </a:lnTo>
                <a:lnTo>
                  <a:pt x="458725" y="711708"/>
                </a:lnTo>
                <a:lnTo>
                  <a:pt x="458725" y="711708"/>
                </a:lnTo>
                <a:lnTo>
                  <a:pt x="483109" y="711708"/>
                </a:lnTo>
                <a:lnTo>
                  <a:pt x="481585" y="711708"/>
                </a:lnTo>
                <a:lnTo>
                  <a:pt x="507493" y="711708"/>
                </a:lnTo>
                <a:lnTo>
                  <a:pt x="505969" y="711708"/>
                </a:lnTo>
                <a:lnTo>
                  <a:pt x="530353" y="710183"/>
                </a:lnTo>
                <a:lnTo>
                  <a:pt x="530353" y="710183"/>
                </a:lnTo>
                <a:lnTo>
                  <a:pt x="554737" y="708660"/>
                </a:lnTo>
                <a:lnTo>
                  <a:pt x="554737" y="708660"/>
                </a:lnTo>
                <a:lnTo>
                  <a:pt x="577597" y="705612"/>
                </a:lnTo>
                <a:lnTo>
                  <a:pt x="577597" y="705612"/>
                </a:lnTo>
                <a:lnTo>
                  <a:pt x="600456" y="701040"/>
                </a:lnTo>
                <a:lnTo>
                  <a:pt x="600456" y="701040"/>
                </a:lnTo>
                <a:lnTo>
                  <a:pt x="623317" y="696468"/>
                </a:lnTo>
                <a:lnTo>
                  <a:pt x="621793" y="696468"/>
                </a:lnTo>
                <a:lnTo>
                  <a:pt x="644653" y="690372"/>
                </a:lnTo>
                <a:lnTo>
                  <a:pt x="644653" y="690372"/>
                </a:lnTo>
                <a:lnTo>
                  <a:pt x="665988" y="684276"/>
                </a:lnTo>
                <a:lnTo>
                  <a:pt x="665988" y="684276"/>
                </a:lnTo>
                <a:lnTo>
                  <a:pt x="687325" y="678180"/>
                </a:lnTo>
                <a:lnTo>
                  <a:pt x="687325" y="678180"/>
                </a:lnTo>
                <a:lnTo>
                  <a:pt x="707137" y="669036"/>
                </a:lnTo>
                <a:lnTo>
                  <a:pt x="707137" y="670560"/>
                </a:lnTo>
                <a:lnTo>
                  <a:pt x="726949" y="661416"/>
                </a:lnTo>
                <a:lnTo>
                  <a:pt x="726949" y="661416"/>
                </a:lnTo>
                <a:lnTo>
                  <a:pt x="746761" y="652272"/>
                </a:lnTo>
                <a:lnTo>
                  <a:pt x="745237" y="652272"/>
                </a:lnTo>
                <a:lnTo>
                  <a:pt x="765049" y="643128"/>
                </a:lnTo>
                <a:lnTo>
                  <a:pt x="763525" y="643128"/>
                </a:lnTo>
                <a:lnTo>
                  <a:pt x="781812" y="632460"/>
                </a:lnTo>
                <a:lnTo>
                  <a:pt x="781812" y="632460"/>
                </a:lnTo>
                <a:lnTo>
                  <a:pt x="798577" y="620268"/>
                </a:lnTo>
                <a:lnTo>
                  <a:pt x="798577" y="620268"/>
                </a:lnTo>
                <a:lnTo>
                  <a:pt x="815341" y="609600"/>
                </a:lnTo>
                <a:lnTo>
                  <a:pt x="815341" y="609600"/>
                </a:lnTo>
                <a:lnTo>
                  <a:pt x="830581" y="597408"/>
                </a:lnTo>
                <a:lnTo>
                  <a:pt x="830581" y="597408"/>
                </a:lnTo>
                <a:lnTo>
                  <a:pt x="845821" y="583692"/>
                </a:lnTo>
                <a:lnTo>
                  <a:pt x="845821" y="583692"/>
                </a:lnTo>
                <a:lnTo>
                  <a:pt x="859537" y="571500"/>
                </a:lnTo>
                <a:lnTo>
                  <a:pt x="859537" y="571500"/>
                </a:lnTo>
                <a:lnTo>
                  <a:pt x="873253" y="557783"/>
                </a:lnTo>
                <a:lnTo>
                  <a:pt x="873253" y="557783"/>
                </a:lnTo>
                <a:lnTo>
                  <a:pt x="885444" y="542544"/>
                </a:lnTo>
                <a:lnTo>
                  <a:pt x="885444" y="544068"/>
                </a:lnTo>
                <a:lnTo>
                  <a:pt x="896113" y="528828"/>
                </a:lnTo>
                <a:lnTo>
                  <a:pt x="896113" y="528828"/>
                </a:lnTo>
                <a:lnTo>
                  <a:pt x="906780" y="513588"/>
                </a:lnTo>
                <a:lnTo>
                  <a:pt x="906780" y="513588"/>
                </a:lnTo>
                <a:lnTo>
                  <a:pt x="915925" y="498348"/>
                </a:lnTo>
                <a:lnTo>
                  <a:pt x="915925" y="498348"/>
                </a:lnTo>
                <a:lnTo>
                  <a:pt x="923544" y="481583"/>
                </a:lnTo>
                <a:lnTo>
                  <a:pt x="923544" y="481583"/>
                </a:lnTo>
                <a:lnTo>
                  <a:pt x="931165" y="466344"/>
                </a:lnTo>
                <a:lnTo>
                  <a:pt x="931165" y="466344"/>
                </a:lnTo>
                <a:lnTo>
                  <a:pt x="937261" y="449580"/>
                </a:lnTo>
                <a:lnTo>
                  <a:pt x="937261" y="449580"/>
                </a:lnTo>
                <a:lnTo>
                  <a:pt x="943356" y="432816"/>
                </a:lnTo>
                <a:lnTo>
                  <a:pt x="943356" y="432816"/>
                </a:lnTo>
                <a:lnTo>
                  <a:pt x="946404" y="414528"/>
                </a:lnTo>
                <a:lnTo>
                  <a:pt x="946404" y="416052"/>
                </a:lnTo>
                <a:lnTo>
                  <a:pt x="949453" y="397764"/>
                </a:lnTo>
                <a:lnTo>
                  <a:pt x="949453" y="397764"/>
                </a:lnTo>
                <a:lnTo>
                  <a:pt x="950977" y="379476"/>
                </a:lnTo>
                <a:lnTo>
                  <a:pt x="950977" y="381000"/>
                </a:lnTo>
                <a:lnTo>
                  <a:pt x="952501" y="362712"/>
                </a:lnTo>
                <a:lnTo>
                  <a:pt x="952501" y="362712"/>
                </a:lnTo>
                <a:lnTo>
                  <a:pt x="950977" y="344424"/>
                </a:lnTo>
                <a:lnTo>
                  <a:pt x="950977" y="344424"/>
                </a:lnTo>
                <a:lnTo>
                  <a:pt x="949453" y="326136"/>
                </a:lnTo>
                <a:lnTo>
                  <a:pt x="949453" y="327660"/>
                </a:lnTo>
                <a:lnTo>
                  <a:pt x="946404" y="309372"/>
                </a:lnTo>
                <a:lnTo>
                  <a:pt x="946404" y="309372"/>
                </a:lnTo>
                <a:lnTo>
                  <a:pt x="943356" y="292608"/>
                </a:lnTo>
                <a:lnTo>
                  <a:pt x="943356" y="292608"/>
                </a:lnTo>
                <a:lnTo>
                  <a:pt x="937261" y="275844"/>
                </a:lnTo>
                <a:lnTo>
                  <a:pt x="937261" y="275844"/>
                </a:lnTo>
                <a:lnTo>
                  <a:pt x="931165" y="259080"/>
                </a:lnTo>
                <a:lnTo>
                  <a:pt x="931165" y="259080"/>
                </a:lnTo>
                <a:lnTo>
                  <a:pt x="923544" y="242316"/>
                </a:lnTo>
                <a:lnTo>
                  <a:pt x="923544" y="242316"/>
                </a:lnTo>
                <a:lnTo>
                  <a:pt x="915925" y="227076"/>
                </a:lnTo>
                <a:lnTo>
                  <a:pt x="915925" y="227076"/>
                </a:lnTo>
                <a:lnTo>
                  <a:pt x="906780" y="211836"/>
                </a:lnTo>
                <a:lnTo>
                  <a:pt x="906780" y="211836"/>
                </a:lnTo>
                <a:lnTo>
                  <a:pt x="896113" y="196596"/>
                </a:lnTo>
                <a:lnTo>
                  <a:pt x="896113" y="196596"/>
                </a:lnTo>
                <a:lnTo>
                  <a:pt x="885444" y="181356"/>
                </a:lnTo>
                <a:lnTo>
                  <a:pt x="885444" y="181356"/>
                </a:lnTo>
                <a:lnTo>
                  <a:pt x="873253" y="167640"/>
                </a:lnTo>
                <a:lnTo>
                  <a:pt x="873253" y="167640"/>
                </a:lnTo>
                <a:lnTo>
                  <a:pt x="859537" y="153924"/>
                </a:lnTo>
                <a:lnTo>
                  <a:pt x="859537" y="153924"/>
                </a:lnTo>
                <a:lnTo>
                  <a:pt x="845821" y="140208"/>
                </a:lnTo>
                <a:lnTo>
                  <a:pt x="845821" y="140208"/>
                </a:lnTo>
                <a:lnTo>
                  <a:pt x="830581" y="128016"/>
                </a:lnTo>
                <a:lnTo>
                  <a:pt x="830581" y="128016"/>
                </a:lnTo>
                <a:lnTo>
                  <a:pt x="815341" y="115824"/>
                </a:lnTo>
                <a:lnTo>
                  <a:pt x="815341" y="115824"/>
                </a:lnTo>
                <a:lnTo>
                  <a:pt x="798577" y="103632"/>
                </a:lnTo>
                <a:lnTo>
                  <a:pt x="798577" y="103632"/>
                </a:lnTo>
                <a:lnTo>
                  <a:pt x="781812" y="92964"/>
                </a:lnTo>
                <a:lnTo>
                  <a:pt x="781812" y="92964"/>
                </a:lnTo>
                <a:lnTo>
                  <a:pt x="763525" y="82296"/>
                </a:lnTo>
                <a:lnTo>
                  <a:pt x="765049" y="82296"/>
                </a:lnTo>
                <a:lnTo>
                  <a:pt x="745237" y="71628"/>
                </a:lnTo>
                <a:lnTo>
                  <a:pt x="746761" y="73152"/>
                </a:lnTo>
                <a:lnTo>
                  <a:pt x="726949" y="64008"/>
                </a:lnTo>
                <a:lnTo>
                  <a:pt x="726949" y="64008"/>
                </a:lnTo>
                <a:lnTo>
                  <a:pt x="707137" y="54864"/>
                </a:lnTo>
                <a:lnTo>
                  <a:pt x="707137" y="54864"/>
                </a:lnTo>
                <a:lnTo>
                  <a:pt x="687325" y="47244"/>
                </a:lnTo>
                <a:lnTo>
                  <a:pt x="687325" y="47244"/>
                </a:lnTo>
                <a:lnTo>
                  <a:pt x="665988" y="39624"/>
                </a:lnTo>
                <a:lnTo>
                  <a:pt x="665988" y="39624"/>
                </a:lnTo>
                <a:lnTo>
                  <a:pt x="644653" y="33528"/>
                </a:lnTo>
                <a:lnTo>
                  <a:pt x="644653" y="33528"/>
                </a:lnTo>
                <a:lnTo>
                  <a:pt x="621793" y="27432"/>
                </a:lnTo>
                <a:lnTo>
                  <a:pt x="623317" y="27432"/>
                </a:lnTo>
                <a:lnTo>
                  <a:pt x="600456" y="22860"/>
                </a:lnTo>
                <a:lnTo>
                  <a:pt x="600456" y="22860"/>
                </a:lnTo>
                <a:lnTo>
                  <a:pt x="577597" y="19812"/>
                </a:lnTo>
                <a:lnTo>
                  <a:pt x="577597" y="19812"/>
                </a:lnTo>
                <a:lnTo>
                  <a:pt x="554737" y="16764"/>
                </a:lnTo>
                <a:lnTo>
                  <a:pt x="554737" y="16764"/>
                </a:lnTo>
                <a:lnTo>
                  <a:pt x="530353" y="13716"/>
                </a:lnTo>
                <a:lnTo>
                  <a:pt x="530353" y="13716"/>
                </a:lnTo>
                <a:lnTo>
                  <a:pt x="505969" y="12192"/>
                </a:lnTo>
                <a:lnTo>
                  <a:pt x="507493" y="12192"/>
                </a:lnTo>
                <a:lnTo>
                  <a:pt x="481585" y="12192"/>
                </a:lnTo>
                <a:lnTo>
                  <a:pt x="483109" y="12192"/>
                </a:lnTo>
                <a:lnTo>
                  <a:pt x="458725" y="12192"/>
                </a:lnTo>
                <a:lnTo>
                  <a:pt x="458725" y="12192"/>
                </a:lnTo>
                <a:lnTo>
                  <a:pt x="434341" y="13716"/>
                </a:lnTo>
                <a:lnTo>
                  <a:pt x="434341" y="13716"/>
                </a:lnTo>
                <a:lnTo>
                  <a:pt x="409956" y="16764"/>
                </a:lnTo>
                <a:lnTo>
                  <a:pt x="409956" y="16764"/>
                </a:lnTo>
                <a:lnTo>
                  <a:pt x="387097" y="19812"/>
                </a:lnTo>
                <a:lnTo>
                  <a:pt x="387097" y="19812"/>
                </a:lnTo>
                <a:lnTo>
                  <a:pt x="364237" y="22860"/>
                </a:lnTo>
                <a:lnTo>
                  <a:pt x="364237" y="22860"/>
                </a:lnTo>
                <a:lnTo>
                  <a:pt x="341377" y="27432"/>
                </a:lnTo>
                <a:lnTo>
                  <a:pt x="342900" y="27432"/>
                </a:lnTo>
                <a:lnTo>
                  <a:pt x="320041" y="33528"/>
                </a:lnTo>
                <a:lnTo>
                  <a:pt x="320041" y="33528"/>
                </a:lnTo>
                <a:lnTo>
                  <a:pt x="298705" y="39624"/>
                </a:lnTo>
                <a:lnTo>
                  <a:pt x="298705" y="39624"/>
                </a:lnTo>
                <a:lnTo>
                  <a:pt x="277369" y="47244"/>
                </a:lnTo>
                <a:lnTo>
                  <a:pt x="278893" y="47244"/>
                </a:lnTo>
                <a:lnTo>
                  <a:pt x="257556" y="54864"/>
                </a:lnTo>
                <a:lnTo>
                  <a:pt x="257556" y="54864"/>
                </a:lnTo>
                <a:lnTo>
                  <a:pt x="237744" y="64008"/>
                </a:lnTo>
                <a:lnTo>
                  <a:pt x="237744" y="64008"/>
                </a:lnTo>
                <a:lnTo>
                  <a:pt x="219456" y="73152"/>
                </a:lnTo>
                <a:lnTo>
                  <a:pt x="219456" y="71628"/>
                </a:lnTo>
                <a:lnTo>
                  <a:pt x="201169" y="82296"/>
                </a:lnTo>
                <a:lnTo>
                  <a:pt x="201169" y="82296"/>
                </a:lnTo>
                <a:lnTo>
                  <a:pt x="182881" y="92964"/>
                </a:lnTo>
                <a:lnTo>
                  <a:pt x="182881" y="92964"/>
                </a:lnTo>
                <a:lnTo>
                  <a:pt x="166117" y="103632"/>
                </a:lnTo>
                <a:lnTo>
                  <a:pt x="166117" y="103632"/>
                </a:lnTo>
                <a:lnTo>
                  <a:pt x="149353" y="115824"/>
                </a:lnTo>
                <a:lnTo>
                  <a:pt x="149353" y="115824"/>
                </a:lnTo>
                <a:lnTo>
                  <a:pt x="134113" y="128016"/>
                </a:lnTo>
                <a:lnTo>
                  <a:pt x="134113" y="128016"/>
                </a:lnTo>
                <a:lnTo>
                  <a:pt x="118873" y="140208"/>
                </a:lnTo>
                <a:lnTo>
                  <a:pt x="118873" y="140208"/>
                </a:lnTo>
                <a:lnTo>
                  <a:pt x="105156" y="153924"/>
                </a:lnTo>
                <a:lnTo>
                  <a:pt x="105156" y="153924"/>
                </a:lnTo>
                <a:lnTo>
                  <a:pt x="91441" y="167640"/>
                </a:lnTo>
                <a:lnTo>
                  <a:pt x="92965" y="167640"/>
                </a:lnTo>
                <a:lnTo>
                  <a:pt x="79249" y="181356"/>
                </a:lnTo>
                <a:lnTo>
                  <a:pt x="80773" y="181356"/>
                </a:lnTo>
                <a:lnTo>
                  <a:pt x="68581" y="196596"/>
                </a:lnTo>
                <a:lnTo>
                  <a:pt x="68581" y="196596"/>
                </a:lnTo>
                <a:lnTo>
                  <a:pt x="57913" y="211836"/>
                </a:lnTo>
                <a:lnTo>
                  <a:pt x="57913" y="211836"/>
                </a:lnTo>
                <a:lnTo>
                  <a:pt x="48769" y="227076"/>
                </a:lnTo>
                <a:lnTo>
                  <a:pt x="48769" y="227076"/>
                </a:lnTo>
                <a:lnTo>
                  <a:pt x="41149" y="242316"/>
                </a:lnTo>
                <a:lnTo>
                  <a:pt x="41149" y="242316"/>
                </a:lnTo>
                <a:lnTo>
                  <a:pt x="33529" y="259080"/>
                </a:lnTo>
                <a:lnTo>
                  <a:pt x="33529" y="259080"/>
                </a:lnTo>
                <a:lnTo>
                  <a:pt x="27433" y="275844"/>
                </a:lnTo>
                <a:lnTo>
                  <a:pt x="27433" y="275844"/>
                </a:lnTo>
                <a:lnTo>
                  <a:pt x="21337" y="292608"/>
                </a:lnTo>
                <a:lnTo>
                  <a:pt x="21337" y="292608"/>
                </a:lnTo>
                <a:lnTo>
                  <a:pt x="18288" y="309372"/>
                </a:lnTo>
                <a:lnTo>
                  <a:pt x="18288" y="309372"/>
                </a:lnTo>
                <a:lnTo>
                  <a:pt x="15241" y="327660"/>
                </a:lnTo>
                <a:lnTo>
                  <a:pt x="15241" y="326136"/>
                </a:lnTo>
                <a:lnTo>
                  <a:pt x="13717" y="344424"/>
                </a:lnTo>
                <a:lnTo>
                  <a:pt x="13717" y="344424"/>
                </a:lnTo>
                <a:lnTo>
                  <a:pt x="12193" y="362712"/>
                </a:lnTo>
                <a:lnTo>
                  <a:pt x="12193" y="362712"/>
                </a:lnTo>
                <a:lnTo>
                  <a:pt x="13717" y="381000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5927089" y="3135456"/>
            <a:ext cx="461282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Tugas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6086856" y="2202180"/>
            <a:ext cx="2129028" cy="472440"/>
          </a:xfrm>
          <a:custGeom>
            <a:avLst/>
            <a:gdLst/>
            <a:ahLst/>
            <a:cxnLst/>
            <a:rect l="l" t="t" r="r" b="b"/>
            <a:pathLst>
              <a:path w="2129028" h="472440">
                <a:moveTo>
                  <a:pt x="0" y="0"/>
                </a:moveTo>
                <a:lnTo>
                  <a:pt x="2129028" y="0"/>
                </a:lnTo>
                <a:lnTo>
                  <a:pt x="2129028" y="472440"/>
                </a:lnTo>
                <a:lnTo>
                  <a:pt x="0" y="472440"/>
                </a:lnTo>
                <a:lnTo>
                  <a:pt x="0" y="0"/>
                </a:lnTo>
                <a:close/>
                <a:moveTo>
                  <a:pt x="9144" y="467868"/>
                </a:moveTo>
                <a:lnTo>
                  <a:pt x="4572" y="461772"/>
                </a:lnTo>
                <a:lnTo>
                  <a:pt x="2124456" y="461772"/>
                </a:lnTo>
                <a:lnTo>
                  <a:pt x="2119884" y="467868"/>
                </a:lnTo>
                <a:lnTo>
                  <a:pt x="2119884" y="4572"/>
                </a:lnTo>
                <a:lnTo>
                  <a:pt x="2124456" y="10668"/>
                </a:lnTo>
                <a:lnTo>
                  <a:pt x="4572" y="10668"/>
                </a:lnTo>
                <a:lnTo>
                  <a:pt x="9144" y="4572"/>
                </a:lnTo>
                <a:lnTo>
                  <a:pt x="9144" y="467868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6263450" y="2263774"/>
            <a:ext cx="885292" cy="170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Melaksanakan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263450" y="2263774"/>
            <a:ext cx="1359865" cy="352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92123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tugas</a:t>
            </a:r>
            <a:endParaRPr sz="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dengan tugas pokok.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728014" y="2263774"/>
            <a:ext cx="424129" cy="170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sesuai</a:t>
            </a:r>
            <a:endParaRPr sz="900">
              <a:latin typeface="Arial"/>
              <a:cs typeface="Arial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6187440" y="2679192"/>
            <a:ext cx="76200" cy="137160"/>
          </a:xfrm>
          <a:custGeom>
            <a:avLst/>
            <a:gdLst/>
            <a:ahLst/>
            <a:cxnLst/>
            <a:rect l="l" t="t" r="r" b="b"/>
            <a:pathLst>
              <a:path w="76200" h="137160">
                <a:moveTo>
                  <a:pt x="41148" y="0"/>
                </a:moveTo>
                <a:lnTo>
                  <a:pt x="41148" y="74676"/>
                </a:lnTo>
                <a:lnTo>
                  <a:pt x="35052" y="74676"/>
                </a:lnTo>
                <a:lnTo>
                  <a:pt x="35052" y="0"/>
                </a:lnTo>
                <a:lnTo>
                  <a:pt x="41148" y="0"/>
                </a:lnTo>
                <a:close/>
                <a:moveTo>
                  <a:pt x="76200" y="60960"/>
                </a:moveTo>
                <a:lnTo>
                  <a:pt x="38100" y="137160"/>
                </a:lnTo>
                <a:lnTo>
                  <a:pt x="0" y="60960"/>
                </a:lnTo>
                <a:lnTo>
                  <a:pt x="76200" y="6096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475988" y="2432304"/>
            <a:ext cx="1024128" cy="736092"/>
          </a:xfrm>
          <a:custGeom>
            <a:avLst/>
            <a:gdLst/>
            <a:ahLst/>
            <a:cxnLst/>
            <a:rect l="l" t="t" r="r" b="b"/>
            <a:pathLst>
              <a:path w="1024128" h="736092">
                <a:moveTo>
                  <a:pt x="0" y="367284"/>
                </a:moveTo>
                <a:lnTo>
                  <a:pt x="0" y="348996"/>
                </a:lnTo>
                <a:lnTo>
                  <a:pt x="3048" y="330708"/>
                </a:lnTo>
                <a:lnTo>
                  <a:pt x="6096" y="312420"/>
                </a:lnTo>
                <a:lnTo>
                  <a:pt x="10668" y="294132"/>
                </a:lnTo>
                <a:lnTo>
                  <a:pt x="16763" y="275844"/>
                </a:lnTo>
                <a:lnTo>
                  <a:pt x="22860" y="257556"/>
                </a:lnTo>
                <a:lnTo>
                  <a:pt x="32004" y="240792"/>
                </a:lnTo>
                <a:lnTo>
                  <a:pt x="41148" y="224028"/>
                </a:lnTo>
                <a:lnTo>
                  <a:pt x="50292" y="207264"/>
                </a:lnTo>
                <a:lnTo>
                  <a:pt x="62484" y="192024"/>
                </a:lnTo>
                <a:lnTo>
                  <a:pt x="74675" y="176784"/>
                </a:lnTo>
                <a:lnTo>
                  <a:pt x="88392" y="161544"/>
                </a:lnTo>
                <a:lnTo>
                  <a:pt x="102108" y="147828"/>
                </a:lnTo>
                <a:lnTo>
                  <a:pt x="117348" y="134112"/>
                </a:lnTo>
                <a:lnTo>
                  <a:pt x="134112" y="120396"/>
                </a:lnTo>
                <a:lnTo>
                  <a:pt x="150875" y="108204"/>
                </a:lnTo>
                <a:lnTo>
                  <a:pt x="169163" y="96012"/>
                </a:lnTo>
                <a:lnTo>
                  <a:pt x="187452" y="83820"/>
                </a:lnTo>
                <a:lnTo>
                  <a:pt x="205740" y="73152"/>
                </a:lnTo>
                <a:lnTo>
                  <a:pt x="227075" y="62484"/>
                </a:lnTo>
                <a:lnTo>
                  <a:pt x="246888" y="53340"/>
                </a:lnTo>
                <a:lnTo>
                  <a:pt x="268224" y="44196"/>
                </a:lnTo>
                <a:lnTo>
                  <a:pt x="291084" y="36576"/>
                </a:lnTo>
                <a:lnTo>
                  <a:pt x="313944" y="28956"/>
                </a:lnTo>
                <a:lnTo>
                  <a:pt x="336804" y="22860"/>
                </a:lnTo>
                <a:lnTo>
                  <a:pt x="359663" y="16764"/>
                </a:lnTo>
                <a:lnTo>
                  <a:pt x="384048" y="12192"/>
                </a:lnTo>
                <a:lnTo>
                  <a:pt x="408432" y="7620"/>
                </a:lnTo>
                <a:lnTo>
                  <a:pt x="434340" y="4572"/>
                </a:lnTo>
                <a:lnTo>
                  <a:pt x="460248" y="3048"/>
                </a:lnTo>
                <a:lnTo>
                  <a:pt x="486156" y="1524"/>
                </a:lnTo>
                <a:lnTo>
                  <a:pt x="512063" y="0"/>
                </a:lnTo>
                <a:lnTo>
                  <a:pt x="537972" y="1524"/>
                </a:lnTo>
                <a:lnTo>
                  <a:pt x="563880" y="3048"/>
                </a:lnTo>
                <a:lnTo>
                  <a:pt x="589788" y="4572"/>
                </a:lnTo>
                <a:lnTo>
                  <a:pt x="614172" y="7620"/>
                </a:lnTo>
                <a:lnTo>
                  <a:pt x="640080" y="12192"/>
                </a:lnTo>
                <a:lnTo>
                  <a:pt x="664463" y="16764"/>
                </a:lnTo>
                <a:lnTo>
                  <a:pt x="687324" y="22860"/>
                </a:lnTo>
                <a:lnTo>
                  <a:pt x="710184" y="28956"/>
                </a:lnTo>
                <a:lnTo>
                  <a:pt x="733044" y="36576"/>
                </a:lnTo>
                <a:lnTo>
                  <a:pt x="755904" y="44196"/>
                </a:lnTo>
                <a:lnTo>
                  <a:pt x="777240" y="53340"/>
                </a:lnTo>
                <a:lnTo>
                  <a:pt x="797052" y="62484"/>
                </a:lnTo>
                <a:lnTo>
                  <a:pt x="816863" y="73152"/>
                </a:lnTo>
                <a:lnTo>
                  <a:pt x="836675" y="83820"/>
                </a:lnTo>
                <a:lnTo>
                  <a:pt x="854963" y="96012"/>
                </a:lnTo>
                <a:lnTo>
                  <a:pt x="873252" y="108204"/>
                </a:lnTo>
                <a:lnTo>
                  <a:pt x="890016" y="120396"/>
                </a:lnTo>
                <a:lnTo>
                  <a:pt x="906780" y="134112"/>
                </a:lnTo>
                <a:lnTo>
                  <a:pt x="922019" y="147828"/>
                </a:lnTo>
                <a:lnTo>
                  <a:pt x="935736" y="161544"/>
                </a:lnTo>
                <a:lnTo>
                  <a:pt x="949452" y="176784"/>
                </a:lnTo>
                <a:lnTo>
                  <a:pt x="961644" y="192024"/>
                </a:lnTo>
                <a:lnTo>
                  <a:pt x="972312" y="207264"/>
                </a:lnTo>
                <a:lnTo>
                  <a:pt x="982980" y="224028"/>
                </a:lnTo>
                <a:lnTo>
                  <a:pt x="992124" y="240792"/>
                </a:lnTo>
                <a:lnTo>
                  <a:pt x="1001268" y="257556"/>
                </a:lnTo>
                <a:lnTo>
                  <a:pt x="1007363" y="275844"/>
                </a:lnTo>
                <a:lnTo>
                  <a:pt x="1013460" y="294132"/>
                </a:lnTo>
                <a:lnTo>
                  <a:pt x="1018031" y="312420"/>
                </a:lnTo>
                <a:lnTo>
                  <a:pt x="1021080" y="330708"/>
                </a:lnTo>
                <a:lnTo>
                  <a:pt x="1022604" y="348996"/>
                </a:lnTo>
                <a:lnTo>
                  <a:pt x="1024128" y="367284"/>
                </a:lnTo>
                <a:lnTo>
                  <a:pt x="1022604" y="387096"/>
                </a:lnTo>
                <a:lnTo>
                  <a:pt x="1021080" y="405384"/>
                </a:lnTo>
                <a:lnTo>
                  <a:pt x="1018031" y="423672"/>
                </a:lnTo>
                <a:lnTo>
                  <a:pt x="1013460" y="441960"/>
                </a:lnTo>
                <a:lnTo>
                  <a:pt x="1007363" y="460248"/>
                </a:lnTo>
                <a:lnTo>
                  <a:pt x="1001268" y="478536"/>
                </a:lnTo>
                <a:lnTo>
                  <a:pt x="992124" y="495300"/>
                </a:lnTo>
                <a:lnTo>
                  <a:pt x="982980" y="512064"/>
                </a:lnTo>
                <a:lnTo>
                  <a:pt x="972312" y="528828"/>
                </a:lnTo>
                <a:lnTo>
                  <a:pt x="961644" y="544068"/>
                </a:lnTo>
                <a:lnTo>
                  <a:pt x="949452" y="559308"/>
                </a:lnTo>
                <a:lnTo>
                  <a:pt x="935736" y="574548"/>
                </a:lnTo>
                <a:lnTo>
                  <a:pt x="922019" y="588264"/>
                </a:lnTo>
                <a:lnTo>
                  <a:pt x="906780" y="601980"/>
                </a:lnTo>
                <a:lnTo>
                  <a:pt x="890016" y="615696"/>
                </a:lnTo>
                <a:lnTo>
                  <a:pt x="873252" y="627888"/>
                </a:lnTo>
                <a:lnTo>
                  <a:pt x="854963" y="640080"/>
                </a:lnTo>
                <a:lnTo>
                  <a:pt x="836675" y="652272"/>
                </a:lnTo>
                <a:lnTo>
                  <a:pt x="816863" y="662940"/>
                </a:lnTo>
                <a:lnTo>
                  <a:pt x="797052" y="673608"/>
                </a:lnTo>
                <a:lnTo>
                  <a:pt x="777240" y="682752"/>
                </a:lnTo>
                <a:lnTo>
                  <a:pt x="755904" y="691896"/>
                </a:lnTo>
                <a:lnTo>
                  <a:pt x="733044" y="699516"/>
                </a:lnTo>
                <a:lnTo>
                  <a:pt x="710184" y="707136"/>
                </a:lnTo>
                <a:lnTo>
                  <a:pt x="687324" y="713232"/>
                </a:lnTo>
                <a:lnTo>
                  <a:pt x="664463" y="719328"/>
                </a:lnTo>
                <a:lnTo>
                  <a:pt x="640080" y="723900"/>
                </a:lnTo>
                <a:lnTo>
                  <a:pt x="614172" y="728472"/>
                </a:lnTo>
                <a:lnTo>
                  <a:pt x="589788" y="731520"/>
                </a:lnTo>
                <a:lnTo>
                  <a:pt x="563880" y="733044"/>
                </a:lnTo>
                <a:lnTo>
                  <a:pt x="537972" y="734568"/>
                </a:lnTo>
                <a:lnTo>
                  <a:pt x="512063" y="736092"/>
                </a:lnTo>
                <a:lnTo>
                  <a:pt x="486156" y="734568"/>
                </a:lnTo>
                <a:lnTo>
                  <a:pt x="460248" y="733044"/>
                </a:lnTo>
                <a:lnTo>
                  <a:pt x="434340" y="731520"/>
                </a:lnTo>
                <a:lnTo>
                  <a:pt x="408432" y="728472"/>
                </a:lnTo>
                <a:lnTo>
                  <a:pt x="384048" y="723900"/>
                </a:lnTo>
                <a:lnTo>
                  <a:pt x="359663" y="719328"/>
                </a:lnTo>
                <a:lnTo>
                  <a:pt x="336804" y="713232"/>
                </a:lnTo>
                <a:lnTo>
                  <a:pt x="313944" y="707136"/>
                </a:lnTo>
                <a:lnTo>
                  <a:pt x="291084" y="699516"/>
                </a:lnTo>
                <a:lnTo>
                  <a:pt x="268224" y="691896"/>
                </a:lnTo>
                <a:lnTo>
                  <a:pt x="246888" y="682752"/>
                </a:lnTo>
                <a:lnTo>
                  <a:pt x="227075" y="673608"/>
                </a:lnTo>
                <a:lnTo>
                  <a:pt x="205740" y="662940"/>
                </a:lnTo>
                <a:lnTo>
                  <a:pt x="187452" y="652272"/>
                </a:lnTo>
                <a:lnTo>
                  <a:pt x="169163" y="640080"/>
                </a:lnTo>
                <a:lnTo>
                  <a:pt x="150875" y="627888"/>
                </a:lnTo>
                <a:lnTo>
                  <a:pt x="134112" y="615696"/>
                </a:lnTo>
                <a:lnTo>
                  <a:pt x="117348" y="601980"/>
                </a:lnTo>
                <a:lnTo>
                  <a:pt x="102108" y="588264"/>
                </a:lnTo>
                <a:lnTo>
                  <a:pt x="88392" y="574548"/>
                </a:lnTo>
                <a:lnTo>
                  <a:pt x="74675" y="559308"/>
                </a:lnTo>
                <a:lnTo>
                  <a:pt x="62484" y="544068"/>
                </a:lnTo>
                <a:lnTo>
                  <a:pt x="50292" y="528828"/>
                </a:lnTo>
                <a:lnTo>
                  <a:pt x="41148" y="512064"/>
                </a:lnTo>
                <a:lnTo>
                  <a:pt x="32004" y="495300"/>
                </a:lnTo>
                <a:lnTo>
                  <a:pt x="22860" y="478536"/>
                </a:lnTo>
                <a:lnTo>
                  <a:pt x="16763" y="460248"/>
                </a:lnTo>
                <a:lnTo>
                  <a:pt x="10668" y="441960"/>
                </a:lnTo>
                <a:lnTo>
                  <a:pt x="6096" y="423672"/>
                </a:lnTo>
                <a:lnTo>
                  <a:pt x="3048" y="405384"/>
                </a:lnTo>
                <a:lnTo>
                  <a:pt x="0" y="387096"/>
                </a:lnTo>
                <a:lnTo>
                  <a:pt x="0" y="367284"/>
                </a:lnTo>
                <a:close/>
                <a:moveTo>
                  <a:pt x="13716" y="387096"/>
                </a:moveTo>
                <a:lnTo>
                  <a:pt x="13716" y="385572"/>
                </a:lnTo>
                <a:lnTo>
                  <a:pt x="15240" y="403860"/>
                </a:lnTo>
                <a:lnTo>
                  <a:pt x="15240" y="403860"/>
                </a:lnTo>
                <a:lnTo>
                  <a:pt x="18288" y="422148"/>
                </a:lnTo>
                <a:lnTo>
                  <a:pt x="18288" y="422148"/>
                </a:lnTo>
                <a:lnTo>
                  <a:pt x="22860" y="438912"/>
                </a:lnTo>
                <a:lnTo>
                  <a:pt x="22860" y="438912"/>
                </a:lnTo>
                <a:lnTo>
                  <a:pt x="27432" y="455676"/>
                </a:lnTo>
                <a:lnTo>
                  <a:pt x="27432" y="455676"/>
                </a:lnTo>
                <a:lnTo>
                  <a:pt x="35052" y="472440"/>
                </a:lnTo>
                <a:lnTo>
                  <a:pt x="35052" y="472440"/>
                </a:lnTo>
                <a:lnTo>
                  <a:pt x="42672" y="489204"/>
                </a:lnTo>
                <a:lnTo>
                  <a:pt x="42672" y="489204"/>
                </a:lnTo>
                <a:lnTo>
                  <a:pt x="51816" y="505968"/>
                </a:lnTo>
                <a:lnTo>
                  <a:pt x="51816" y="504444"/>
                </a:lnTo>
                <a:lnTo>
                  <a:pt x="60960" y="521208"/>
                </a:lnTo>
                <a:lnTo>
                  <a:pt x="60960" y="521208"/>
                </a:lnTo>
                <a:lnTo>
                  <a:pt x="73152" y="536448"/>
                </a:lnTo>
                <a:lnTo>
                  <a:pt x="71628" y="536448"/>
                </a:lnTo>
                <a:lnTo>
                  <a:pt x="83819" y="551688"/>
                </a:lnTo>
                <a:lnTo>
                  <a:pt x="83819" y="551688"/>
                </a:lnTo>
                <a:lnTo>
                  <a:pt x="97536" y="565404"/>
                </a:lnTo>
                <a:lnTo>
                  <a:pt x="97536" y="565404"/>
                </a:lnTo>
                <a:lnTo>
                  <a:pt x="111252" y="579120"/>
                </a:lnTo>
                <a:lnTo>
                  <a:pt x="111252" y="579120"/>
                </a:lnTo>
                <a:lnTo>
                  <a:pt x="126492" y="592836"/>
                </a:lnTo>
                <a:lnTo>
                  <a:pt x="124968" y="592836"/>
                </a:lnTo>
                <a:lnTo>
                  <a:pt x="141732" y="606552"/>
                </a:lnTo>
                <a:lnTo>
                  <a:pt x="141732" y="606552"/>
                </a:lnTo>
                <a:lnTo>
                  <a:pt x="158496" y="618744"/>
                </a:lnTo>
                <a:lnTo>
                  <a:pt x="158496" y="618744"/>
                </a:lnTo>
                <a:lnTo>
                  <a:pt x="175260" y="629412"/>
                </a:lnTo>
                <a:lnTo>
                  <a:pt x="175260" y="629412"/>
                </a:lnTo>
                <a:lnTo>
                  <a:pt x="193548" y="641604"/>
                </a:lnTo>
                <a:lnTo>
                  <a:pt x="193548" y="641604"/>
                </a:lnTo>
                <a:lnTo>
                  <a:pt x="211836" y="652272"/>
                </a:lnTo>
                <a:lnTo>
                  <a:pt x="211836" y="652272"/>
                </a:lnTo>
                <a:lnTo>
                  <a:pt x="231648" y="661416"/>
                </a:lnTo>
                <a:lnTo>
                  <a:pt x="231648" y="661416"/>
                </a:lnTo>
                <a:lnTo>
                  <a:pt x="252984" y="670560"/>
                </a:lnTo>
                <a:lnTo>
                  <a:pt x="251460" y="670560"/>
                </a:lnTo>
                <a:lnTo>
                  <a:pt x="272796" y="679704"/>
                </a:lnTo>
                <a:lnTo>
                  <a:pt x="272796" y="679704"/>
                </a:lnTo>
                <a:lnTo>
                  <a:pt x="294132" y="687324"/>
                </a:lnTo>
                <a:lnTo>
                  <a:pt x="294132" y="687324"/>
                </a:lnTo>
                <a:lnTo>
                  <a:pt x="316992" y="694944"/>
                </a:lnTo>
                <a:lnTo>
                  <a:pt x="316992" y="694944"/>
                </a:lnTo>
                <a:lnTo>
                  <a:pt x="339852" y="701040"/>
                </a:lnTo>
                <a:lnTo>
                  <a:pt x="339852" y="701040"/>
                </a:lnTo>
                <a:lnTo>
                  <a:pt x="362712" y="707136"/>
                </a:lnTo>
                <a:lnTo>
                  <a:pt x="362712" y="707136"/>
                </a:lnTo>
                <a:lnTo>
                  <a:pt x="387096" y="711708"/>
                </a:lnTo>
                <a:lnTo>
                  <a:pt x="387096" y="711708"/>
                </a:lnTo>
                <a:lnTo>
                  <a:pt x="411480" y="716280"/>
                </a:lnTo>
                <a:lnTo>
                  <a:pt x="411480" y="716280"/>
                </a:lnTo>
                <a:lnTo>
                  <a:pt x="435863" y="719328"/>
                </a:lnTo>
                <a:lnTo>
                  <a:pt x="435863" y="719328"/>
                </a:lnTo>
                <a:lnTo>
                  <a:pt x="460248" y="720852"/>
                </a:lnTo>
                <a:lnTo>
                  <a:pt x="460248" y="720852"/>
                </a:lnTo>
                <a:lnTo>
                  <a:pt x="486156" y="722376"/>
                </a:lnTo>
                <a:lnTo>
                  <a:pt x="486156" y="722376"/>
                </a:lnTo>
                <a:lnTo>
                  <a:pt x="512063" y="722376"/>
                </a:lnTo>
                <a:lnTo>
                  <a:pt x="512063" y="722376"/>
                </a:lnTo>
                <a:lnTo>
                  <a:pt x="537972" y="722376"/>
                </a:lnTo>
                <a:lnTo>
                  <a:pt x="537972" y="722376"/>
                </a:lnTo>
                <a:lnTo>
                  <a:pt x="563880" y="720852"/>
                </a:lnTo>
                <a:lnTo>
                  <a:pt x="562356" y="720852"/>
                </a:lnTo>
                <a:lnTo>
                  <a:pt x="588263" y="719328"/>
                </a:lnTo>
                <a:lnTo>
                  <a:pt x="588263" y="719328"/>
                </a:lnTo>
                <a:lnTo>
                  <a:pt x="612648" y="716280"/>
                </a:lnTo>
                <a:lnTo>
                  <a:pt x="612648" y="716280"/>
                </a:lnTo>
                <a:lnTo>
                  <a:pt x="637032" y="711708"/>
                </a:lnTo>
                <a:lnTo>
                  <a:pt x="637032" y="711708"/>
                </a:lnTo>
                <a:lnTo>
                  <a:pt x="661416" y="707136"/>
                </a:lnTo>
                <a:lnTo>
                  <a:pt x="661416" y="707136"/>
                </a:lnTo>
                <a:lnTo>
                  <a:pt x="684275" y="701040"/>
                </a:lnTo>
                <a:lnTo>
                  <a:pt x="684275" y="701040"/>
                </a:lnTo>
                <a:lnTo>
                  <a:pt x="707136" y="694944"/>
                </a:lnTo>
                <a:lnTo>
                  <a:pt x="707136" y="694944"/>
                </a:lnTo>
                <a:lnTo>
                  <a:pt x="728472" y="687324"/>
                </a:lnTo>
                <a:lnTo>
                  <a:pt x="728472" y="687324"/>
                </a:lnTo>
                <a:lnTo>
                  <a:pt x="751332" y="679704"/>
                </a:lnTo>
                <a:lnTo>
                  <a:pt x="749808" y="679704"/>
                </a:lnTo>
                <a:lnTo>
                  <a:pt x="771144" y="670560"/>
                </a:lnTo>
                <a:lnTo>
                  <a:pt x="771144" y="670560"/>
                </a:lnTo>
                <a:lnTo>
                  <a:pt x="792480" y="661416"/>
                </a:lnTo>
                <a:lnTo>
                  <a:pt x="792480" y="661416"/>
                </a:lnTo>
                <a:lnTo>
                  <a:pt x="812292" y="652272"/>
                </a:lnTo>
                <a:lnTo>
                  <a:pt x="810768" y="652272"/>
                </a:lnTo>
                <a:lnTo>
                  <a:pt x="830580" y="641604"/>
                </a:lnTo>
                <a:lnTo>
                  <a:pt x="830580" y="641604"/>
                </a:lnTo>
                <a:lnTo>
                  <a:pt x="848868" y="629412"/>
                </a:lnTo>
                <a:lnTo>
                  <a:pt x="848868" y="629412"/>
                </a:lnTo>
                <a:lnTo>
                  <a:pt x="865632" y="618744"/>
                </a:lnTo>
                <a:lnTo>
                  <a:pt x="865632" y="618744"/>
                </a:lnTo>
                <a:lnTo>
                  <a:pt x="882396" y="606552"/>
                </a:lnTo>
                <a:lnTo>
                  <a:pt x="882396" y="606552"/>
                </a:lnTo>
                <a:lnTo>
                  <a:pt x="897636" y="592836"/>
                </a:lnTo>
                <a:lnTo>
                  <a:pt x="897636" y="592836"/>
                </a:lnTo>
                <a:lnTo>
                  <a:pt x="912875" y="579120"/>
                </a:lnTo>
                <a:lnTo>
                  <a:pt x="912875" y="579120"/>
                </a:lnTo>
                <a:lnTo>
                  <a:pt x="926592" y="565404"/>
                </a:lnTo>
                <a:lnTo>
                  <a:pt x="926592" y="565404"/>
                </a:lnTo>
                <a:lnTo>
                  <a:pt x="940308" y="551688"/>
                </a:lnTo>
                <a:lnTo>
                  <a:pt x="938784" y="551688"/>
                </a:lnTo>
                <a:lnTo>
                  <a:pt x="950975" y="536448"/>
                </a:lnTo>
                <a:lnTo>
                  <a:pt x="950975" y="536448"/>
                </a:lnTo>
                <a:lnTo>
                  <a:pt x="963168" y="521208"/>
                </a:lnTo>
                <a:lnTo>
                  <a:pt x="961644" y="521208"/>
                </a:lnTo>
                <a:lnTo>
                  <a:pt x="972312" y="504444"/>
                </a:lnTo>
                <a:lnTo>
                  <a:pt x="972312" y="505968"/>
                </a:lnTo>
                <a:lnTo>
                  <a:pt x="981456" y="489204"/>
                </a:lnTo>
                <a:lnTo>
                  <a:pt x="981456" y="489204"/>
                </a:lnTo>
                <a:lnTo>
                  <a:pt x="989075" y="472440"/>
                </a:lnTo>
                <a:lnTo>
                  <a:pt x="989075" y="472440"/>
                </a:lnTo>
                <a:lnTo>
                  <a:pt x="995172" y="455676"/>
                </a:lnTo>
                <a:lnTo>
                  <a:pt x="995172" y="455676"/>
                </a:lnTo>
                <a:lnTo>
                  <a:pt x="1001268" y="438912"/>
                </a:lnTo>
                <a:lnTo>
                  <a:pt x="1001268" y="438912"/>
                </a:lnTo>
                <a:lnTo>
                  <a:pt x="1005840" y="422148"/>
                </a:lnTo>
                <a:lnTo>
                  <a:pt x="1005840" y="422148"/>
                </a:lnTo>
                <a:lnTo>
                  <a:pt x="1008888" y="403860"/>
                </a:lnTo>
                <a:lnTo>
                  <a:pt x="1008888" y="403860"/>
                </a:lnTo>
                <a:lnTo>
                  <a:pt x="1010412" y="385572"/>
                </a:lnTo>
                <a:lnTo>
                  <a:pt x="1010412" y="387096"/>
                </a:lnTo>
                <a:lnTo>
                  <a:pt x="1010412" y="367284"/>
                </a:lnTo>
                <a:lnTo>
                  <a:pt x="1010412" y="368808"/>
                </a:lnTo>
                <a:lnTo>
                  <a:pt x="1010412" y="348996"/>
                </a:lnTo>
                <a:lnTo>
                  <a:pt x="1010412" y="350520"/>
                </a:lnTo>
                <a:lnTo>
                  <a:pt x="1008888" y="332232"/>
                </a:lnTo>
                <a:lnTo>
                  <a:pt x="1008888" y="332232"/>
                </a:lnTo>
                <a:lnTo>
                  <a:pt x="1005840" y="313944"/>
                </a:lnTo>
                <a:lnTo>
                  <a:pt x="1005840" y="313944"/>
                </a:lnTo>
                <a:lnTo>
                  <a:pt x="1001268" y="297180"/>
                </a:lnTo>
                <a:lnTo>
                  <a:pt x="1001268" y="297180"/>
                </a:lnTo>
                <a:lnTo>
                  <a:pt x="995172" y="278892"/>
                </a:lnTo>
                <a:lnTo>
                  <a:pt x="995172" y="280416"/>
                </a:lnTo>
                <a:lnTo>
                  <a:pt x="989075" y="263652"/>
                </a:lnTo>
                <a:lnTo>
                  <a:pt x="989075" y="263652"/>
                </a:lnTo>
                <a:lnTo>
                  <a:pt x="981456" y="246888"/>
                </a:lnTo>
                <a:lnTo>
                  <a:pt x="981456" y="246888"/>
                </a:lnTo>
                <a:lnTo>
                  <a:pt x="972312" y="230124"/>
                </a:lnTo>
                <a:lnTo>
                  <a:pt x="972312" y="230124"/>
                </a:lnTo>
                <a:lnTo>
                  <a:pt x="961644" y="214884"/>
                </a:lnTo>
                <a:lnTo>
                  <a:pt x="963168" y="214884"/>
                </a:lnTo>
                <a:lnTo>
                  <a:pt x="950975" y="199644"/>
                </a:lnTo>
                <a:lnTo>
                  <a:pt x="950975" y="199644"/>
                </a:lnTo>
                <a:lnTo>
                  <a:pt x="938784" y="184404"/>
                </a:lnTo>
                <a:lnTo>
                  <a:pt x="940308" y="184404"/>
                </a:lnTo>
                <a:lnTo>
                  <a:pt x="926592" y="170688"/>
                </a:lnTo>
                <a:lnTo>
                  <a:pt x="926592" y="170688"/>
                </a:lnTo>
                <a:lnTo>
                  <a:pt x="912875" y="156972"/>
                </a:lnTo>
                <a:lnTo>
                  <a:pt x="912875" y="156972"/>
                </a:lnTo>
                <a:lnTo>
                  <a:pt x="897636" y="143256"/>
                </a:lnTo>
                <a:lnTo>
                  <a:pt x="897636" y="143256"/>
                </a:lnTo>
                <a:lnTo>
                  <a:pt x="882396" y="129540"/>
                </a:lnTo>
                <a:lnTo>
                  <a:pt x="882396" y="129540"/>
                </a:lnTo>
                <a:lnTo>
                  <a:pt x="865632" y="117348"/>
                </a:lnTo>
                <a:lnTo>
                  <a:pt x="865632" y="117348"/>
                </a:lnTo>
                <a:lnTo>
                  <a:pt x="848868" y="105156"/>
                </a:lnTo>
                <a:lnTo>
                  <a:pt x="848868" y="106680"/>
                </a:lnTo>
                <a:lnTo>
                  <a:pt x="830580" y="94488"/>
                </a:lnTo>
                <a:lnTo>
                  <a:pt x="830580" y="94488"/>
                </a:lnTo>
                <a:lnTo>
                  <a:pt x="810768" y="83820"/>
                </a:lnTo>
                <a:lnTo>
                  <a:pt x="812292" y="83820"/>
                </a:lnTo>
                <a:lnTo>
                  <a:pt x="792480" y="74676"/>
                </a:lnTo>
                <a:lnTo>
                  <a:pt x="792480" y="74676"/>
                </a:lnTo>
                <a:lnTo>
                  <a:pt x="771144" y="65532"/>
                </a:lnTo>
                <a:lnTo>
                  <a:pt x="771144" y="65532"/>
                </a:lnTo>
                <a:lnTo>
                  <a:pt x="749808" y="56388"/>
                </a:lnTo>
                <a:lnTo>
                  <a:pt x="751332" y="56388"/>
                </a:lnTo>
                <a:lnTo>
                  <a:pt x="728472" y="48768"/>
                </a:lnTo>
                <a:lnTo>
                  <a:pt x="728472" y="48768"/>
                </a:lnTo>
                <a:lnTo>
                  <a:pt x="707136" y="41148"/>
                </a:lnTo>
                <a:lnTo>
                  <a:pt x="707136" y="41148"/>
                </a:lnTo>
                <a:lnTo>
                  <a:pt x="684275" y="35052"/>
                </a:lnTo>
                <a:lnTo>
                  <a:pt x="684275" y="35052"/>
                </a:lnTo>
                <a:lnTo>
                  <a:pt x="661416" y="28956"/>
                </a:lnTo>
                <a:lnTo>
                  <a:pt x="661416" y="28956"/>
                </a:lnTo>
                <a:lnTo>
                  <a:pt x="637032" y="24384"/>
                </a:lnTo>
                <a:lnTo>
                  <a:pt x="637032" y="24384"/>
                </a:lnTo>
                <a:lnTo>
                  <a:pt x="612648" y="19812"/>
                </a:lnTo>
                <a:lnTo>
                  <a:pt x="612648" y="19812"/>
                </a:lnTo>
                <a:lnTo>
                  <a:pt x="588263" y="16764"/>
                </a:lnTo>
                <a:lnTo>
                  <a:pt x="588263" y="16764"/>
                </a:lnTo>
                <a:lnTo>
                  <a:pt x="562356" y="15240"/>
                </a:lnTo>
                <a:lnTo>
                  <a:pt x="563880" y="15240"/>
                </a:lnTo>
                <a:lnTo>
                  <a:pt x="537972" y="13716"/>
                </a:lnTo>
                <a:lnTo>
                  <a:pt x="537972" y="13716"/>
                </a:lnTo>
                <a:lnTo>
                  <a:pt x="512063" y="13716"/>
                </a:lnTo>
                <a:lnTo>
                  <a:pt x="512063" y="13716"/>
                </a:lnTo>
                <a:lnTo>
                  <a:pt x="486156" y="13716"/>
                </a:lnTo>
                <a:lnTo>
                  <a:pt x="486156" y="13716"/>
                </a:lnTo>
                <a:lnTo>
                  <a:pt x="460248" y="15240"/>
                </a:lnTo>
                <a:lnTo>
                  <a:pt x="460248" y="15240"/>
                </a:lnTo>
                <a:lnTo>
                  <a:pt x="435863" y="16764"/>
                </a:lnTo>
                <a:lnTo>
                  <a:pt x="435863" y="16764"/>
                </a:lnTo>
                <a:lnTo>
                  <a:pt x="411480" y="19812"/>
                </a:lnTo>
                <a:lnTo>
                  <a:pt x="411480" y="19812"/>
                </a:lnTo>
                <a:lnTo>
                  <a:pt x="387096" y="24384"/>
                </a:lnTo>
                <a:lnTo>
                  <a:pt x="387096" y="24384"/>
                </a:lnTo>
                <a:lnTo>
                  <a:pt x="362712" y="28956"/>
                </a:lnTo>
                <a:lnTo>
                  <a:pt x="362712" y="28956"/>
                </a:lnTo>
                <a:lnTo>
                  <a:pt x="339852" y="35052"/>
                </a:lnTo>
                <a:lnTo>
                  <a:pt x="339852" y="35052"/>
                </a:lnTo>
                <a:lnTo>
                  <a:pt x="316992" y="41148"/>
                </a:lnTo>
                <a:lnTo>
                  <a:pt x="316992" y="41148"/>
                </a:lnTo>
                <a:lnTo>
                  <a:pt x="294132" y="48768"/>
                </a:lnTo>
                <a:lnTo>
                  <a:pt x="294132" y="48768"/>
                </a:lnTo>
                <a:lnTo>
                  <a:pt x="272796" y="56388"/>
                </a:lnTo>
                <a:lnTo>
                  <a:pt x="272796" y="56388"/>
                </a:lnTo>
                <a:lnTo>
                  <a:pt x="251460" y="65532"/>
                </a:lnTo>
                <a:lnTo>
                  <a:pt x="252984" y="65532"/>
                </a:lnTo>
                <a:lnTo>
                  <a:pt x="231648" y="74676"/>
                </a:lnTo>
                <a:lnTo>
                  <a:pt x="231648" y="74676"/>
                </a:lnTo>
                <a:lnTo>
                  <a:pt x="211836" y="83820"/>
                </a:lnTo>
                <a:lnTo>
                  <a:pt x="211836" y="83820"/>
                </a:lnTo>
                <a:lnTo>
                  <a:pt x="193548" y="94488"/>
                </a:lnTo>
                <a:lnTo>
                  <a:pt x="193548" y="94488"/>
                </a:lnTo>
                <a:lnTo>
                  <a:pt x="175260" y="106680"/>
                </a:lnTo>
                <a:lnTo>
                  <a:pt x="175260" y="105156"/>
                </a:lnTo>
                <a:lnTo>
                  <a:pt x="158496" y="117348"/>
                </a:lnTo>
                <a:lnTo>
                  <a:pt x="158496" y="117348"/>
                </a:lnTo>
                <a:lnTo>
                  <a:pt x="141732" y="129540"/>
                </a:lnTo>
                <a:lnTo>
                  <a:pt x="141732" y="129540"/>
                </a:lnTo>
                <a:lnTo>
                  <a:pt x="124968" y="143256"/>
                </a:lnTo>
                <a:lnTo>
                  <a:pt x="126492" y="143256"/>
                </a:lnTo>
                <a:lnTo>
                  <a:pt x="111252" y="156972"/>
                </a:lnTo>
                <a:lnTo>
                  <a:pt x="111252" y="156972"/>
                </a:lnTo>
                <a:lnTo>
                  <a:pt x="97536" y="170688"/>
                </a:lnTo>
                <a:lnTo>
                  <a:pt x="97536" y="170688"/>
                </a:lnTo>
                <a:lnTo>
                  <a:pt x="83819" y="184404"/>
                </a:lnTo>
                <a:lnTo>
                  <a:pt x="83819" y="184404"/>
                </a:lnTo>
                <a:lnTo>
                  <a:pt x="71628" y="199644"/>
                </a:lnTo>
                <a:lnTo>
                  <a:pt x="73152" y="199644"/>
                </a:lnTo>
                <a:lnTo>
                  <a:pt x="60960" y="214884"/>
                </a:lnTo>
                <a:lnTo>
                  <a:pt x="60960" y="214884"/>
                </a:lnTo>
                <a:lnTo>
                  <a:pt x="51816" y="230124"/>
                </a:lnTo>
                <a:lnTo>
                  <a:pt x="51816" y="230124"/>
                </a:lnTo>
                <a:lnTo>
                  <a:pt x="42672" y="246888"/>
                </a:lnTo>
                <a:lnTo>
                  <a:pt x="42672" y="246888"/>
                </a:lnTo>
                <a:lnTo>
                  <a:pt x="35052" y="263652"/>
                </a:lnTo>
                <a:lnTo>
                  <a:pt x="35052" y="263652"/>
                </a:lnTo>
                <a:lnTo>
                  <a:pt x="27432" y="280416"/>
                </a:lnTo>
                <a:lnTo>
                  <a:pt x="27432" y="278892"/>
                </a:lnTo>
                <a:lnTo>
                  <a:pt x="22860" y="297180"/>
                </a:lnTo>
                <a:lnTo>
                  <a:pt x="22860" y="297180"/>
                </a:lnTo>
                <a:lnTo>
                  <a:pt x="18288" y="313944"/>
                </a:lnTo>
                <a:lnTo>
                  <a:pt x="18288" y="313944"/>
                </a:lnTo>
                <a:lnTo>
                  <a:pt x="15240" y="332232"/>
                </a:lnTo>
                <a:lnTo>
                  <a:pt x="15240" y="332232"/>
                </a:lnTo>
                <a:lnTo>
                  <a:pt x="13716" y="350520"/>
                </a:lnTo>
                <a:lnTo>
                  <a:pt x="13716" y="348996"/>
                </a:lnTo>
                <a:lnTo>
                  <a:pt x="12192" y="368808"/>
                </a:lnTo>
                <a:lnTo>
                  <a:pt x="12192" y="367284"/>
                </a:lnTo>
                <a:lnTo>
                  <a:pt x="13716" y="387096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4730369" y="2598563"/>
            <a:ext cx="551506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Kelem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bagaan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4607051" y="1353312"/>
            <a:ext cx="763524" cy="905256"/>
          </a:xfrm>
          <a:custGeom>
            <a:avLst/>
            <a:gdLst/>
            <a:ahLst/>
            <a:cxnLst/>
            <a:rect l="l" t="t" r="r" b="b"/>
            <a:pathLst>
              <a:path w="763524" h="905256">
                <a:moveTo>
                  <a:pt x="0" y="905256"/>
                </a:moveTo>
                <a:lnTo>
                  <a:pt x="0" y="0"/>
                </a:lnTo>
                <a:lnTo>
                  <a:pt x="763524" y="0"/>
                </a:lnTo>
                <a:lnTo>
                  <a:pt x="763524" y="905256"/>
                </a:lnTo>
                <a:lnTo>
                  <a:pt x="0" y="905256"/>
                </a:lnTo>
                <a:close/>
              </a:path>
            </a:pathLst>
          </a:custGeom>
          <a:solidFill>
            <a:srgbClr val="2D9C9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602480" y="1348740"/>
            <a:ext cx="775716" cy="915924"/>
          </a:xfrm>
          <a:custGeom>
            <a:avLst/>
            <a:gdLst/>
            <a:ahLst/>
            <a:cxnLst/>
            <a:rect l="l" t="t" r="r" b="b"/>
            <a:pathLst>
              <a:path w="775716" h="915924">
                <a:moveTo>
                  <a:pt x="0" y="4572"/>
                </a:moveTo>
                <a:cubicBezTo>
                  <a:pt x="0" y="1524"/>
                  <a:pt x="3048" y="0"/>
                  <a:pt x="4571" y="0"/>
                </a:cubicBezTo>
                <a:lnTo>
                  <a:pt x="769620" y="0"/>
                </a:lnTo>
                <a:cubicBezTo>
                  <a:pt x="772668" y="0"/>
                  <a:pt x="775716" y="1524"/>
                  <a:pt x="775716" y="4572"/>
                </a:cubicBezTo>
                <a:lnTo>
                  <a:pt x="775716" y="911352"/>
                </a:lnTo>
                <a:cubicBezTo>
                  <a:pt x="775716" y="912876"/>
                  <a:pt x="772668" y="915924"/>
                  <a:pt x="769620" y="915924"/>
                </a:cubicBezTo>
                <a:lnTo>
                  <a:pt x="4571" y="915924"/>
                </a:lnTo>
                <a:cubicBezTo>
                  <a:pt x="3048" y="915924"/>
                  <a:pt x="0" y="912876"/>
                  <a:pt x="0" y="911352"/>
                </a:cubicBezTo>
                <a:close/>
                <a:moveTo>
                  <a:pt x="10668" y="911352"/>
                </a:moveTo>
                <a:lnTo>
                  <a:pt x="4571" y="906780"/>
                </a:lnTo>
                <a:lnTo>
                  <a:pt x="769620" y="906780"/>
                </a:lnTo>
                <a:lnTo>
                  <a:pt x="765048" y="911352"/>
                </a:lnTo>
                <a:lnTo>
                  <a:pt x="765048" y="4572"/>
                </a:lnTo>
                <a:lnTo>
                  <a:pt x="769620" y="9144"/>
                </a:lnTo>
                <a:lnTo>
                  <a:pt x="4571" y="9144"/>
                </a:lnTo>
                <a:lnTo>
                  <a:pt x="10668" y="4572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4833111" y="1523619"/>
            <a:ext cx="463066" cy="6720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300" spc="10" dirty="0">
                <a:solidFill>
                  <a:srgbClr val="232526"/>
                </a:solidFill>
                <a:latin typeface="Calibri"/>
                <a:cs typeface="Calibri"/>
              </a:rPr>
              <a:t>?</a:t>
            </a:r>
            <a:endParaRPr sz="5300">
              <a:latin typeface="Calibri"/>
              <a:cs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4948428" y="2267712"/>
            <a:ext cx="76200" cy="137160"/>
          </a:xfrm>
          <a:custGeom>
            <a:avLst/>
            <a:gdLst/>
            <a:ahLst/>
            <a:cxnLst/>
            <a:rect l="l" t="t" r="r" b="b"/>
            <a:pathLst>
              <a:path w="76200" h="137160">
                <a:moveTo>
                  <a:pt x="41148" y="0"/>
                </a:moveTo>
                <a:lnTo>
                  <a:pt x="41148" y="73152"/>
                </a:lnTo>
                <a:lnTo>
                  <a:pt x="35052" y="73152"/>
                </a:lnTo>
                <a:lnTo>
                  <a:pt x="35052" y="0"/>
                </a:lnTo>
                <a:lnTo>
                  <a:pt x="41148" y="0"/>
                </a:lnTo>
                <a:close/>
                <a:moveTo>
                  <a:pt x="76200" y="60960"/>
                </a:moveTo>
                <a:lnTo>
                  <a:pt x="38100" y="137160"/>
                </a:lnTo>
                <a:lnTo>
                  <a:pt x="0" y="60960"/>
                </a:lnTo>
                <a:lnTo>
                  <a:pt x="76200" y="6096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866644" y="3614927"/>
            <a:ext cx="987551" cy="746760"/>
          </a:xfrm>
          <a:custGeom>
            <a:avLst/>
            <a:gdLst/>
            <a:ahLst/>
            <a:cxnLst/>
            <a:rect l="l" t="t" r="r" b="b"/>
            <a:pathLst>
              <a:path w="987551" h="746760">
                <a:moveTo>
                  <a:pt x="0" y="373380"/>
                </a:moveTo>
                <a:lnTo>
                  <a:pt x="0" y="353568"/>
                </a:lnTo>
                <a:lnTo>
                  <a:pt x="1524" y="335280"/>
                </a:lnTo>
                <a:lnTo>
                  <a:pt x="4572" y="316993"/>
                </a:lnTo>
                <a:lnTo>
                  <a:pt x="9144" y="298705"/>
                </a:lnTo>
                <a:lnTo>
                  <a:pt x="15240" y="280417"/>
                </a:lnTo>
                <a:lnTo>
                  <a:pt x="21336" y="262129"/>
                </a:lnTo>
                <a:lnTo>
                  <a:pt x="30480" y="245365"/>
                </a:lnTo>
                <a:lnTo>
                  <a:pt x="38100" y="227076"/>
                </a:lnTo>
                <a:lnTo>
                  <a:pt x="48768" y="211837"/>
                </a:lnTo>
                <a:lnTo>
                  <a:pt x="59436" y="195073"/>
                </a:lnTo>
                <a:lnTo>
                  <a:pt x="71628" y="179832"/>
                </a:lnTo>
                <a:lnTo>
                  <a:pt x="83820" y="164593"/>
                </a:lnTo>
                <a:lnTo>
                  <a:pt x="97536" y="149353"/>
                </a:lnTo>
                <a:lnTo>
                  <a:pt x="112776" y="135637"/>
                </a:lnTo>
                <a:lnTo>
                  <a:pt x="128015" y="121921"/>
                </a:lnTo>
                <a:lnTo>
                  <a:pt x="144780" y="109729"/>
                </a:lnTo>
                <a:lnTo>
                  <a:pt x="161544" y="97537"/>
                </a:lnTo>
                <a:lnTo>
                  <a:pt x="179831" y="85344"/>
                </a:lnTo>
                <a:lnTo>
                  <a:pt x="198120" y="74676"/>
                </a:lnTo>
                <a:lnTo>
                  <a:pt x="217931" y="64009"/>
                </a:lnTo>
                <a:lnTo>
                  <a:pt x="237744" y="54865"/>
                </a:lnTo>
                <a:lnTo>
                  <a:pt x="259080" y="45721"/>
                </a:lnTo>
                <a:lnTo>
                  <a:pt x="280415" y="36576"/>
                </a:lnTo>
                <a:lnTo>
                  <a:pt x="301752" y="28956"/>
                </a:lnTo>
                <a:lnTo>
                  <a:pt x="324612" y="22861"/>
                </a:lnTo>
                <a:lnTo>
                  <a:pt x="347471" y="16765"/>
                </a:lnTo>
                <a:lnTo>
                  <a:pt x="370331" y="12193"/>
                </a:lnTo>
                <a:lnTo>
                  <a:pt x="394715" y="7621"/>
                </a:lnTo>
                <a:lnTo>
                  <a:pt x="417576" y="4573"/>
                </a:lnTo>
                <a:lnTo>
                  <a:pt x="443483" y="3049"/>
                </a:lnTo>
                <a:lnTo>
                  <a:pt x="467868" y="1524"/>
                </a:lnTo>
                <a:lnTo>
                  <a:pt x="493776" y="0"/>
                </a:lnTo>
                <a:lnTo>
                  <a:pt x="518159" y="1524"/>
                </a:lnTo>
                <a:lnTo>
                  <a:pt x="544068" y="3049"/>
                </a:lnTo>
                <a:lnTo>
                  <a:pt x="568451" y="4573"/>
                </a:lnTo>
                <a:lnTo>
                  <a:pt x="592836" y="7621"/>
                </a:lnTo>
                <a:lnTo>
                  <a:pt x="615695" y="12193"/>
                </a:lnTo>
                <a:lnTo>
                  <a:pt x="640080" y="16765"/>
                </a:lnTo>
                <a:lnTo>
                  <a:pt x="662939" y="22861"/>
                </a:lnTo>
                <a:lnTo>
                  <a:pt x="684276" y="28956"/>
                </a:lnTo>
                <a:lnTo>
                  <a:pt x="707136" y="36576"/>
                </a:lnTo>
                <a:lnTo>
                  <a:pt x="728471" y="45721"/>
                </a:lnTo>
                <a:lnTo>
                  <a:pt x="748283" y="54865"/>
                </a:lnTo>
                <a:lnTo>
                  <a:pt x="768095" y="64009"/>
                </a:lnTo>
                <a:lnTo>
                  <a:pt x="787907" y="74676"/>
                </a:lnTo>
                <a:lnTo>
                  <a:pt x="806195" y="85344"/>
                </a:lnTo>
                <a:lnTo>
                  <a:pt x="824483" y="97537"/>
                </a:lnTo>
                <a:lnTo>
                  <a:pt x="841248" y="109729"/>
                </a:lnTo>
                <a:lnTo>
                  <a:pt x="858012" y="121921"/>
                </a:lnTo>
                <a:lnTo>
                  <a:pt x="873251" y="135637"/>
                </a:lnTo>
                <a:lnTo>
                  <a:pt x="888492" y="149353"/>
                </a:lnTo>
                <a:lnTo>
                  <a:pt x="902207" y="164593"/>
                </a:lnTo>
                <a:lnTo>
                  <a:pt x="914400" y="179832"/>
                </a:lnTo>
                <a:lnTo>
                  <a:pt x="926592" y="195073"/>
                </a:lnTo>
                <a:lnTo>
                  <a:pt x="937259" y="211837"/>
                </a:lnTo>
                <a:lnTo>
                  <a:pt x="947927" y="227076"/>
                </a:lnTo>
                <a:lnTo>
                  <a:pt x="957071" y="245365"/>
                </a:lnTo>
                <a:lnTo>
                  <a:pt x="964692" y="262129"/>
                </a:lnTo>
                <a:lnTo>
                  <a:pt x="970788" y="280417"/>
                </a:lnTo>
                <a:lnTo>
                  <a:pt x="976883" y="298705"/>
                </a:lnTo>
                <a:lnTo>
                  <a:pt x="981456" y="316993"/>
                </a:lnTo>
                <a:lnTo>
                  <a:pt x="984504" y="335280"/>
                </a:lnTo>
                <a:lnTo>
                  <a:pt x="986027" y="353568"/>
                </a:lnTo>
                <a:lnTo>
                  <a:pt x="987551" y="373380"/>
                </a:lnTo>
                <a:lnTo>
                  <a:pt x="986027" y="393193"/>
                </a:lnTo>
                <a:lnTo>
                  <a:pt x="984504" y="411480"/>
                </a:lnTo>
                <a:lnTo>
                  <a:pt x="981456" y="431293"/>
                </a:lnTo>
                <a:lnTo>
                  <a:pt x="976883" y="449580"/>
                </a:lnTo>
                <a:lnTo>
                  <a:pt x="970788" y="467868"/>
                </a:lnTo>
                <a:lnTo>
                  <a:pt x="964692" y="484632"/>
                </a:lnTo>
                <a:lnTo>
                  <a:pt x="957071" y="502921"/>
                </a:lnTo>
                <a:lnTo>
                  <a:pt x="947927" y="519685"/>
                </a:lnTo>
                <a:lnTo>
                  <a:pt x="937259" y="536449"/>
                </a:lnTo>
                <a:lnTo>
                  <a:pt x="926592" y="551688"/>
                </a:lnTo>
                <a:lnTo>
                  <a:pt x="914400" y="568453"/>
                </a:lnTo>
                <a:lnTo>
                  <a:pt x="902207" y="582169"/>
                </a:lnTo>
                <a:lnTo>
                  <a:pt x="888492" y="597409"/>
                </a:lnTo>
                <a:lnTo>
                  <a:pt x="873251" y="611125"/>
                </a:lnTo>
                <a:lnTo>
                  <a:pt x="858012" y="624841"/>
                </a:lnTo>
                <a:lnTo>
                  <a:pt x="841248" y="638557"/>
                </a:lnTo>
                <a:lnTo>
                  <a:pt x="824483" y="650749"/>
                </a:lnTo>
                <a:lnTo>
                  <a:pt x="806195" y="661417"/>
                </a:lnTo>
                <a:lnTo>
                  <a:pt x="787907" y="673609"/>
                </a:lnTo>
                <a:lnTo>
                  <a:pt x="768095" y="682753"/>
                </a:lnTo>
                <a:lnTo>
                  <a:pt x="748283" y="693421"/>
                </a:lnTo>
                <a:lnTo>
                  <a:pt x="728471" y="702565"/>
                </a:lnTo>
                <a:lnTo>
                  <a:pt x="707136" y="710185"/>
                </a:lnTo>
                <a:lnTo>
                  <a:pt x="684276" y="717805"/>
                </a:lnTo>
                <a:lnTo>
                  <a:pt x="662939" y="723901"/>
                </a:lnTo>
                <a:lnTo>
                  <a:pt x="640080" y="729997"/>
                </a:lnTo>
                <a:lnTo>
                  <a:pt x="615695" y="734569"/>
                </a:lnTo>
                <a:lnTo>
                  <a:pt x="592836" y="739141"/>
                </a:lnTo>
                <a:lnTo>
                  <a:pt x="568451" y="742189"/>
                </a:lnTo>
                <a:lnTo>
                  <a:pt x="544068" y="745237"/>
                </a:lnTo>
                <a:lnTo>
                  <a:pt x="518159" y="746761"/>
                </a:lnTo>
                <a:lnTo>
                  <a:pt x="493776" y="746761"/>
                </a:lnTo>
                <a:lnTo>
                  <a:pt x="467868" y="746761"/>
                </a:lnTo>
                <a:lnTo>
                  <a:pt x="443483" y="745237"/>
                </a:lnTo>
                <a:lnTo>
                  <a:pt x="417576" y="742189"/>
                </a:lnTo>
                <a:lnTo>
                  <a:pt x="394715" y="739141"/>
                </a:lnTo>
                <a:lnTo>
                  <a:pt x="370331" y="734569"/>
                </a:lnTo>
                <a:lnTo>
                  <a:pt x="347471" y="729997"/>
                </a:lnTo>
                <a:lnTo>
                  <a:pt x="324612" y="723901"/>
                </a:lnTo>
                <a:lnTo>
                  <a:pt x="301752" y="717805"/>
                </a:lnTo>
                <a:lnTo>
                  <a:pt x="280415" y="710185"/>
                </a:lnTo>
                <a:lnTo>
                  <a:pt x="259080" y="702565"/>
                </a:lnTo>
                <a:lnTo>
                  <a:pt x="237744" y="693421"/>
                </a:lnTo>
                <a:lnTo>
                  <a:pt x="217931" y="682753"/>
                </a:lnTo>
                <a:lnTo>
                  <a:pt x="198120" y="673609"/>
                </a:lnTo>
                <a:lnTo>
                  <a:pt x="179831" y="661417"/>
                </a:lnTo>
                <a:lnTo>
                  <a:pt x="161544" y="650749"/>
                </a:lnTo>
                <a:lnTo>
                  <a:pt x="144780" y="638557"/>
                </a:lnTo>
                <a:lnTo>
                  <a:pt x="128015" y="624841"/>
                </a:lnTo>
                <a:lnTo>
                  <a:pt x="112776" y="611125"/>
                </a:lnTo>
                <a:lnTo>
                  <a:pt x="97536" y="597409"/>
                </a:lnTo>
                <a:lnTo>
                  <a:pt x="83820" y="582169"/>
                </a:lnTo>
                <a:lnTo>
                  <a:pt x="71628" y="568453"/>
                </a:lnTo>
                <a:lnTo>
                  <a:pt x="59436" y="551688"/>
                </a:lnTo>
                <a:lnTo>
                  <a:pt x="48768" y="536449"/>
                </a:lnTo>
                <a:lnTo>
                  <a:pt x="38100" y="519685"/>
                </a:lnTo>
                <a:lnTo>
                  <a:pt x="30480" y="502921"/>
                </a:lnTo>
                <a:lnTo>
                  <a:pt x="21336" y="484632"/>
                </a:lnTo>
                <a:lnTo>
                  <a:pt x="15240" y="467868"/>
                </a:lnTo>
                <a:lnTo>
                  <a:pt x="9144" y="449580"/>
                </a:lnTo>
                <a:lnTo>
                  <a:pt x="4572" y="431293"/>
                </a:lnTo>
                <a:lnTo>
                  <a:pt x="1524" y="411480"/>
                </a:lnTo>
                <a:lnTo>
                  <a:pt x="0" y="393193"/>
                </a:lnTo>
                <a:lnTo>
                  <a:pt x="0" y="373380"/>
                </a:lnTo>
                <a:close/>
                <a:moveTo>
                  <a:pt x="12192" y="391668"/>
                </a:moveTo>
                <a:lnTo>
                  <a:pt x="12192" y="391668"/>
                </a:lnTo>
                <a:lnTo>
                  <a:pt x="15240" y="409956"/>
                </a:lnTo>
                <a:lnTo>
                  <a:pt x="15240" y="409956"/>
                </a:lnTo>
                <a:lnTo>
                  <a:pt x="18287" y="428244"/>
                </a:lnTo>
                <a:lnTo>
                  <a:pt x="18287" y="428244"/>
                </a:lnTo>
                <a:lnTo>
                  <a:pt x="21336" y="446532"/>
                </a:lnTo>
                <a:lnTo>
                  <a:pt x="21336" y="445009"/>
                </a:lnTo>
                <a:lnTo>
                  <a:pt x="27431" y="463297"/>
                </a:lnTo>
                <a:lnTo>
                  <a:pt x="27431" y="463297"/>
                </a:lnTo>
                <a:lnTo>
                  <a:pt x="33528" y="480061"/>
                </a:lnTo>
                <a:lnTo>
                  <a:pt x="33528" y="480061"/>
                </a:lnTo>
                <a:lnTo>
                  <a:pt x="41148" y="496824"/>
                </a:lnTo>
                <a:lnTo>
                  <a:pt x="41148" y="496824"/>
                </a:lnTo>
                <a:lnTo>
                  <a:pt x="50292" y="513588"/>
                </a:lnTo>
                <a:lnTo>
                  <a:pt x="50292" y="513588"/>
                </a:lnTo>
                <a:lnTo>
                  <a:pt x="59436" y="528829"/>
                </a:lnTo>
                <a:lnTo>
                  <a:pt x="59436" y="528829"/>
                </a:lnTo>
                <a:lnTo>
                  <a:pt x="70104" y="544068"/>
                </a:lnTo>
                <a:lnTo>
                  <a:pt x="70104" y="544068"/>
                </a:lnTo>
                <a:lnTo>
                  <a:pt x="80772" y="559309"/>
                </a:lnTo>
                <a:lnTo>
                  <a:pt x="80772" y="559309"/>
                </a:lnTo>
                <a:lnTo>
                  <a:pt x="94487" y="574549"/>
                </a:lnTo>
                <a:lnTo>
                  <a:pt x="92964" y="574549"/>
                </a:lnTo>
                <a:lnTo>
                  <a:pt x="106680" y="588265"/>
                </a:lnTo>
                <a:lnTo>
                  <a:pt x="106680" y="588265"/>
                </a:lnTo>
                <a:lnTo>
                  <a:pt x="121920" y="601981"/>
                </a:lnTo>
                <a:lnTo>
                  <a:pt x="121920" y="601981"/>
                </a:lnTo>
                <a:lnTo>
                  <a:pt x="137159" y="615697"/>
                </a:lnTo>
                <a:lnTo>
                  <a:pt x="135636" y="615697"/>
                </a:lnTo>
                <a:lnTo>
                  <a:pt x="152400" y="627889"/>
                </a:lnTo>
                <a:lnTo>
                  <a:pt x="152400" y="627889"/>
                </a:lnTo>
                <a:lnTo>
                  <a:pt x="169164" y="640081"/>
                </a:lnTo>
                <a:lnTo>
                  <a:pt x="169164" y="640081"/>
                </a:lnTo>
                <a:lnTo>
                  <a:pt x="185928" y="650749"/>
                </a:lnTo>
                <a:lnTo>
                  <a:pt x="185928" y="650749"/>
                </a:lnTo>
                <a:lnTo>
                  <a:pt x="204215" y="661417"/>
                </a:lnTo>
                <a:lnTo>
                  <a:pt x="204215" y="661417"/>
                </a:lnTo>
                <a:lnTo>
                  <a:pt x="224028" y="672085"/>
                </a:lnTo>
                <a:lnTo>
                  <a:pt x="224028" y="672085"/>
                </a:lnTo>
                <a:lnTo>
                  <a:pt x="243840" y="681229"/>
                </a:lnTo>
                <a:lnTo>
                  <a:pt x="242315" y="681229"/>
                </a:lnTo>
                <a:lnTo>
                  <a:pt x="263652" y="690373"/>
                </a:lnTo>
                <a:lnTo>
                  <a:pt x="263652" y="690373"/>
                </a:lnTo>
                <a:lnTo>
                  <a:pt x="284987" y="697993"/>
                </a:lnTo>
                <a:lnTo>
                  <a:pt x="283464" y="697993"/>
                </a:lnTo>
                <a:lnTo>
                  <a:pt x="306324" y="705613"/>
                </a:lnTo>
                <a:lnTo>
                  <a:pt x="304800" y="705613"/>
                </a:lnTo>
                <a:lnTo>
                  <a:pt x="327659" y="711709"/>
                </a:lnTo>
                <a:lnTo>
                  <a:pt x="327659" y="711709"/>
                </a:lnTo>
                <a:lnTo>
                  <a:pt x="350520" y="717805"/>
                </a:lnTo>
                <a:lnTo>
                  <a:pt x="348996" y="717805"/>
                </a:lnTo>
                <a:lnTo>
                  <a:pt x="373380" y="722377"/>
                </a:lnTo>
                <a:lnTo>
                  <a:pt x="371856" y="722377"/>
                </a:lnTo>
                <a:lnTo>
                  <a:pt x="396239" y="726949"/>
                </a:lnTo>
                <a:lnTo>
                  <a:pt x="396239" y="726949"/>
                </a:lnTo>
                <a:lnTo>
                  <a:pt x="420624" y="729997"/>
                </a:lnTo>
                <a:lnTo>
                  <a:pt x="419100" y="729997"/>
                </a:lnTo>
                <a:lnTo>
                  <a:pt x="443483" y="731521"/>
                </a:lnTo>
                <a:lnTo>
                  <a:pt x="443483" y="731521"/>
                </a:lnTo>
                <a:lnTo>
                  <a:pt x="467868" y="733045"/>
                </a:lnTo>
                <a:lnTo>
                  <a:pt x="467868" y="733045"/>
                </a:lnTo>
                <a:lnTo>
                  <a:pt x="493776" y="734569"/>
                </a:lnTo>
                <a:lnTo>
                  <a:pt x="493776" y="734569"/>
                </a:lnTo>
                <a:lnTo>
                  <a:pt x="518159" y="733045"/>
                </a:lnTo>
                <a:lnTo>
                  <a:pt x="518159" y="733045"/>
                </a:lnTo>
                <a:lnTo>
                  <a:pt x="542544" y="731521"/>
                </a:lnTo>
                <a:lnTo>
                  <a:pt x="542544" y="731521"/>
                </a:lnTo>
                <a:lnTo>
                  <a:pt x="566927" y="729997"/>
                </a:lnTo>
                <a:lnTo>
                  <a:pt x="566927" y="729997"/>
                </a:lnTo>
                <a:lnTo>
                  <a:pt x="591312" y="726949"/>
                </a:lnTo>
                <a:lnTo>
                  <a:pt x="589788" y="726949"/>
                </a:lnTo>
                <a:lnTo>
                  <a:pt x="614171" y="722377"/>
                </a:lnTo>
                <a:lnTo>
                  <a:pt x="614171" y="722377"/>
                </a:lnTo>
                <a:lnTo>
                  <a:pt x="637032" y="717805"/>
                </a:lnTo>
                <a:lnTo>
                  <a:pt x="637032" y="717805"/>
                </a:lnTo>
                <a:lnTo>
                  <a:pt x="659892" y="711709"/>
                </a:lnTo>
                <a:lnTo>
                  <a:pt x="658368" y="711709"/>
                </a:lnTo>
                <a:lnTo>
                  <a:pt x="681227" y="705613"/>
                </a:lnTo>
                <a:lnTo>
                  <a:pt x="681227" y="705613"/>
                </a:lnTo>
                <a:lnTo>
                  <a:pt x="702564" y="697993"/>
                </a:lnTo>
                <a:lnTo>
                  <a:pt x="702564" y="697993"/>
                </a:lnTo>
                <a:lnTo>
                  <a:pt x="723900" y="690373"/>
                </a:lnTo>
                <a:lnTo>
                  <a:pt x="722376" y="690373"/>
                </a:lnTo>
                <a:lnTo>
                  <a:pt x="743712" y="681229"/>
                </a:lnTo>
                <a:lnTo>
                  <a:pt x="743712" y="681229"/>
                </a:lnTo>
                <a:lnTo>
                  <a:pt x="763524" y="672085"/>
                </a:lnTo>
                <a:lnTo>
                  <a:pt x="762000" y="672085"/>
                </a:lnTo>
                <a:lnTo>
                  <a:pt x="781812" y="661417"/>
                </a:lnTo>
                <a:lnTo>
                  <a:pt x="781812" y="661417"/>
                </a:lnTo>
                <a:lnTo>
                  <a:pt x="800100" y="650749"/>
                </a:lnTo>
                <a:lnTo>
                  <a:pt x="800100" y="650749"/>
                </a:lnTo>
                <a:lnTo>
                  <a:pt x="816864" y="640081"/>
                </a:lnTo>
                <a:lnTo>
                  <a:pt x="816864" y="640081"/>
                </a:lnTo>
                <a:lnTo>
                  <a:pt x="833627" y="627889"/>
                </a:lnTo>
                <a:lnTo>
                  <a:pt x="833627" y="627889"/>
                </a:lnTo>
                <a:lnTo>
                  <a:pt x="850392" y="615697"/>
                </a:lnTo>
                <a:lnTo>
                  <a:pt x="850392" y="615697"/>
                </a:lnTo>
                <a:lnTo>
                  <a:pt x="865632" y="601981"/>
                </a:lnTo>
                <a:lnTo>
                  <a:pt x="865632" y="601981"/>
                </a:lnTo>
                <a:lnTo>
                  <a:pt x="879348" y="588265"/>
                </a:lnTo>
                <a:lnTo>
                  <a:pt x="879348" y="588265"/>
                </a:lnTo>
                <a:lnTo>
                  <a:pt x="893063" y="574549"/>
                </a:lnTo>
                <a:lnTo>
                  <a:pt x="893063" y="574549"/>
                </a:lnTo>
                <a:lnTo>
                  <a:pt x="905256" y="559309"/>
                </a:lnTo>
                <a:lnTo>
                  <a:pt x="905256" y="559309"/>
                </a:lnTo>
                <a:lnTo>
                  <a:pt x="917448" y="544068"/>
                </a:lnTo>
                <a:lnTo>
                  <a:pt x="915924" y="544068"/>
                </a:lnTo>
                <a:lnTo>
                  <a:pt x="926592" y="528829"/>
                </a:lnTo>
                <a:lnTo>
                  <a:pt x="926592" y="528829"/>
                </a:lnTo>
                <a:lnTo>
                  <a:pt x="937259" y="513588"/>
                </a:lnTo>
                <a:lnTo>
                  <a:pt x="937259" y="513588"/>
                </a:lnTo>
                <a:lnTo>
                  <a:pt x="944880" y="496824"/>
                </a:lnTo>
                <a:lnTo>
                  <a:pt x="944880" y="496824"/>
                </a:lnTo>
                <a:lnTo>
                  <a:pt x="952500" y="480061"/>
                </a:lnTo>
                <a:lnTo>
                  <a:pt x="952500" y="480061"/>
                </a:lnTo>
                <a:lnTo>
                  <a:pt x="960120" y="463297"/>
                </a:lnTo>
                <a:lnTo>
                  <a:pt x="958595" y="463297"/>
                </a:lnTo>
                <a:lnTo>
                  <a:pt x="964692" y="445009"/>
                </a:lnTo>
                <a:lnTo>
                  <a:pt x="964692" y="446532"/>
                </a:lnTo>
                <a:lnTo>
                  <a:pt x="969263" y="428244"/>
                </a:lnTo>
                <a:lnTo>
                  <a:pt x="969263" y="428244"/>
                </a:lnTo>
                <a:lnTo>
                  <a:pt x="972312" y="409956"/>
                </a:lnTo>
                <a:lnTo>
                  <a:pt x="972312" y="409956"/>
                </a:lnTo>
                <a:lnTo>
                  <a:pt x="973836" y="391668"/>
                </a:lnTo>
                <a:lnTo>
                  <a:pt x="973836" y="391668"/>
                </a:lnTo>
                <a:lnTo>
                  <a:pt x="973836" y="373380"/>
                </a:lnTo>
                <a:lnTo>
                  <a:pt x="973836" y="373380"/>
                </a:lnTo>
                <a:lnTo>
                  <a:pt x="973836" y="355093"/>
                </a:lnTo>
                <a:lnTo>
                  <a:pt x="973836" y="355093"/>
                </a:lnTo>
                <a:lnTo>
                  <a:pt x="972312" y="336805"/>
                </a:lnTo>
                <a:lnTo>
                  <a:pt x="972312" y="336805"/>
                </a:lnTo>
                <a:lnTo>
                  <a:pt x="969263" y="318517"/>
                </a:lnTo>
                <a:lnTo>
                  <a:pt x="969263" y="318517"/>
                </a:lnTo>
                <a:lnTo>
                  <a:pt x="964692" y="301753"/>
                </a:lnTo>
                <a:lnTo>
                  <a:pt x="964692" y="301753"/>
                </a:lnTo>
                <a:lnTo>
                  <a:pt x="958595" y="283465"/>
                </a:lnTo>
                <a:lnTo>
                  <a:pt x="960120" y="283465"/>
                </a:lnTo>
                <a:lnTo>
                  <a:pt x="952500" y="266700"/>
                </a:lnTo>
                <a:lnTo>
                  <a:pt x="952500" y="266700"/>
                </a:lnTo>
                <a:lnTo>
                  <a:pt x="944880" y="249937"/>
                </a:lnTo>
                <a:lnTo>
                  <a:pt x="944880" y="249937"/>
                </a:lnTo>
                <a:lnTo>
                  <a:pt x="937259" y="233173"/>
                </a:lnTo>
                <a:lnTo>
                  <a:pt x="937259" y="234697"/>
                </a:lnTo>
                <a:lnTo>
                  <a:pt x="926592" y="217932"/>
                </a:lnTo>
                <a:lnTo>
                  <a:pt x="926592" y="217932"/>
                </a:lnTo>
                <a:lnTo>
                  <a:pt x="915924" y="202693"/>
                </a:lnTo>
                <a:lnTo>
                  <a:pt x="917448" y="202693"/>
                </a:lnTo>
                <a:lnTo>
                  <a:pt x="905256" y="187453"/>
                </a:lnTo>
                <a:lnTo>
                  <a:pt x="905256" y="187453"/>
                </a:lnTo>
                <a:lnTo>
                  <a:pt x="893063" y="172212"/>
                </a:lnTo>
                <a:lnTo>
                  <a:pt x="893063" y="173737"/>
                </a:lnTo>
                <a:lnTo>
                  <a:pt x="879348" y="158497"/>
                </a:lnTo>
                <a:lnTo>
                  <a:pt x="879348" y="158497"/>
                </a:lnTo>
                <a:lnTo>
                  <a:pt x="865632" y="144780"/>
                </a:lnTo>
                <a:lnTo>
                  <a:pt x="865632" y="144780"/>
                </a:lnTo>
                <a:lnTo>
                  <a:pt x="850392" y="131065"/>
                </a:lnTo>
                <a:lnTo>
                  <a:pt x="850392" y="132588"/>
                </a:lnTo>
                <a:lnTo>
                  <a:pt x="833627" y="118873"/>
                </a:lnTo>
                <a:lnTo>
                  <a:pt x="833627" y="118873"/>
                </a:lnTo>
                <a:lnTo>
                  <a:pt x="816864" y="106680"/>
                </a:lnTo>
                <a:lnTo>
                  <a:pt x="816864" y="108205"/>
                </a:lnTo>
                <a:lnTo>
                  <a:pt x="800100" y="96012"/>
                </a:lnTo>
                <a:lnTo>
                  <a:pt x="800100" y="96012"/>
                </a:lnTo>
                <a:lnTo>
                  <a:pt x="781812" y="85344"/>
                </a:lnTo>
                <a:lnTo>
                  <a:pt x="781812" y="85344"/>
                </a:lnTo>
                <a:lnTo>
                  <a:pt x="763524" y="74676"/>
                </a:lnTo>
                <a:lnTo>
                  <a:pt x="763524" y="74676"/>
                </a:lnTo>
                <a:lnTo>
                  <a:pt x="743712" y="65532"/>
                </a:lnTo>
                <a:lnTo>
                  <a:pt x="743712" y="65532"/>
                </a:lnTo>
                <a:lnTo>
                  <a:pt x="722376" y="56388"/>
                </a:lnTo>
                <a:lnTo>
                  <a:pt x="723900" y="56388"/>
                </a:lnTo>
                <a:lnTo>
                  <a:pt x="702564" y="48768"/>
                </a:lnTo>
                <a:lnTo>
                  <a:pt x="702564" y="48768"/>
                </a:lnTo>
                <a:lnTo>
                  <a:pt x="681227" y="41149"/>
                </a:lnTo>
                <a:lnTo>
                  <a:pt x="681227" y="41149"/>
                </a:lnTo>
                <a:lnTo>
                  <a:pt x="658368" y="35053"/>
                </a:lnTo>
                <a:lnTo>
                  <a:pt x="659892" y="35053"/>
                </a:lnTo>
                <a:lnTo>
                  <a:pt x="637032" y="28956"/>
                </a:lnTo>
                <a:lnTo>
                  <a:pt x="637032" y="28956"/>
                </a:lnTo>
                <a:lnTo>
                  <a:pt x="614171" y="24385"/>
                </a:lnTo>
                <a:lnTo>
                  <a:pt x="614171" y="24385"/>
                </a:lnTo>
                <a:lnTo>
                  <a:pt x="589788" y="19812"/>
                </a:lnTo>
                <a:lnTo>
                  <a:pt x="591312" y="21337"/>
                </a:lnTo>
                <a:lnTo>
                  <a:pt x="566927" y="16765"/>
                </a:lnTo>
                <a:lnTo>
                  <a:pt x="566927" y="16765"/>
                </a:lnTo>
                <a:lnTo>
                  <a:pt x="542544" y="15241"/>
                </a:lnTo>
                <a:lnTo>
                  <a:pt x="542544" y="15241"/>
                </a:lnTo>
                <a:lnTo>
                  <a:pt x="518159" y="13717"/>
                </a:lnTo>
                <a:lnTo>
                  <a:pt x="518159" y="13717"/>
                </a:lnTo>
                <a:lnTo>
                  <a:pt x="493776" y="13717"/>
                </a:lnTo>
                <a:lnTo>
                  <a:pt x="493776" y="13717"/>
                </a:lnTo>
                <a:lnTo>
                  <a:pt x="467868" y="13717"/>
                </a:lnTo>
                <a:lnTo>
                  <a:pt x="467868" y="13717"/>
                </a:lnTo>
                <a:lnTo>
                  <a:pt x="443483" y="15241"/>
                </a:lnTo>
                <a:lnTo>
                  <a:pt x="443483" y="15241"/>
                </a:lnTo>
                <a:lnTo>
                  <a:pt x="419100" y="16765"/>
                </a:lnTo>
                <a:lnTo>
                  <a:pt x="420624" y="16765"/>
                </a:lnTo>
                <a:lnTo>
                  <a:pt x="396239" y="21337"/>
                </a:lnTo>
                <a:lnTo>
                  <a:pt x="396239" y="19812"/>
                </a:lnTo>
                <a:lnTo>
                  <a:pt x="371856" y="24385"/>
                </a:lnTo>
                <a:lnTo>
                  <a:pt x="373380" y="24385"/>
                </a:lnTo>
                <a:lnTo>
                  <a:pt x="348996" y="28956"/>
                </a:lnTo>
                <a:lnTo>
                  <a:pt x="350520" y="28956"/>
                </a:lnTo>
                <a:lnTo>
                  <a:pt x="327659" y="35053"/>
                </a:lnTo>
                <a:lnTo>
                  <a:pt x="327659" y="35053"/>
                </a:lnTo>
                <a:lnTo>
                  <a:pt x="304800" y="41149"/>
                </a:lnTo>
                <a:lnTo>
                  <a:pt x="306324" y="41149"/>
                </a:lnTo>
                <a:lnTo>
                  <a:pt x="283464" y="48768"/>
                </a:lnTo>
                <a:lnTo>
                  <a:pt x="284987" y="48768"/>
                </a:lnTo>
                <a:lnTo>
                  <a:pt x="263652" y="56388"/>
                </a:lnTo>
                <a:lnTo>
                  <a:pt x="263652" y="56388"/>
                </a:lnTo>
                <a:lnTo>
                  <a:pt x="242315" y="65532"/>
                </a:lnTo>
                <a:lnTo>
                  <a:pt x="243840" y="65532"/>
                </a:lnTo>
                <a:lnTo>
                  <a:pt x="224028" y="74676"/>
                </a:lnTo>
                <a:lnTo>
                  <a:pt x="224028" y="74676"/>
                </a:lnTo>
                <a:lnTo>
                  <a:pt x="204215" y="85344"/>
                </a:lnTo>
                <a:lnTo>
                  <a:pt x="204215" y="85344"/>
                </a:lnTo>
                <a:lnTo>
                  <a:pt x="185928" y="96012"/>
                </a:lnTo>
                <a:lnTo>
                  <a:pt x="185928" y="96012"/>
                </a:lnTo>
                <a:lnTo>
                  <a:pt x="169164" y="108205"/>
                </a:lnTo>
                <a:lnTo>
                  <a:pt x="169164" y="106680"/>
                </a:lnTo>
                <a:lnTo>
                  <a:pt x="152400" y="118873"/>
                </a:lnTo>
                <a:lnTo>
                  <a:pt x="152400" y="118873"/>
                </a:lnTo>
                <a:lnTo>
                  <a:pt x="135636" y="132588"/>
                </a:lnTo>
                <a:lnTo>
                  <a:pt x="137159" y="131065"/>
                </a:lnTo>
                <a:lnTo>
                  <a:pt x="121920" y="144780"/>
                </a:lnTo>
                <a:lnTo>
                  <a:pt x="121920" y="144780"/>
                </a:lnTo>
                <a:lnTo>
                  <a:pt x="106680" y="158497"/>
                </a:lnTo>
                <a:lnTo>
                  <a:pt x="106680" y="158497"/>
                </a:lnTo>
                <a:lnTo>
                  <a:pt x="92964" y="173737"/>
                </a:lnTo>
                <a:lnTo>
                  <a:pt x="94487" y="172212"/>
                </a:lnTo>
                <a:lnTo>
                  <a:pt x="80772" y="187453"/>
                </a:lnTo>
                <a:lnTo>
                  <a:pt x="80772" y="187453"/>
                </a:lnTo>
                <a:lnTo>
                  <a:pt x="70104" y="202693"/>
                </a:lnTo>
                <a:lnTo>
                  <a:pt x="70104" y="202693"/>
                </a:lnTo>
                <a:lnTo>
                  <a:pt x="59436" y="217932"/>
                </a:lnTo>
                <a:lnTo>
                  <a:pt x="59436" y="217932"/>
                </a:lnTo>
                <a:lnTo>
                  <a:pt x="50292" y="234697"/>
                </a:lnTo>
                <a:lnTo>
                  <a:pt x="50292" y="233173"/>
                </a:lnTo>
                <a:lnTo>
                  <a:pt x="41148" y="249937"/>
                </a:lnTo>
                <a:lnTo>
                  <a:pt x="41148" y="249937"/>
                </a:lnTo>
                <a:lnTo>
                  <a:pt x="33528" y="266700"/>
                </a:lnTo>
                <a:lnTo>
                  <a:pt x="33528" y="266700"/>
                </a:lnTo>
                <a:lnTo>
                  <a:pt x="27431" y="283465"/>
                </a:lnTo>
                <a:lnTo>
                  <a:pt x="27431" y="283465"/>
                </a:lnTo>
                <a:lnTo>
                  <a:pt x="21336" y="301753"/>
                </a:lnTo>
                <a:lnTo>
                  <a:pt x="21336" y="301753"/>
                </a:lnTo>
                <a:lnTo>
                  <a:pt x="18287" y="318517"/>
                </a:lnTo>
                <a:lnTo>
                  <a:pt x="18287" y="318517"/>
                </a:lnTo>
                <a:lnTo>
                  <a:pt x="15240" y="336805"/>
                </a:lnTo>
                <a:lnTo>
                  <a:pt x="15240" y="336805"/>
                </a:lnTo>
                <a:lnTo>
                  <a:pt x="12192" y="355093"/>
                </a:lnTo>
                <a:lnTo>
                  <a:pt x="12192" y="355093"/>
                </a:lnTo>
                <a:lnTo>
                  <a:pt x="12192" y="373380"/>
                </a:lnTo>
                <a:lnTo>
                  <a:pt x="12192" y="373380"/>
                </a:lnTo>
                <a:lnTo>
                  <a:pt x="12192" y="391668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3111341" y="3786807"/>
            <a:ext cx="535993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b="1" spc="10" dirty="0">
                <a:solidFill>
                  <a:srgbClr val="232526"/>
                </a:solidFill>
                <a:latin typeface="Arial"/>
                <a:cs typeface="Arial"/>
              </a:rPr>
              <a:t>Kompe</a:t>
            </a:r>
            <a:endParaRPr sz="1000">
              <a:latin typeface="Arial"/>
              <a:cs typeface="Arial"/>
            </a:endParaRPr>
          </a:p>
          <a:p>
            <a:pPr marL="76200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tensi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947928" y="3244596"/>
            <a:ext cx="1723644" cy="838199"/>
          </a:xfrm>
          <a:custGeom>
            <a:avLst/>
            <a:gdLst/>
            <a:ahLst/>
            <a:cxnLst/>
            <a:rect l="l" t="t" r="r" b="b"/>
            <a:pathLst>
              <a:path w="1723644" h="838199">
                <a:moveTo>
                  <a:pt x="0" y="0"/>
                </a:moveTo>
                <a:lnTo>
                  <a:pt x="1723644" y="0"/>
                </a:lnTo>
                <a:lnTo>
                  <a:pt x="1723644" y="838199"/>
                </a:lnTo>
                <a:lnTo>
                  <a:pt x="0" y="838199"/>
                </a:lnTo>
                <a:lnTo>
                  <a:pt x="0" y="0"/>
                </a:lnTo>
                <a:close/>
                <a:moveTo>
                  <a:pt x="7620" y="835152"/>
                </a:moveTo>
                <a:lnTo>
                  <a:pt x="3047" y="830580"/>
                </a:lnTo>
                <a:lnTo>
                  <a:pt x="1719072" y="830580"/>
                </a:lnTo>
                <a:lnTo>
                  <a:pt x="1716024" y="835152"/>
                </a:lnTo>
                <a:lnTo>
                  <a:pt x="1716024" y="3048"/>
                </a:lnTo>
                <a:lnTo>
                  <a:pt x="1719072" y="6096"/>
                </a:lnTo>
                <a:lnTo>
                  <a:pt x="3047" y="6096"/>
                </a:lnTo>
                <a:lnTo>
                  <a:pt x="7620" y="3048"/>
                </a:lnTo>
                <a:lnTo>
                  <a:pt x="7620" y="835152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 1"/>
          <p:cNvSpPr txBox="1"/>
          <p:nvPr/>
        </p:nvSpPr>
        <p:spPr>
          <a:xfrm>
            <a:off x="1042353" y="3303588"/>
            <a:ext cx="666293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19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1019" b="1" spc="10" dirty="0">
                <a:solidFill>
                  <a:srgbClr val="232526"/>
                </a:solidFill>
                <a:latin typeface="Arial"/>
                <a:cs typeface="Arial"/>
              </a:rPr>
              <a:t>Berijazah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042353" y="3486468"/>
            <a:ext cx="442417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1140" b="1" spc="10" dirty="0">
                <a:solidFill>
                  <a:srgbClr val="232526"/>
                </a:solidFill>
                <a:latin typeface="Arial"/>
                <a:cs typeface="Arial"/>
              </a:rPr>
              <a:t>Lulus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042353" y="3486468"/>
            <a:ext cx="1228648" cy="5358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525778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Pendidikan</a:t>
            </a:r>
            <a:endParaRPr sz="900">
              <a:latin typeface="Arial"/>
              <a:cs typeface="Arial"/>
            </a:endParaRPr>
          </a:p>
          <a:p>
            <a:pPr marL="74675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pelatihan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Pengalaman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2352992" y="3486468"/>
            <a:ext cx="257098" cy="1700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b="1" spc="10" dirty="0">
                <a:solidFill>
                  <a:srgbClr val="232526"/>
                </a:solidFill>
                <a:latin typeface="Arial"/>
                <a:cs typeface="Arial"/>
              </a:rPr>
              <a:t>dan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2676144" y="3947159"/>
            <a:ext cx="199644" cy="76200"/>
          </a:xfrm>
          <a:custGeom>
            <a:avLst/>
            <a:gdLst/>
            <a:ahLst/>
            <a:cxnLst/>
            <a:rect l="l" t="t" r="r" b="b"/>
            <a:pathLst>
              <a:path w="199644" h="76200">
                <a:moveTo>
                  <a:pt x="0" y="33529"/>
                </a:moveTo>
                <a:lnTo>
                  <a:pt x="135636" y="35053"/>
                </a:lnTo>
                <a:lnTo>
                  <a:pt x="135636" y="41148"/>
                </a:lnTo>
                <a:lnTo>
                  <a:pt x="0" y="39624"/>
                </a:lnTo>
                <a:lnTo>
                  <a:pt x="0" y="33529"/>
                </a:lnTo>
                <a:close/>
                <a:moveTo>
                  <a:pt x="123444" y="0"/>
                </a:moveTo>
                <a:lnTo>
                  <a:pt x="199644" y="38100"/>
                </a:lnTo>
                <a:lnTo>
                  <a:pt x="123444" y="76200"/>
                </a:lnTo>
                <a:lnTo>
                  <a:pt x="123444" y="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2499327" y="528965"/>
            <a:ext cx="5224798" cy="784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10" b="1" spc="10" dirty="0">
                <a:solidFill>
                  <a:srgbClr val="7030A0"/>
                </a:solidFill>
                <a:latin typeface="Arial"/>
                <a:cs typeface="Arial"/>
              </a:rPr>
              <a:t>MANAJEMEN JAB ADM PELAKSANA/</a:t>
            </a:r>
            <a:endParaRPr sz="1800">
              <a:latin typeface="Arial"/>
              <a:cs typeface="Arial"/>
            </a:endParaRPr>
          </a:p>
          <a:p>
            <a:pPr marL="982980">
              <a:lnSpc>
                <a:spcPct val="100000"/>
              </a:lnSpc>
            </a:pPr>
            <a:r>
              <a:rPr sz="2650" b="1" spc="10" dirty="0">
                <a:solidFill>
                  <a:srgbClr val="7030A0"/>
                </a:solidFill>
                <a:latin typeface="Arial"/>
                <a:cs typeface="Arial"/>
              </a:rPr>
              <a:t>JABATAN FUNGSIONAL</a:t>
            </a:r>
            <a:endParaRPr sz="2600">
              <a:latin typeface="Arial"/>
              <a:cs typeface="Arial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2657856" y="4416552"/>
            <a:ext cx="1193292" cy="746760"/>
          </a:xfrm>
          <a:custGeom>
            <a:avLst/>
            <a:gdLst/>
            <a:ahLst/>
            <a:cxnLst/>
            <a:rect l="l" t="t" r="r" b="b"/>
            <a:pathLst>
              <a:path w="1193292" h="746760">
                <a:moveTo>
                  <a:pt x="0" y="373380"/>
                </a:moveTo>
                <a:lnTo>
                  <a:pt x="1524" y="353568"/>
                </a:lnTo>
                <a:lnTo>
                  <a:pt x="3047" y="335280"/>
                </a:lnTo>
                <a:lnTo>
                  <a:pt x="7619" y="316992"/>
                </a:lnTo>
                <a:lnTo>
                  <a:pt x="12192" y="297180"/>
                </a:lnTo>
                <a:lnTo>
                  <a:pt x="19812" y="278892"/>
                </a:lnTo>
                <a:lnTo>
                  <a:pt x="27432" y="262128"/>
                </a:lnTo>
                <a:lnTo>
                  <a:pt x="36575" y="243840"/>
                </a:lnTo>
                <a:lnTo>
                  <a:pt x="47244" y="227076"/>
                </a:lnTo>
                <a:lnTo>
                  <a:pt x="59436" y="210312"/>
                </a:lnTo>
                <a:lnTo>
                  <a:pt x="73152" y="195072"/>
                </a:lnTo>
                <a:lnTo>
                  <a:pt x="86868" y="179832"/>
                </a:lnTo>
                <a:lnTo>
                  <a:pt x="103632" y="164592"/>
                </a:lnTo>
                <a:lnTo>
                  <a:pt x="120396" y="149352"/>
                </a:lnTo>
                <a:lnTo>
                  <a:pt x="137160" y="135636"/>
                </a:lnTo>
                <a:lnTo>
                  <a:pt x="156972" y="121920"/>
                </a:lnTo>
                <a:lnTo>
                  <a:pt x="176784" y="109728"/>
                </a:lnTo>
                <a:lnTo>
                  <a:pt x="196596" y="96012"/>
                </a:lnTo>
                <a:lnTo>
                  <a:pt x="217932" y="85344"/>
                </a:lnTo>
                <a:lnTo>
                  <a:pt x="240792" y="74676"/>
                </a:lnTo>
                <a:lnTo>
                  <a:pt x="263652" y="64008"/>
                </a:lnTo>
                <a:lnTo>
                  <a:pt x="288036" y="53340"/>
                </a:lnTo>
                <a:lnTo>
                  <a:pt x="313944" y="45720"/>
                </a:lnTo>
                <a:lnTo>
                  <a:pt x="338328" y="36576"/>
                </a:lnTo>
                <a:lnTo>
                  <a:pt x="365760" y="28956"/>
                </a:lnTo>
                <a:lnTo>
                  <a:pt x="391668" y="22860"/>
                </a:lnTo>
                <a:lnTo>
                  <a:pt x="420624" y="16764"/>
                </a:lnTo>
                <a:lnTo>
                  <a:pt x="448056" y="12192"/>
                </a:lnTo>
                <a:lnTo>
                  <a:pt x="477012" y="7620"/>
                </a:lnTo>
                <a:lnTo>
                  <a:pt x="505968" y="4572"/>
                </a:lnTo>
                <a:lnTo>
                  <a:pt x="536447" y="3048"/>
                </a:lnTo>
                <a:lnTo>
                  <a:pt x="565403" y="1524"/>
                </a:lnTo>
                <a:lnTo>
                  <a:pt x="595883" y="0"/>
                </a:lnTo>
                <a:lnTo>
                  <a:pt x="626364" y="1524"/>
                </a:lnTo>
                <a:lnTo>
                  <a:pt x="656844" y="3048"/>
                </a:lnTo>
                <a:lnTo>
                  <a:pt x="687324" y="4572"/>
                </a:lnTo>
                <a:lnTo>
                  <a:pt x="716280" y="7620"/>
                </a:lnTo>
                <a:lnTo>
                  <a:pt x="745236" y="12192"/>
                </a:lnTo>
                <a:lnTo>
                  <a:pt x="772668" y="16764"/>
                </a:lnTo>
                <a:lnTo>
                  <a:pt x="800100" y="22860"/>
                </a:lnTo>
                <a:lnTo>
                  <a:pt x="827532" y="28956"/>
                </a:lnTo>
                <a:lnTo>
                  <a:pt x="853439" y="36576"/>
                </a:lnTo>
                <a:lnTo>
                  <a:pt x="879347" y="45720"/>
                </a:lnTo>
                <a:lnTo>
                  <a:pt x="905256" y="53340"/>
                </a:lnTo>
                <a:lnTo>
                  <a:pt x="928115" y="64008"/>
                </a:lnTo>
                <a:lnTo>
                  <a:pt x="952500" y="74676"/>
                </a:lnTo>
                <a:lnTo>
                  <a:pt x="973836" y="85344"/>
                </a:lnTo>
                <a:lnTo>
                  <a:pt x="996695" y="96012"/>
                </a:lnTo>
                <a:lnTo>
                  <a:pt x="1016508" y="109728"/>
                </a:lnTo>
                <a:lnTo>
                  <a:pt x="1036320" y="121920"/>
                </a:lnTo>
                <a:lnTo>
                  <a:pt x="1056132" y="135636"/>
                </a:lnTo>
                <a:lnTo>
                  <a:pt x="1072895" y="149352"/>
                </a:lnTo>
                <a:lnTo>
                  <a:pt x="1089659" y="164592"/>
                </a:lnTo>
                <a:lnTo>
                  <a:pt x="1104900" y="179832"/>
                </a:lnTo>
                <a:lnTo>
                  <a:pt x="1120139" y="195072"/>
                </a:lnTo>
                <a:lnTo>
                  <a:pt x="1132332" y="210312"/>
                </a:lnTo>
                <a:lnTo>
                  <a:pt x="1144524" y="227076"/>
                </a:lnTo>
                <a:lnTo>
                  <a:pt x="1155192" y="243840"/>
                </a:lnTo>
                <a:lnTo>
                  <a:pt x="1165859" y="262128"/>
                </a:lnTo>
                <a:lnTo>
                  <a:pt x="1173480" y="278892"/>
                </a:lnTo>
                <a:lnTo>
                  <a:pt x="1179576" y="297180"/>
                </a:lnTo>
                <a:lnTo>
                  <a:pt x="1185671" y="316992"/>
                </a:lnTo>
                <a:lnTo>
                  <a:pt x="1190244" y="335280"/>
                </a:lnTo>
                <a:lnTo>
                  <a:pt x="1191768" y="353568"/>
                </a:lnTo>
                <a:lnTo>
                  <a:pt x="1193292" y="373380"/>
                </a:lnTo>
                <a:lnTo>
                  <a:pt x="1191768" y="393192"/>
                </a:lnTo>
                <a:lnTo>
                  <a:pt x="1190244" y="411480"/>
                </a:lnTo>
                <a:lnTo>
                  <a:pt x="1185671" y="431292"/>
                </a:lnTo>
                <a:lnTo>
                  <a:pt x="1179576" y="449580"/>
                </a:lnTo>
                <a:lnTo>
                  <a:pt x="1173480" y="467868"/>
                </a:lnTo>
                <a:lnTo>
                  <a:pt x="1165859" y="486156"/>
                </a:lnTo>
                <a:lnTo>
                  <a:pt x="1155192" y="502920"/>
                </a:lnTo>
                <a:lnTo>
                  <a:pt x="1144524" y="519684"/>
                </a:lnTo>
                <a:lnTo>
                  <a:pt x="1132332" y="536448"/>
                </a:lnTo>
                <a:lnTo>
                  <a:pt x="1120139" y="553212"/>
                </a:lnTo>
                <a:lnTo>
                  <a:pt x="1104900" y="568452"/>
                </a:lnTo>
                <a:lnTo>
                  <a:pt x="1089659" y="583692"/>
                </a:lnTo>
                <a:lnTo>
                  <a:pt x="1072895" y="597408"/>
                </a:lnTo>
                <a:lnTo>
                  <a:pt x="1056132" y="612648"/>
                </a:lnTo>
                <a:lnTo>
                  <a:pt x="1036320" y="624840"/>
                </a:lnTo>
                <a:lnTo>
                  <a:pt x="1016508" y="638556"/>
                </a:lnTo>
                <a:lnTo>
                  <a:pt x="996695" y="650748"/>
                </a:lnTo>
                <a:lnTo>
                  <a:pt x="973836" y="662940"/>
                </a:lnTo>
                <a:lnTo>
                  <a:pt x="952500" y="673608"/>
                </a:lnTo>
                <a:lnTo>
                  <a:pt x="928115" y="684276"/>
                </a:lnTo>
                <a:lnTo>
                  <a:pt x="905256" y="693420"/>
                </a:lnTo>
                <a:lnTo>
                  <a:pt x="879347" y="702564"/>
                </a:lnTo>
                <a:lnTo>
                  <a:pt x="853439" y="710184"/>
                </a:lnTo>
                <a:lnTo>
                  <a:pt x="827532" y="717804"/>
                </a:lnTo>
                <a:lnTo>
                  <a:pt x="800100" y="723900"/>
                </a:lnTo>
                <a:lnTo>
                  <a:pt x="772668" y="729996"/>
                </a:lnTo>
                <a:lnTo>
                  <a:pt x="745236" y="734568"/>
                </a:lnTo>
                <a:lnTo>
                  <a:pt x="716280" y="739140"/>
                </a:lnTo>
                <a:lnTo>
                  <a:pt x="687324" y="742188"/>
                </a:lnTo>
                <a:lnTo>
                  <a:pt x="656844" y="745236"/>
                </a:lnTo>
                <a:lnTo>
                  <a:pt x="626364" y="746760"/>
                </a:lnTo>
                <a:lnTo>
                  <a:pt x="595883" y="746760"/>
                </a:lnTo>
                <a:lnTo>
                  <a:pt x="565403" y="746760"/>
                </a:lnTo>
                <a:lnTo>
                  <a:pt x="536447" y="745236"/>
                </a:lnTo>
                <a:lnTo>
                  <a:pt x="505968" y="742188"/>
                </a:lnTo>
                <a:lnTo>
                  <a:pt x="477012" y="739140"/>
                </a:lnTo>
                <a:lnTo>
                  <a:pt x="448056" y="734568"/>
                </a:lnTo>
                <a:lnTo>
                  <a:pt x="420624" y="729996"/>
                </a:lnTo>
                <a:lnTo>
                  <a:pt x="391668" y="723900"/>
                </a:lnTo>
                <a:lnTo>
                  <a:pt x="365760" y="717804"/>
                </a:lnTo>
                <a:lnTo>
                  <a:pt x="338328" y="710184"/>
                </a:lnTo>
                <a:lnTo>
                  <a:pt x="313944" y="702564"/>
                </a:lnTo>
                <a:lnTo>
                  <a:pt x="288036" y="693420"/>
                </a:lnTo>
                <a:lnTo>
                  <a:pt x="263652" y="684276"/>
                </a:lnTo>
                <a:lnTo>
                  <a:pt x="240792" y="673608"/>
                </a:lnTo>
                <a:lnTo>
                  <a:pt x="217932" y="662940"/>
                </a:lnTo>
                <a:lnTo>
                  <a:pt x="196596" y="650748"/>
                </a:lnTo>
                <a:lnTo>
                  <a:pt x="176784" y="638556"/>
                </a:lnTo>
                <a:lnTo>
                  <a:pt x="156972" y="624840"/>
                </a:lnTo>
                <a:lnTo>
                  <a:pt x="137160" y="612648"/>
                </a:lnTo>
                <a:lnTo>
                  <a:pt x="120396" y="597408"/>
                </a:lnTo>
                <a:lnTo>
                  <a:pt x="103632" y="583692"/>
                </a:lnTo>
                <a:lnTo>
                  <a:pt x="86868" y="568452"/>
                </a:lnTo>
                <a:lnTo>
                  <a:pt x="73152" y="553212"/>
                </a:lnTo>
                <a:lnTo>
                  <a:pt x="59436" y="536448"/>
                </a:lnTo>
                <a:lnTo>
                  <a:pt x="47244" y="519684"/>
                </a:lnTo>
                <a:lnTo>
                  <a:pt x="36575" y="502920"/>
                </a:lnTo>
                <a:lnTo>
                  <a:pt x="27432" y="486156"/>
                </a:lnTo>
                <a:lnTo>
                  <a:pt x="19812" y="467868"/>
                </a:lnTo>
                <a:lnTo>
                  <a:pt x="12192" y="449580"/>
                </a:lnTo>
                <a:lnTo>
                  <a:pt x="7619" y="431292"/>
                </a:lnTo>
                <a:lnTo>
                  <a:pt x="3047" y="411480"/>
                </a:lnTo>
                <a:lnTo>
                  <a:pt x="1524" y="393192"/>
                </a:lnTo>
                <a:lnTo>
                  <a:pt x="0" y="373380"/>
                </a:lnTo>
                <a:close/>
                <a:moveTo>
                  <a:pt x="13716" y="391668"/>
                </a:moveTo>
                <a:lnTo>
                  <a:pt x="13716" y="391668"/>
                </a:lnTo>
                <a:lnTo>
                  <a:pt x="16764" y="409956"/>
                </a:lnTo>
                <a:lnTo>
                  <a:pt x="15240" y="409956"/>
                </a:lnTo>
                <a:lnTo>
                  <a:pt x="19812" y="428244"/>
                </a:lnTo>
                <a:lnTo>
                  <a:pt x="19812" y="428244"/>
                </a:lnTo>
                <a:lnTo>
                  <a:pt x="24384" y="446532"/>
                </a:lnTo>
                <a:lnTo>
                  <a:pt x="24384" y="445008"/>
                </a:lnTo>
                <a:lnTo>
                  <a:pt x="30480" y="463296"/>
                </a:lnTo>
                <a:lnTo>
                  <a:pt x="30480" y="463296"/>
                </a:lnTo>
                <a:lnTo>
                  <a:pt x="39624" y="480060"/>
                </a:lnTo>
                <a:lnTo>
                  <a:pt x="38100" y="480060"/>
                </a:lnTo>
                <a:lnTo>
                  <a:pt x="48768" y="496824"/>
                </a:lnTo>
                <a:lnTo>
                  <a:pt x="47244" y="496824"/>
                </a:lnTo>
                <a:lnTo>
                  <a:pt x="57912" y="513588"/>
                </a:lnTo>
                <a:lnTo>
                  <a:pt x="57912" y="512064"/>
                </a:lnTo>
                <a:lnTo>
                  <a:pt x="70103" y="528828"/>
                </a:lnTo>
                <a:lnTo>
                  <a:pt x="70103" y="528828"/>
                </a:lnTo>
                <a:lnTo>
                  <a:pt x="82296" y="544068"/>
                </a:lnTo>
                <a:lnTo>
                  <a:pt x="82296" y="544068"/>
                </a:lnTo>
                <a:lnTo>
                  <a:pt x="97536" y="559308"/>
                </a:lnTo>
                <a:lnTo>
                  <a:pt x="96012" y="559308"/>
                </a:lnTo>
                <a:lnTo>
                  <a:pt x="111252" y="574548"/>
                </a:lnTo>
                <a:lnTo>
                  <a:pt x="111252" y="574548"/>
                </a:lnTo>
                <a:lnTo>
                  <a:pt x="128016" y="588264"/>
                </a:lnTo>
                <a:lnTo>
                  <a:pt x="128016" y="588264"/>
                </a:lnTo>
                <a:lnTo>
                  <a:pt x="144780" y="601980"/>
                </a:lnTo>
                <a:lnTo>
                  <a:pt x="144780" y="601980"/>
                </a:lnTo>
                <a:lnTo>
                  <a:pt x="163068" y="615696"/>
                </a:lnTo>
                <a:lnTo>
                  <a:pt x="163068" y="615696"/>
                </a:lnTo>
                <a:lnTo>
                  <a:pt x="182880" y="627888"/>
                </a:lnTo>
                <a:lnTo>
                  <a:pt x="182880" y="627888"/>
                </a:lnTo>
                <a:lnTo>
                  <a:pt x="202692" y="640080"/>
                </a:lnTo>
                <a:lnTo>
                  <a:pt x="202692" y="640080"/>
                </a:lnTo>
                <a:lnTo>
                  <a:pt x="224028" y="650748"/>
                </a:lnTo>
                <a:lnTo>
                  <a:pt x="224028" y="650748"/>
                </a:lnTo>
                <a:lnTo>
                  <a:pt x="246888" y="661416"/>
                </a:lnTo>
                <a:lnTo>
                  <a:pt x="246888" y="661416"/>
                </a:lnTo>
                <a:lnTo>
                  <a:pt x="269747" y="672084"/>
                </a:lnTo>
                <a:lnTo>
                  <a:pt x="269747" y="672084"/>
                </a:lnTo>
                <a:lnTo>
                  <a:pt x="292608" y="681228"/>
                </a:lnTo>
                <a:lnTo>
                  <a:pt x="292608" y="681228"/>
                </a:lnTo>
                <a:lnTo>
                  <a:pt x="316992" y="690372"/>
                </a:lnTo>
                <a:lnTo>
                  <a:pt x="316992" y="690372"/>
                </a:lnTo>
                <a:lnTo>
                  <a:pt x="342900" y="697992"/>
                </a:lnTo>
                <a:lnTo>
                  <a:pt x="342900" y="697992"/>
                </a:lnTo>
                <a:lnTo>
                  <a:pt x="368808" y="705612"/>
                </a:lnTo>
                <a:lnTo>
                  <a:pt x="368808" y="705612"/>
                </a:lnTo>
                <a:lnTo>
                  <a:pt x="394716" y="711708"/>
                </a:lnTo>
                <a:lnTo>
                  <a:pt x="394716" y="711708"/>
                </a:lnTo>
                <a:lnTo>
                  <a:pt x="422147" y="717804"/>
                </a:lnTo>
                <a:lnTo>
                  <a:pt x="422147" y="717804"/>
                </a:lnTo>
                <a:lnTo>
                  <a:pt x="449580" y="722376"/>
                </a:lnTo>
                <a:lnTo>
                  <a:pt x="449580" y="722376"/>
                </a:lnTo>
                <a:lnTo>
                  <a:pt x="478536" y="726948"/>
                </a:lnTo>
                <a:lnTo>
                  <a:pt x="478536" y="726948"/>
                </a:lnTo>
                <a:lnTo>
                  <a:pt x="507492" y="729996"/>
                </a:lnTo>
                <a:lnTo>
                  <a:pt x="507492" y="729996"/>
                </a:lnTo>
                <a:lnTo>
                  <a:pt x="536447" y="731520"/>
                </a:lnTo>
                <a:lnTo>
                  <a:pt x="536447" y="731520"/>
                </a:lnTo>
                <a:lnTo>
                  <a:pt x="566928" y="733044"/>
                </a:lnTo>
                <a:lnTo>
                  <a:pt x="566928" y="733044"/>
                </a:lnTo>
                <a:lnTo>
                  <a:pt x="595883" y="734568"/>
                </a:lnTo>
                <a:lnTo>
                  <a:pt x="595883" y="734568"/>
                </a:lnTo>
                <a:lnTo>
                  <a:pt x="626364" y="733044"/>
                </a:lnTo>
                <a:lnTo>
                  <a:pt x="626364" y="733044"/>
                </a:lnTo>
                <a:lnTo>
                  <a:pt x="656844" y="731520"/>
                </a:lnTo>
                <a:lnTo>
                  <a:pt x="656844" y="731520"/>
                </a:lnTo>
                <a:lnTo>
                  <a:pt x="685800" y="729996"/>
                </a:lnTo>
                <a:lnTo>
                  <a:pt x="685800" y="729996"/>
                </a:lnTo>
                <a:lnTo>
                  <a:pt x="714756" y="726948"/>
                </a:lnTo>
                <a:lnTo>
                  <a:pt x="714756" y="726948"/>
                </a:lnTo>
                <a:lnTo>
                  <a:pt x="743712" y="722376"/>
                </a:lnTo>
                <a:lnTo>
                  <a:pt x="742188" y="722376"/>
                </a:lnTo>
                <a:lnTo>
                  <a:pt x="771144" y="717804"/>
                </a:lnTo>
                <a:lnTo>
                  <a:pt x="771144" y="717804"/>
                </a:lnTo>
                <a:lnTo>
                  <a:pt x="798576" y="711708"/>
                </a:lnTo>
                <a:lnTo>
                  <a:pt x="797052" y="711708"/>
                </a:lnTo>
                <a:lnTo>
                  <a:pt x="824483" y="705612"/>
                </a:lnTo>
                <a:lnTo>
                  <a:pt x="824483" y="705612"/>
                </a:lnTo>
                <a:lnTo>
                  <a:pt x="850392" y="697992"/>
                </a:lnTo>
                <a:lnTo>
                  <a:pt x="850392" y="697992"/>
                </a:lnTo>
                <a:lnTo>
                  <a:pt x="876300" y="690372"/>
                </a:lnTo>
                <a:lnTo>
                  <a:pt x="874776" y="690372"/>
                </a:lnTo>
                <a:lnTo>
                  <a:pt x="900683" y="681228"/>
                </a:lnTo>
                <a:lnTo>
                  <a:pt x="900683" y="681228"/>
                </a:lnTo>
                <a:lnTo>
                  <a:pt x="923544" y="672084"/>
                </a:lnTo>
                <a:lnTo>
                  <a:pt x="923544" y="672084"/>
                </a:lnTo>
                <a:lnTo>
                  <a:pt x="946403" y="661416"/>
                </a:lnTo>
                <a:lnTo>
                  <a:pt x="946403" y="661416"/>
                </a:lnTo>
                <a:lnTo>
                  <a:pt x="969264" y="650748"/>
                </a:lnTo>
                <a:lnTo>
                  <a:pt x="969264" y="650748"/>
                </a:lnTo>
                <a:lnTo>
                  <a:pt x="990600" y="640080"/>
                </a:lnTo>
                <a:lnTo>
                  <a:pt x="989076" y="640080"/>
                </a:lnTo>
                <a:lnTo>
                  <a:pt x="1010412" y="627888"/>
                </a:lnTo>
                <a:lnTo>
                  <a:pt x="1010412" y="627888"/>
                </a:lnTo>
                <a:lnTo>
                  <a:pt x="1030224" y="614172"/>
                </a:lnTo>
                <a:lnTo>
                  <a:pt x="1028700" y="615696"/>
                </a:lnTo>
                <a:lnTo>
                  <a:pt x="1048512" y="601980"/>
                </a:lnTo>
                <a:lnTo>
                  <a:pt x="1046988" y="601980"/>
                </a:lnTo>
                <a:lnTo>
                  <a:pt x="1065276" y="588264"/>
                </a:lnTo>
                <a:lnTo>
                  <a:pt x="1065276" y="588264"/>
                </a:lnTo>
                <a:lnTo>
                  <a:pt x="1082039" y="574548"/>
                </a:lnTo>
                <a:lnTo>
                  <a:pt x="1080515" y="574548"/>
                </a:lnTo>
                <a:lnTo>
                  <a:pt x="1095756" y="559308"/>
                </a:lnTo>
                <a:lnTo>
                  <a:pt x="1095756" y="559308"/>
                </a:lnTo>
                <a:lnTo>
                  <a:pt x="1110995" y="544068"/>
                </a:lnTo>
                <a:lnTo>
                  <a:pt x="1109471" y="544068"/>
                </a:lnTo>
                <a:lnTo>
                  <a:pt x="1123188" y="528828"/>
                </a:lnTo>
                <a:lnTo>
                  <a:pt x="1123188" y="528828"/>
                </a:lnTo>
                <a:lnTo>
                  <a:pt x="1135380" y="512064"/>
                </a:lnTo>
                <a:lnTo>
                  <a:pt x="1133856" y="513588"/>
                </a:lnTo>
                <a:lnTo>
                  <a:pt x="1144524" y="496824"/>
                </a:lnTo>
                <a:lnTo>
                  <a:pt x="1144524" y="496824"/>
                </a:lnTo>
                <a:lnTo>
                  <a:pt x="1153668" y="480060"/>
                </a:lnTo>
                <a:lnTo>
                  <a:pt x="1153668" y="480060"/>
                </a:lnTo>
                <a:lnTo>
                  <a:pt x="1161288" y="463296"/>
                </a:lnTo>
                <a:lnTo>
                  <a:pt x="1161288" y="463296"/>
                </a:lnTo>
                <a:lnTo>
                  <a:pt x="1168908" y="445008"/>
                </a:lnTo>
                <a:lnTo>
                  <a:pt x="1168908" y="446532"/>
                </a:lnTo>
                <a:lnTo>
                  <a:pt x="1173480" y="428244"/>
                </a:lnTo>
                <a:lnTo>
                  <a:pt x="1173480" y="428244"/>
                </a:lnTo>
                <a:lnTo>
                  <a:pt x="1176527" y="409956"/>
                </a:lnTo>
                <a:lnTo>
                  <a:pt x="1176527" y="409956"/>
                </a:lnTo>
                <a:lnTo>
                  <a:pt x="1179576" y="391668"/>
                </a:lnTo>
                <a:lnTo>
                  <a:pt x="1179576" y="391668"/>
                </a:lnTo>
                <a:lnTo>
                  <a:pt x="1179576" y="373380"/>
                </a:lnTo>
                <a:lnTo>
                  <a:pt x="1179576" y="373380"/>
                </a:lnTo>
                <a:lnTo>
                  <a:pt x="1179576" y="355092"/>
                </a:lnTo>
                <a:lnTo>
                  <a:pt x="1179576" y="355092"/>
                </a:lnTo>
                <a:lnTo>
                  <a:pt x="1176527" y="336804"/>
                </a:lnTo>
                <a:lnTo>
                  <a:pt x="1176527" y="336804"/>
                </a:lnTo>
                <a:lnTo>
                  <a:pt x="1173480" y="318516"/>
                </a:lnTo>
                <a:lnTo>
                  <a:pt x="1173480" y="320040"/>
                </a:lnTo>
                <a:lnTo>
                  <a:pt x="1168908" y="301752"/>
                </a:lnTo>
                <a:lnTo>
                  <a:pt x="1168908" y="301752"/>
                </a:lnTo>
                <a:lnTo>
                  <a:pt x="1161288" y="284988"/>
                </a:lnTo>
                <a:lnTo>
                  <a:pt x="1161288" y="284988"/>
                </a:lnTo>
                <a:lnTo>
                  <a:pt x="1153668" y="266700"/>
                </a:lnTo>
                <a:lnTo>
                  <a:pt x="1153668" y="268224"/>
                </a:lnTo>
                <a:lnTo>
                  <a:pt x="1144524" y="249936"/>
                </a:lnTo>
                <a:lnTo>
                  <a:pt x="1144524" y="251460"/>
                </a:lnTo>
                <a:lnTo>
                  <a:pt x="1133856" y="234696"/>
                </a:lnTo>
                <a:lnTo>
                  <a:pt x="1135380" y="234696"/>
                </a:lnTo>
                <a:lnTo>
                  <a:pt x="1123188" y="217932"/>
                </a:lnTo>
                <a:lnTo>
                  <a:pt x="1123188" y="219456"/>
                </a:lnTo>
                <a:lnTo>
                  <a:pt x="1109471" y="202692"/>
                </a:lnTo>
                <a:lnTo>
                  <a:pt x="1110995" y="202692"/>
                </a:lnTo>
                <a:lnTo>
                  <a:pt x="1095756" y="187452"/>
                </a:lnTo>
                <a:lnTo>
                  <a:pt x="1095756" y="187452"/>
                </a:lnTo>
                <a:lnTo>
                  <a:pt x="1080515" y="173736"/>
                </a:lnTo>
                <a:lnTo>
                  <a:pt x="1082039" y="173736"/>
                </a:lnTo>
                <a:lnTo>
                  <a:pt x="1065276" y="158496"/>
                </a:lnTo>
                <a:lnTo>
                  <a:pt x="1065276" y="160020"/>
                </a:lnTo>
                <a:lnTo>
                  <a:pt x="1046988" y="144780"/>
                </a:lnTo>
                <a:lnTo>
                  <a:pt x="1048512" y="144780"/>
                </a:lnTo>
                <a:lnTo>
                  <a:pt x="1028700" y="132588"/>
                </a:lnTo>
                <a:lnTo>
                  <a:pt x="1030224" y="132588"/>
                </a:lnTo>
                <a:lnTo>
                  <a:pt x="1010412" y="120396"/>
                </a:lnTo>
                <a:lnTo>
                  <a:pt x="1010412" y="120396"/>
                </a:lnTo>
                <a:lnTo>
                  <a:pt x="989076" y="108204"/>
                </a:lnTo>
                <a:lnTo>
                  <a:pt x="990600" y="108204"/>
                </a:lnTo>
                <a:lnTo>
                  <a:pt x="969264" y="96012"/>
                </a:lnTo>
                <a:lnTo>
                  <a:pt x="969264" y="96012"/>
                </a:lnTo>
                <a:lnTo>
                  <a:pt x="946403" y="85344"/>
                </a:lnTo>
                <a:lnTo>
                  <a:pt x="946403" y="85344"/>
                </a:lnTo>
                <a:lnTo>
                  <a:pt x="923544" y="74676"/>
                </a:lnTo>
                <a:lnTo>
                  <a:pt x="923544" y="76200"/>
                </a:lnTo>
                <a:lnTo>
                  <a:pt x="900683" y="65532"/>
                </a:lnTo>
                <a:lnTo>
                  <a:pt x="900683" y="65532"/>
                </a:lnTo>
                <a:lnTo>
                  <a:pt x="874776" y="57912"/>
                </a:lnTo>
                <a:lnTo>
                  <a:pt x="876300" y="57912"/>
                </a:lnTo>
                <a:lnTo>
                  <a:pt x="850392" y="48768"/>
                </a:lnTo>
                <a:lnTo>
                  <a:pt x="850392" y="48768"/>
                </a:lnTo>
                <a:lnTo>
                  <a:pt x="824483" y="42672"/>
                </a:lnTo>
                <a:lnTo>
                  <a:pt x="824483" y="42672"/>
                </a:lnTo>
                <a:lnTo>
                  <a:pt x="797052" y="35052"/>
                </a:lnTo>
                <a:lnTo>
                  <a:pt x="798576" y="35052"/>
                </a:lnTo>
                <a:lnTo>
                  <a:pt x="771144" y="28956"/>
                </a:lnTo>
                <a:lnTo>
                  <a:pt x="771144" y="28956"/>
                </a:lnTo>
                <a:lnTo>
                  <a:pt x="742188" y="24384"/>
                </a:lnTo>
                <a:lnTo>
                  <a:pt x="743712" y="24384"/>
                </a:lnTo>
                <a:lnTo>
                  <a:pt x="714756" y="21336"/>
                </a:lnTo>
                <a:lnTo>
                  <a:pt x="714756" y="21336"/>
                </a:lnTo>
                <a:lnTo>
                  <a:pt x="685800" y="16764"/>
                </a:lnTo>
                <a:lnTo>
                  <a:pt x="685800" y="16764"/>
                </a:lnTo>
                <a:lnTo>
                  <a:pt x="656844" y="15240"/>
                </a:lnTo>
                <a:lnTo>
                  <a:pt x="656844" y="15240"/>
                </a:lnTo>
                <a:lnTo>
                  <a:pt x="626364" y="13716"/>
                </a:lnTo>
                <a:lnTo>
                  <a:pt x="626364" y="13716"/>
                </a:lnTo>
                <a:lnTo>
                  <a:pt x="595883" y="13716"/>
                </a:lnTo>
                <a:lnTo>
                  <a:pt x="595883" y="13716"/>
                </a:lnTo>
                <a:lnTo>
                  <a:pt x="566928" y="13716"/>
                </a:lnTo>
                <a:lnTo>
                  <a:pt x="566928" y="13716"/>
                </a:lnTo>
                <a:lnTo>
                  <a:pt x="536447" y="15240"/>
                </a:lnTo>
                <a:lnTo>
                  <a:pt x="536447" y="15240"/>
                </a:lnTo>
                <a:lnTo>
                  <a:pt x="507492" y="16764"/>
                </a:lnTo>
                <a:lnTo>
                  <a:pt x="507492" y="16764"/>
                </a:lnTo>
                <a:lnTo>
                  <a:pt x="478536" y="21336"/>
                </a:lnTo>
                <a:lnTo>
                  <a:pt x="478536" y="21336"/>
                </a:lnTo>
                <a:lnTo>
                  <a:pt x="449580" y="24384"/>
                </a:lnTo>
                <a:lnTo>
                  <a:pt x="449580" y="24384"/>
                </a:lnTo>
                <a:lnTo>
                  <a:pt x="422147" y="28956"/>
                </a:lnTo>
                <a:lnTo>
                  <a:pt x="422147" y="28956"/>
                </a:lnTo>
                <a:lnTo>
                  <a:pt x="394716" y="35052"/>
                </a:lnTo>
                <a:lnTo>
                  <a:pt x="394716" y="35052"/>
                </a:lnTo>
                <a:lnTo>
                  <a:pt x="368808" y="42672"/>
                </a:lnTo>
                <a:lnTo>
                  <a:pt x="368808" y="42672"/>
                </a:lnTo>
                <a:lnTo>
                  <a:pt x="342900" y="48768"/>
                </a:lnTo>
                <a:lnTo>
                  <a:pt x="342900" y="48768"/>
                </a:lnTo>
                <a:lnTo>
                  <a:pt x="316992" y="57912"/>
                </a:lnTo>
                <a:lnTo>
                  <a:pt x="316992" y="57912"/>
                </a:lnTo>
                <a:lnTo>
                  <a:pt x="292608" y="65532"/>
                </a:lnTo>
                <a:lnTo>
                  <a:pt x="292608" y="65532"/>
                </a:lnTo>
                <a:lnTo>
                  <a:pt x="269747" y="76200"/>
                </a:lnTo>
                <a:lnTo>
                  <a:pt x="269747" y="74676"/>
                </a:lnTo>
                <a:lnTo>
                  <a:pt x="246888" y="85344"/>
                </a:lnTo>
                <a:lnTo>
                  <a:pt x="246888" y="85344"/>
                </a:lnTo>
                <a:lnTo>
                  <a:pt x="224028" y="96012"/>
                </a:lnTo>
                <a:lnTo>
                  <a:pt x="224028" y="96012"/>
                </a:lnTo>
                <a:lnTo>
                  <a:pt x="202692" y="108204"/>
                </a:lnTo>
                <a:lnTo>
                  <a:pt x="202692" y="108204"/>
                </a:lnTo>
                <a:lnTo>
                  <a:pt x="182880" y="120396"/>
                </a:lnTo>
                <a:lnTo>
                  <a:pt x="182880" y="120396"/>
                </a:lnTo>
                <a:lnTo>
                  <a:pt x="163068" y="132588"/>
                </a:lnTo>
                <a:lnTo>
                  <a:pt x="163068" y="132588"/>
                </a:lnTo>
                <a:lnTo>
                  <a:pt x="144780" y="144780"/>
                </a:lnTo>
                <a:lnTo>
                  <a:pt x="144780" y="144780"/>
                </a:lnTo>
                <a:lnTo>
                  <a:pt x="128016" y="160020"/>
                </a:lnTo>
                <a:lnTo>
                  <a:pt x="128016" y="158496"/>
                </a:lnTo>
                <a:lnTo>
                  <a:pt x="111252" y="173736"/>
                </a:lnTo>
                <a:lnTo>
                  <a:pt x="111252" y="173736"/>
                </a:lnTo>
                <a:lnTo>
                  <a:pt x="96012" y="187452"/>
                </a:lnTo>
                <a:lnTo>
                  <a:pt x="96012" y="187452"/>
                </a:lnTo>
                <a:lnTo>
                  <a:pt x="82296" y="202692"/>
                </a:lnTo>
                <a:lnTo>
                  <a:pt x="82296" y="202692"/>
                </a:lnTo>
                <a:lnTo>
                  <a:pt x="70103" y="219456"/>
                </a:lnTo>
                <a:lnTo>
                  <a:pt x="70103" y="217932"/>
                </a:lnTo>
                <a:lnTo>
                  <a:pt x="57912" y="234696"/>
                </a:lnTo>
                <a:lnTo>
                  <a:pt x="57912" y="234696"/>
                </a:lnTo>
                <a:lnTo>
                  <a:pt x="47244" y="251460"/>
                </a:lnTo>
                <a:lnTo>
                  <a:pt x="48768" y="249936"/>
                </a:lnTo>
                <a:lnTo>
                  <a:pt x="38100" y="268224"/>
                </a:lnTo>
                <a:lnTo>
                  <a:pt x="39624" y="266700"/>
                </a:lnTo>
                <a:lnTo>
                  <a:pt x="30480" y="284988"/>
                </a:lnTo>
                <a:lnTo>
                  <a:pt x="30480" y="284988"/>
                </a:lnTo>
                <a:lnTo>
                  <a:pt x="24384" y="301752"/>
                </a:lnTo>
                <a:lnTo>
                  <a:pt x="24384" y="301752"/>
                </a:lnTo>
                <a:lnTo>
                  <a:pt x="19812" y="320040"/>
                </a:lnTo>
                <a:lnTo>
                  <a:pt x="19812" y="318516"/>
                </a:lnTo>
                <a:lnTo>
                  <a:pt x="15240" y="336804"/>
                </a:lnTo>
                <a:lnTo>
                  <a:pt x="16764" y="336804"/>
                </a:lnTo>
                <a:lnTo>
                  <a:pt x="13716" y="355092"/>
                </a:lnTo>
                <a:lnTo>
                  <a:pt x="13716" y="355092"/>
                </a:lnTo>
                <a:lnTo>
                  <a:pt x="13716" y="373380"/>
                </a:lnTo>
                <a:lnTo>
                  <a:pt x="13716" y="373380"/>
                </a:lnTo>
                <a:lnTo>
                  <a:pt x="13716" y="391668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text 1"/>
          <p:cNvSpPr txBox="1"/>
          <p:nvPr/>
        </p:nvSpPr>
        <p:spPr>
          <a:xfrm>
            <a:off x="2943415" y="4588494"/>
            <a:ext cx="657777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19" b="1" spc="10" dirty="0">
                <a:solidFill>
                  <a:srgbClr val="232526"/>
                </a:solidFill>
                <a:latin typeface="Arial"/>
                <a:cs typeface="Arial"/>
              </a:rPr>
              <a:t>Pengang</a:t>
            </a:r>
            <a:endParaRPr sz="900">
              <a:latin typeface="Arial"/>
              <a:cs typeface="Arial"/>
            </a:endParaRPr>
          </a:p>
          <a:p>
            <a:pPr marL="118872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katan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1289304" y="4692396"/>
            <a:ext cx="1149096" cy="466344"/>
          </a:xfrm>
          <a:custGeom>
            <a:avLst/>
            <a:gdLst/>
            <a:ahLst/>
            <a:cxnLst/>
            <a:rect l="l" t="t" r="r" b="b"/>
            <a:pathLst>
              <a:path w="1149096" h="466344">
                <a:moveTo>
                  <a:pt x="0" y="0"/>
                </a:moveTo>
                <a:lnTo>
                  <a:pt x="1149096" y="0"/>
                </a:lnTo>
                <a:lnTo>
                  <a:pt x="1149096" y="466344"/>
                </a:lnTo>
                <a:lnTo>
                  <a:pt x="0" y="466344"/>
                </a:lnTo>
                <a:lnTo>
                  <a:pt x="0" y="0"/>
                </a:lnTo>
                <a:close/>
                <a:moveTo>
                  <a:pt x="6096" y="463296"/>
                </a:moveTo>
                <a:lnTo>
                  <a:pt x="3047" y="460248"/>
                </a:lnTo>
                <a:lnTo>
                  <a:pt x="1146048" y="460248"/>
                </a:lnTo>
                <a:lnTo>
                  <a:pt x="1142999" y="463296"/>
                </a:lnTo>
                <a:lnTo>
                  <a:pt x="1142999" y="3048"/>
                </a:lnTo>
                <a:lnTo>
                  <a:pt x="1146048" y="6096"/>
                </a:lnTo>
                <a:lnTo>
                  <a:pt x="3047" y="6096"/>
                </a:lnTo>
                <a:lnTo>
                  <a:pt x="6096" y="3048"/>
                </a:lnTo>
                <a:lnTo>
                  <a:pt x="6096" y="463296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text 1"/>
          <p:cNvSpPr txBox="1"/>
          <p:nvPr/>
        </p:nvSpPr>
        <p:spPr>
          <a:xfrm>
            <a:off x="1414811" y="4751388"/>
            <a:ext cx="929792" cy="352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29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629" b="1" spc="10" dirty="0">
                <a:solidFill>
                  <a:srgbClr val="232526"/>
                </a:solidFill>
                <a:latin typeface="Arial"/>
                <a:cs typeface="Arial"/>
              </a:rPr>
              <a:t>Diangkat oleh</a:t>
            </a:r>
            <a:endParaRPr sz="600">
              <a:latin typeface="Arial"/>
              <a:cs typeface="Arial"/>
            </a:endParaRPr>
          </a:p>
          <a:p>
            <a:pPr marL="356616">
              <a:lnSpc>
                <a:spcPct val="100000"/>
              </a:lnSpc>
            </a:pP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PPK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2456688" y="4788408"/>
            <a:ext cx="199643" cy="76200"/>
          </a:xfrm>
          <a:custGeom>
            <a:avLst/>
            <a:gdLst/>
            <a:ahLst/>
            <a:cxnLst/>
            <a:rect l="l" t="t" r="r" b="b"/>
            <a:pathLst>
              <a:path w="199643" h="76200">
                <a:moveTo>
                  <a:pt x="0" y="33528"/>
                </a:moveTo>
                <a:lnTo>
                  <a:pt x="137160" y="35052"/>
                </a:lnTo>
                <a:lnTo>
                  <a:pt x="135636" y="41148"/>
                </a:lnTo>
                <a:lnTo>
                  <a:pt x="0" y="39624"/>
                </a:lnTo>
                <a:lnTo>
                  <a:pt x="0" y="33528"/>
                </a:lnTo>
                <a:close/>
                <a:moveTo>
                  <a:pt x="123443" y="0"/>
                </a:moveTo>
                <a:lnTo>
                  <a:pt x="199643" y="38100"/>
                </a:lnTo>
                <a:lnTo>
                  <a:pt x="123443" y="76200"/>
                </a:lnTo>
                <a:lnTo>
                  <a:pt x="123443" y="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413759" y="5201412"/>
            <a:ext cx="987552" cy="746760"/>
          </a:xfrm>
          <a:custGeom>
            <a:avLst/>
            <a:gdLst/>
            <a:ahLst/>
            <a:cxnLst/>
            <a:rect l="l" t="t" r="r" b="b"/>
            <a:pathLst>
              <a:path w="987552" h="746760">
                <a:moveTo>
                  <a:pt x="0" y="373380"/>
                </a:moveTo>
                <a:lnTo>
                  <a:pt x="0" y="353568"/>
                </a:lnTo>
                <a:lnTo>
                  <a:pt x="3049" y="335280"/>
                </a:lnTo>
                <a:lnTo>
                  <a:pt x="6097" y="315468"/>
                </a:lnTo>
                <a:lnTo>
                  <a:pt x="10668" y="297180"/>
                </a:lnTo>
                <a:lnTo>
                  <a:pt x="15241" y="278892"/>
                </a:lnTo>
                <a:lnTo>
                  <a:pt x="22861" y="262128"/>
                </a:lnTo>
                <a:lnTo>
                  <a:pt x="30480" y="243840"/>
                </a:lnTo>
                <a:lnTo>
                  <a:pt x="39624" y="227076"/>
                </a:lnTo>
                <a:lnTo>
                  <a:pt x="48768" y="210312"/>
                </a:lnTo>
                <a:lnTo>
                  <a:pt x="59436" y="195072"/>
                </a:lnTo>
                <a:lnTo>
                  <a:pt x="71629" y="178308"/>
                </a:lnTo>
                <a:lnTo>
                  <a:pt x="85344" y="163068"/>
                </a:lnTo>
                <a:lnTo>
                  <a:pt x="99061" y="149352"/>
                </a:lnTo>
                <a:lnTo>
                  <a:pt x="112777" y="135636"/>
                </a:lnTo>
                <a:lnTo>
                  <a:pt x="129541" y="121920"/>
                </a:lnTo>
                <a:lnTo>
                  <a:pt x="144780" y="108204"/>
                </a:lnTo>
                <a:lnTo>
                  <a:pt x="163068" y="96012"/>
                </a:lnTo>
                <a:lnTo>
                  <a:pt x="179833" y="85344"/>
                </a:lnTo>
                <a:lnTo>
                  <a:pt x="199644" y="73152"/>
                </a:lnTo>
                <a:lnTo>
                  <a:pt x="217933" y="64008"/>
                </a:lnTo>
                <a:lnTo>
                  <a:pt x="237744" y="53340"/>
                </a:lnTo>
                <a:lnTo>
                  <a:pt x="259080" y="44196"/>
                </a:lnTo>
                <a:lnTo>
                  <a:pt x="280417" y="36576"/>
                </a:lnTo>
                <a:lnTo>
                  <a:pt x="301753" y="28956"/>
                </a:lnTo>
                <a:lnTo>
                  <a:pt x="324612" y="22860"/>
                </a:lnTo>
                <a:lnTo>
                  <a:pt x="347473" y="16764"/>
                </a:lnTo>
                <a:lnTo>
                  <a:pt x="370333" y="12192"/>
                </a:lnTo>
                <a:lnTo>
                  <a:pt x="394717" y="7620"/>
                </a:lnTo>
                <a:lnTo>
                  <a:pt x="419100" y="4572"/>
                </a:lnTo>
                <a:lnTo>
                  <a:pt x="443485" y="1524"/>
                </a:lnTo>
                <a:lnTo>
                  <a:pt x="467868" y="0"/>
                </a:lnTo>
                <a:lnTo>
                  <a:pt x="493777" y="0"/>
                </a:lnTo>
                <a:lnTo>
                  <a:pt x="519685" y="0"/>
                </a:lnTo>
                <a:lnTo>
                  <a:pt x="544068" y="1524"/>
                </a:lnTo>
                <a:lnTo>
                  <a:pt x="568453" y="4572"/>
                </a:lnTo>
                <a:lnTo>
                  <a:pt x="592836" y="7620"/>
                </a:lnTo>
                <a:lnTo>
                  <a:pt x="617221" y="12192"/>
                </a:lnTo>
                <a:lnTo>
                  <a:pt x="640080" y="16764"/>
                </a:lnTo>
                <a:lnTo>
                  <a:pt x="662941" y="22860"/>
                </a:lnTo>
                <a:lnTo>
                  <a:pt x="685800" y="28956"/>
                </a:lnTo>
                <a:lnTo>
                  <a:pt x="707136" y="36576"/>
                </a:lnTo>
                <a:lnTo>
                  <a:pt x="728473" y="44196"/>
                </a:lnTo>
                <a:lnTo>
                  <a:pt x="749809" y="53340"/>
                </a:lnTo>
                <a:lnTo>
                  <a:pt x="769621" y="64008"/>
                </a:lnTo>
                <a:lnTo>
                  <a:pt x="787909" y="73152"/>
                </a:lnTo>
                <a:lnTo>
                  <a:pt x="807721" y="85344"/>
                </a:lnTo>
                <a:lnTo>
                  <a:pt x="824485" y="96012"/>
                </a:lnTo>
                <a:lnTo>
                  <a:pt x="842773" y="108204"/>
                </a:lnTo>
                <a:lnTo>
                  <a:pt x="858013" y="121920"/>
                </a:lnTo>
                <a:lnTo>
                  <a:pt x="874777" y="135636"/>
                </a:lnTo>
                <a:lnTo>
                  <a:pt x="888492" y="149352"/>
                </a:lnTo>
                <a:lnTo>
                  <a:pt x="902209" y="163068"/>
                </a:lnTo>
                <a:lnTo>
                  <a:pt x="915925" y="178308"/>
                </a:lnTo>
                <a:lnTo>
                  <a:pt x="928117" y="195072"/>
                </a:lnTo>
                <a:lnTo>
                  <a:pt x="938785" y="210312"/>
                </a:lnTo>
                <a:lnTo>
                  <a:pt x="947929" y="227076"/>
                </a:lnTo>
                <a:lnTo>
                  <a:pt x="957073" y="243840"/>
                </a:lnTo>
                <a:lnTo>
                  <a:pt x="964692" y="262128"/>
                </a:lnTo>
                <a:lnTo>
                  <a:pt x="972313" y="278892"/>
                </a:lnTo>
                <a:lnTo>
                  <a:pt x="976885" y="297180"/>
                </a:lnTo>
                <a:lnTo>
                  <a:pt x="981457" y="315468"/>
                </a:lnTo>
                <a:lnTo>
                  <a:pt x="984504" y="335280"/>
                </a:lnTo>
                <a:lnTo>
                  <a:pt x="987553" y="353568"/>
                </a:lnTo>
                <a:lnTo>
                  <a:pt x="987553" y="373380"/>
                </a:lnTo>
                <a:lnTo>
                  <a:pt x="987553" y="391668"/>
                </a:lnTo>
                <a:lnTo>
                  <a:pt x="984504" y="411480"/>
                </a:lnTo>
                <a:lnTo>
                  <a:pt x="981457" y="429768"/>
                </a:lnTo>
                <a:lnTo>
                  <a:pt x="976885" y="448056"/>
                </a:lnTo>
                <a:lnTo>
                  <a:pt x="972313" y="466344"/>
                </a:lnTo>
                <a:lnTo>
                  <a:pt x="964692" y="484632"/>
                </a:lnTo>
                <a:lnTo>
                  <a:pt x="957073" y="501396"/>
                </a:lnTo>
                <a:lnTo>
                  <a:pt x="947929" y="518160"/>
                </a:lnTo>
                <a:lnTo>
                  <a:pt x="938785" y="534924"/>
                </a:lnTo>
                <a:lnTo>
                  <a:pt x="928117" y="551688"/>
                </a:lnTo>
                <a:lnTo>
                  <a:pt x="915925" y="566928"/>
                </a:lnTo>
                <a:lnTo>
                  <a:pt x="902209" y="582168"/>
                </a:lnTo>
                <a:lnTo>
                  <a:pt x="888492" y="597408"/>
                </a:lnTo>
                <a:lnTo>
                  <a:pt x="874777" y="611124"/>
                </a:lnTo>
                <a:lnTo>
                  <a:pt x="858013" y="624840"/>
                </a:lnTo>
                <a:lnTo>
                  <a:pt x="842773" y="637032"/>
                </a:lnTo>
                <a:lnTo>
                  <a:pt x="824485" y="649224"/>
                </a:lnTo>
                <a:lnTo>
                  <a:pt x="807721" y="661416"/>
                </a:lnTo>
                <a:lnTo>
                  <a:pt x="787909" y="672084"/>
                </a:lnTo>
                <a:lnTo>
                  <a:pt x="769621" y="682752"/>
                </a:lnTo>
                <a:lnTo>
                  <a:pt x="749809" y="691896"/>
                </a:lnTo>
                <a:lnTo>
                  <a:pt x="728473" y="701040"/>
                </a:lnTo>
                <a:lnTo>
                  <a:pt x="707136" y="710184"/>
                </a:lnTo>
                <a:lnTo>
                  <a:pt x="685800" y="716280"/>
                </a:lnTo>
                <a:lnTo>
                  <a:pt x="662941" y="723900"/>
                </a:lnTo>
                <a:lnTo>
                  <a:pt x="640080" y="729996"/>
                </a:lnTo>
                <a:lnTo>
                  <a:pt x="617221" y="734568"/>
                </a:lnTo>
                <a:lnTo>
                  <a:pt x="592836" y="739140"/>
                </a:lnTo>
                <a:lnTo>
                  <a:pt x="568453" y="742188"/>
                </a:lnTo>
                <a:lnTo>
                  <a:pt x="544068" y="743712"/>
                </a:lnTo>
                <a:lnTo>
                  <a:pt x="519685" y="745236"/>
                </a:lnTo>
                <a:lnTo>
                  <a:pt x="493777" y="746760"/>
                </a:lnTo>
                <a:lnTo>
                  <a:pt x="467868" y="745236"/>
                </a:lnTo>
                <a:lnTo>
                  <a:pt x="443485" y="743712"/>
                </a:lnTo>
                <a:lnTo>
                  <a:pt x="419100" y="742188"/>
                </a:lnTo>
                <a:lnTo>
                  <a:pt x="394717" y="739140"/>
                </a:lnTo>
                <a:lnTo>
                  <a:pt x="370333" y="734568"/>
                </a:lnTo>
                <a:lnTo>
                  <a:pt x="347473" y="729996"/>
                </a:lnTo>
                <a:lnTo>
                  <a:pt x="324612" y="723900"/>
                </a:lnTo>
                <a:lnTo>
                  <a:pt x="301753" y="716280"/>
                </a:lnTo>
                <a:lnTo>
                  <a:pt x="280417" y="710184"/>
                </a:lnTo>
                <a:lnTo>
                  <a:pt x="259080" y="701040"/>
                </a:lnTo>
                <a:lnTo>
                  <a:pt x="237744" y="691896"/>
                </a:lnTo>
                <a:lnTo>
                  <a:pt x="217933" y="682752"/>
                </a:lnTo>
                <a:lnTo>
                  <a:pt x="199644" y="672084"/>
                </a:lnTo>
                <a:lnTo>
                  <a:pt x="179833" y="661416"/>
                </a:lnTo>
                <a:lnTo>
                  <a:pt x="163068" y="649224"/>
                </a:lnTo>
                <a:lnTo>
                  <a:pt x="144780" y="637032"/>
                </a:lnTo>
                <a:lnTo>
                  <a:pt x="129541" y="624840"/>
                </a:lnTo>
                <a:lnTo>
                  <a:pt x="112777" y="611124"/>
                </a:lnTo>
                <a:lnTo>
                  <a:pt x="99061" y="597408"/>
                </a:lnTo>
                <a:lnTo>
                  <a:pt x="85344" y="582168"/>
                </a:lnTo>
                <a:lnTo>
                  <a:pt x="71629" y="566928"/>
                </a:lnTo>
                <a:lnTo>
                  <a:pt x="59436" y="551688"/>
                </a:lnTo>
                <a:lnTo>
                  <a:pt x="48768" y="534924"/>
                </a:lnTo>
                <a:lnTo>
                  <a:pt x="39624" y="518160"/>
                </a:lnTo>
                <a:lnTo>
                  <a:pt x="30480" y="501396"/>
                </a:lnTo>
                <a:lnTo>
                  <a:pt x="22861" y="484632"/>
                </a:lnTo>
                <a:lnTo>
                  <a:pt x="15241" y="466344"/>
                </a:lnTo>
                <a:lnTo>
                  <a:pt x="10668" y="448056"/>
                </a:lnTo>
                <a:lnTo>
                  <a:pt x="6097" y="429768"/>
                </a:lnTo>
                <a:lnTo>
                  <a:pt x="3049" y="411480"/>
                </a:lnTo>
                <a:lnTo>
                  <a:pt x="0" y="391668"/>
                </a:lnTo>
                <a:lnTo>
                  <a:pt x="0" y="373380"/>
                </a:lnTo>
                <a:close/>
                <a:moveTo>
                  <a:pt x="13717" y="391668"/>
                </a:moveTo>
                <a:lnTo>
                  <a:pt x="13717" y="391668"/>
                </a:lnTo>
                <a:lnTo>
                  <a:pt x="15241" y="409956"/>
                </a:lnTo>
                <a:lnTo>
                  <a:pt x="15241" y="409956"/>
                </a:lnTo>
                <a:lnTo>
                  <a:pt x="18289" y="428244"/>
                </a:lnTo>
                <a:lnTo>
                  <a:pt x="18289" y="426720"/>
                </a:lnTo>
                <a:lnTo>
                  <a:pt x="22861" y="445008"/>
                </a:lnTo>
                <a:lnTo>
                  <a:pt x="22861" y="445008"/>
                </a:lnTo>
                <a:lnTo>
                  <a:pt x="27433" y="463296"/>
                </a:lnTo>
                <a:lnTo>
                  <a:pt x="27433" y="461772"/>
                </a:lnTo>
                <a:lnTo>
                  <a:pt x="33529" y="480060"/>
                </a:lnTo>
                <a:lnTo>
                  <a:pt x="33529" y="480060"/>
                </a:lnTo>
                <a:lnTo>
                  <a:pt x="41149" y="496824"/>
                </a:lnTo>
                <a:lnTo>
                  <a:pt x="41149" y="496824"/>
                </a:lnTo>
                <a:lnTo>
                  <a:pt x="50292" y="513588"/>
                </a:lnTo>
                <a:lnTo>
                  <a:pt x="50292" y="512064"/>
                </a:lnTo>
                <a:lnTo>
                  <a:pt x="59436" y="528828"/>
                </a:lnTo>
                <a:lnTo>
                  <a:pt x="59436" y="528828"/>
                </a:lnTo>
                <a:lnTo>
                  <a:pt x="70105" y="544068"/>
                </a:lnTo>
                <a:lnTo>
                  <a:pt x="70105" y="544068"/>
                </a:lnTo>
                <a:lnTo>
                  <a:pt x="82297" y="559308"/>
                </a:lnTo>
                <a:lnTo>
                  <a:pt x="82297" y="559308"/>
                </a:lnTo>
                <a:lnTo>
                  <a:pt x="94489" y="574548"/>
                </a:lnTo>
                <a:lnTo>
                  <a:pt x="94489" y="573024"/>
                </a:lnTo>
                <a:lnTo>
                  <a:pt x="108205" y="588264"/>
                </a:lnTo>
                <a:lnTo>
                  <a:pt x="108205" y="588264"/>
                </a:lnTo>
                <a:lnTo>
                  <a:pt x="121921" y="601980"/>
                </a:lnTo>
                <a:lnTo>
                  <a:pt x="121921" y="601980"/>
                </a:lnTo>
                <a:lnTo>
                  <a:pt x="137161" y="614172"/>
                </a:lnTo>
                <a:lnTo>
                  <a:pt x="137161" y="614172"/>
                </a:lnTo>
                <a:lnTo>
                  <a:pt x="152400" y="627888"/>
                </a:lnTo>
                <a:lnTo>
                  <a:pt x="152400" y="627888"/>
                </a:lnTo>
                <a:lnTo>
                  <a:pt x="169165" y="640080"/>
                </a:lnTo>
                <a:lnTo>
                  <a:pt x="169165" y="638556"/>
                </a:lnTo>
                <a:lnTo>
                  <a:pt x="187453" y="650748"/>
                </a:lnTo>
                <a:lnTo>
                  <a:pt x="187453" y="650748"/>
                </a:lnTo>
                <a:lnTo>
                  <a:pt x="205741" y="661416"/>
                </a:lnTo>
                <a:lnTo>
                  <a:pt x="205741" y="661416"/>
                </a:lnTo>
                <a:lnTo>
                  <a:pt x="224029" y="672084"/>
                </a:lnTo>
                <a:lnTo>
                  <a:pt x="224029" y="672084"/>
                </a:lnTo>
                <a:lnTo>
                  <a:pt x="243841" y="681228"/>
                </a:lnTo>
                <a:lnTo>
                  <a:pt x="243841" y="681228"/>
                </a:lnTo>
                <a:lnTo>
                  <a:pt x="263653" y="688848"/>
                </a:lnTo>
                <a:lnTo>
                  <a:pt x="263653" y="688848"/>
                </a:lnTo>
                <a:lnTo>
                  <a:pt x="284989" y="697992"/>
                </a:lnTo>
                <a:lnTo>
                  <a:pt x="284989" y="697992"/>
                </a:lnTo>
                <a:lnTo>
                  <a:pt x="306324" y="705612"/>
                </a:lnTo>
                <a:lnTo>
                  <a:pt x="306324" y="705612"/>
                </a:lnTo>
                <a:lnTo>
                  <a:pt x="327661" y="711708"/>
                </a:lnTo>
                <a:lnTo>
                  <a:pt x="327661" y="711708"/>
                </a:lnTo>
                <a:lnTo>
                  <a:pt x="350521" y="717804"/>
                </a:lnTo>
                <a:lnTo>
                  <a:pt x="350521" y="716280"/>
                </a:lnTo>
                <a:lnTo>
                  <a:pt x="373380" y="722376"/>
                </a:lnTo>
                <a:lnTo>
                  <a:pt x="373380" y="722376"/>
                </a:lnTo>
                <a:lnTo>
                  <a:pt x="396241" y="725424"/>
                </a:lnTo>
                <a:lnTo>
                  <a:pt x="396241" y="725424"/>
                </a:lnTo>
                <a:lnTo>
                  <a:pt x="420624" y="729996"/>
                </a:lnTo>
                <a:lnTo>
                  <a:pt x="420624" y="728472"/>
                </a:lnTo>
                <a:lnTo>
                  <a:pt x="445009" y="731520"/>
                </a:lnTo>
                <a:lnTo>
                  <a:pt x="445009" y="731520"/>
                </a:lnTo>
                <a:lnTo>
                  <a:pt x="469392" y="733044"/>
                </a:lnTo>
                <a:lnTo>
                  <a:pt x="469392" y="733044"/>
                </a:lnTo>
                <a:lnTo>
                  <a:pt x="493777" y="733044"/>
                </a:lnTo>
                <a:lnTo>
                  <a:pt x="493777" y="733044"/>
                </a:lnTo>
                <a:lnTo>
                  <a:pt x="518161" y="733044"/>
                </a:lnTo>
                <a:lnTo>
                  <a:pt x="518161" y="733044"/>
                </a:lnTo>
                <a:lnTo>
                  <a:pt x="542544" y="731520"/>
                </a:lnTo>
                <a:lnTo>
                  <a:pt x="542544" y="731520"/>
                </a:lnTo>
                <a:lnTo>
                  <a:pt x="566929" y="728472"/>
                </a:lnTo>
                <a:lnTo>
                  <a:pt x="566929" y="728472"/>
                </a:lnTo>
                <a:lnTo>
                  <a:pt x="591312" y="725424"/>
                </a:lnTo>
                <a:lnTo>
                  <a:pt x="591312" y="725424"/>
                </a:lnTo>
                <a:lnTo>
                  <a:pt x="614173" y="722376"/>
                </a:lnTo>
                <a:lnTo>
                  <a:pt x="614173" y="722376"/>
                </a:lnTo>
                <a:lnTo>
                  <a:pt x="637033" y="716280"/>
                </a:lnTo>
                <a:lnTo>
                  <a:pt x="637033" y="717804"/>
                </a:lnTo>
                <a:lnTo>
                  <a:pt x="659892" y="711708"/>
                </a:lnTo>
                <a:lnTo>
                  <a:pt x="659892" y="711708"/>
                </a:lnTo>
                <a:lnTo>
                  <a:pt x="681229" y="704088"/>
                </a:lnTo>
                <a:lnTo>
                  <a:pt x="681229" y="705612"/>
                </a:lnTo>
                <a:lnTo>
                  <a:pt x="702565" y="697992"/>
                </a:lnTo>
                <a:lnTo>
                  <a:pt x="702565" y="697992"/>
                </a:lnTo>
                <a:lnTo>
                  <a:pt x="723900" y="688848"/>
                </a:lnTo>
                <a:lnTo>
                  <a:pt x="723900" y="688848"/>
                </a:lnTo>
                <a:lnTo>
                  <a:pt x="743712" y="681228"/>
                </a:lnTo>
                <a:lnTo>
                  <a:pt x="743712" y="681228"/>
                </a:lnTo>
                <a:lnTo>
                  <a:pt x="763524" y="672084"/>
                </a:lnTo>
                <a:lnTo>
                  <a:pt x="763524" y="672084"/>
                </a:lnTo>
                <a:lnTo>
                  <a:pt x="781813" y="661416"/>
                </a:lnTo>
                <a:lnTo>
                  <a:pt x="781813" y="661416"/>
                </a:lnTo>
                <a:lnTo>
                  <a:pt x="800101" y="650748"/>
                </a:lnTo>
                <a:lnTo>
                  <a:pt x="800101" y="650748"/>
                </a:lnTo>
                <a:lnTo>
                  <a:pt x="818389" y="638556"/>
                </a:lnTo>
                <a:lnTo>
                  <a:pt x="818389" y="640080"/>
                </a:lnTo>
                <a:lnTo>
                  <a:pt x="835153" y="627888"/>
                </a:lnTo>
                <a:lnTo>
                  <a:pt x="835153" y="627888"/>
                </a:lnTo>
                <a:lnTo>
                  <a:pt x="850392" y="614172"/>
                </a:lnTo>
                <a:lnTo>
                  <a:pt x="850392" y="614172"/>
                </a:lnTo>
                <a:lnTo>
                  <a:pt x="865633" y="601980"/>
                </a:lnTo>
                <a:lnTo>
                  <a:pt x="865633" y="601980"/>
                </a:lnTo>
                <a:lnTo>
                  <a:pt x="879348" y="588264"/>
                </a:lnTo>
                <a:lnTo>
                  <a:pt x="879348" y="588264"/>
                </a:lnTo>
                <a:lnTo>
                  <a:pt x="893065" y="573024"/>
                </a:lnTo>
                <a:lnTo>
                  <a:pt x="893065" y="574548"/>
                </a:lnTo>
                <a:lnTo>
                  <a:pt x="905257" y="559308"/>
                </a:lnTo>
                <a:lnTo>
                  <a:pt x="905257" y="559308"/>
                </a:lnTo>
                <a:lnTo>
                  <a:pt x="917448" y="544068"/>
                </a:lnTo>
                <a:lnTo>
                  <a:pt x="917448" y="544068"/>
                </a:lnTo>
                <a:lnTo>
                  <a:pt x="928117" y="528828"/>
                </a:lnTo>
                <a:lnTo>
                  <a:pt x="928117" y="528828"/>
                </a:lnTo>
                <a:lnTo>
                  <a:pt x="937261" y="512064"/>
                </a:lnTo>
                <a:lnTo>
                  <a:pt x="937261" y="513588"/>
                </a:lnTo>
                <a:lnTo>
                  <a:pt x="946404" y="496824"/>
                </a:lnTo>
                <a:lnTo>
                  <a:pt x="946404" y="496824"/>
                </a:lnTo>
                <a:lnTo>
                  <a:pt x="954025" y="480060"/>
                </a:lnTo>
                <a:lnTo>
                  <a:pt x="954025" y="480060"/>
                </a:lnTo>
                <a:lnTo>
                  <a:pt x="960121" y="461772"/>
                </a:lnTo>
                <a:lnTo>
                  <a:pt x="960121" y="463296"/>
                </a:lnTo>
                <a:lnTo>
                  <a:pt x="964692" y="445008"/>
                </a:lnTo>
                <a:lnTo>
                  <a:pt x="964692" y="445008"/>
                </a:lnTo>
                <a:lnTo>
                  <a:pt x="969265" y="426720"/>
                </a:lnTo>
                <a:lnTo>
                  <a:pt x="969265" y="428244"/>
                </a:lnTo>
                <a:lnTo>
                  <a:pt x="972313" y="409956"/>
                </a:lnTo>
                <a:lnTo>
                  <a:pt x="972313" y="409956"/>
                </a:lnTo>
                <a:lnTo>
                  <a:pt x="973837" y="391668"/>
                </a:lnTo>
                <a:lnTo>
                  <a:pt x="973837" y="391668"/>
                </a:lnTo>
                <a:lnTo>
                  <a:pt x="975361" y="373380"/>
                </a:lnTo>
                <a:lnTo>
                  <a:pt x="975361" y="373380"/>
                </a:lnTo>
                <a:lnTo>
                  <a:pt x="973837" y="355092"/>
                </a:lnTo>
                <a:lnTo>
                  <a:pt x="973837" y="355092"/>
                </a:lnTo>
                <a:lnTo>
                  <a:pt x="972313" y="336804"/>
                </a:lnTo>
                <a:lnTo>
                  <a:pt x="972313" y="336804"/>
                </a:lnTo>
                <a:lnTo>
                  <a:pt x="969265" y="318516"/>
                </a:lnTo>
                <a:lnTo>
                  <a:pt x="969265" y="318516"/>
                </a:lnTo>
                <a:lnTo>
                  <a:pt x="964692" y="300228"/>
                </a:lnTo>
                <a:lnTo>
                  <a:pt x="964692" y="300228"/>
                </a:lnTo>
                <a:lnTo>
                  <a:pt x="960121" y="283464"/>
                </a:lnTo>
                <a:lnTo>
                  <a:pt x="960121" y="283464"/>
                </a:lnTo>
                <a:lnTo>
                  <a:pt x="954025" y="266700"/>
                </a:lnTo>
                <a:lnTo>
                  <a:pt x="954025" y="266700"/>
                </a:lnTo>
                <a:lnTo>
                  <a:pt x="946404" y="249936"/>
                </a:lnTo>
                <a:lnTo>
                  <a:pt x="946404" y="249936"/>
                </a:lnTo>
                <a:lnTo>
                  <a:pt x="937261" y="233172"/>
                </a:lnTo>
                <a:lnTo>
                  <a:pt x="937261" y="233172"/>
                </a:lnTo>
                <a:lnTo>
                  <a:pt x="928117" y="217932"/>
                </a:lnTo>
                <a:lnTo>
                  <a:pt x="928117" y="217932"/>
                </a:lnTo>
                <a:lnTo>
                  <a:pt x="917448" y="201168"/>
                </a:lnTo>
                <a:lnTo>
                  <a:pt x="917448" y="202692"/>
                </a:lnTo>
                <a:lnTo>
                  <a:pt x="905257" y="187452"/>
                </a:lnTo>
                <a:lnTo>
                  <a:pt x="905257" y="187452"/>
                </a:lnTo>
                <a:lnTo>
                  <a:pt x="893065" y="172212"/>
                </a:lnTo>
                <a:lnTo>
                  <a:pt x="893065" y="172212"/>
                </a:lnTo>
                <a:lnTo>
                  <a:pt x="879348" y="158496"/>
                </a:lnTo>
                <a:lnTo>
                  <a:pt x="879348" y="158496"/>
                </a:lnTo>
                <a:lnTo>
                  <a:pt x="865633" y="144780"/>
                </a:lnTo>
                <a:lnTo>
                  <a:pt x="865633" y="144780"/>
                </a:lnTo>
                <a:lnTo>
                  <a:pt x="850392" y="131064"/>
                </a:lnTo>
                <a:lnTo>
                  <a:pt x="850392" y="131064"/>
                </a:lnTo>
                <a:lnTo>
                  <a:pt x="835153" y="118872"/>
                </a:lnTo>
                <a:lnTo>
                  <a:pt x="835153" y="118872"/>
                </a:lnTo>
                <a:lnTo>
                  <a:pt x="818389" y="106680"/>
                </a:lnTo>
                <a:lnTo>
                  <a:pt x="818389" y="106680"/>
                </a:lnTo>
                <a:lnTo>
                  <a:pt x="800101" y="96012"/>
                </a:lnTo>
                <a:lnTo>
                  <a:pt x="800101" y="96012"/>
                </a:lnTo>
                <a:lnTo>
                  <a:pt x="781813" y="85344"/>
                </a:lnTo>
                <a:lnTo>
                  <a:pt x="781813" y="85344"/>
                </a:lnTo>
                <a:lnTo>
                  <a:pt x="763524" y="74676"/>
                </a:lnTo>
                <a:lnTo>
                  <a:pt x="763524" y="74676"/>
                </a:lnTo>
                <a:lnTo>
                  <a:pt x="743712" y="65532"/>
                </a:lnTo>
                <a:lnTo>
                  <a:pt x="743712" y="65532"/>
                </a:lnTo>
                <a:lnTo>
                  <a:pt x="723900" y="56388"/>
                </a:lnTo>
                <a:lnTo>
                  <a:pt x="723900" y="56388"/>
                </a:lnTo>
                <a:lnTo>
                  <a:pt x="702565" y="48768"/>
                </a:lnTo>
                <a:lnTo>
                  <a:pt x="702565" y="48768"/>
                </a:lnTo>
                <a:lnTo>
                  <a:pt x="681229" y="41148"/>
                </a:lnTo>
                <a:lnTo>
                  <a:pt x="681229" y="41148"/>
                </a:lnTo>
                <a:lnTo>
                  <a:pt x="659892" y="35052"/>
                </a:lnTo>
                <a:lnTo>
                  <a:pt x="659892" y="35052"/>
                </a:lnTo>
                <a:lnTo>
                  <a:pt x="637033" y="28956"/>
                </a:lnTo>
                <a:lnTo>
                  <a:pt x="637033" y="28956"/>
                </a:lnTo>
                <a:lnTo>
                  <a:pt x="614173" y="24384"/>
                </a:lnTo>
                <a:lnTo>
                  <a:pt x="614173" y="24384"/>
                </a:lnTo>
                <a:lnTo>
                  <a:pt x="591312" y="19812"/>
                </a:lnTo>
                <a:lnTo>
                  <a:pt x="591312" y="19812"/>
                </a:lnTo>
                <a:lnTo>
                  <a:pt x="566929" y="16764"/>
                </a:lnTo>
                <a:lnTo>
                  <a:pt x="566929" y="16764"/>
                </a:lnTo>
                <a:lnTo>
                  <a:pt x="542544" y="15240"/>
                </a:lnTo>
                <a:lnTo>
                  <a:pt x="542544" y="15240"/>
                </a:lnTo>
                <a:lnTo>
                  <a:pt x="518161" y="13716"/>
                </a:lnTo>
                <a:lnTo>
                  <a:pt x="518161" y="13716"/>
                </a:lnTo>
                <a:lnTo>
                  <a:pt x="493777" y="12192"/>
                </a:lnTo>
                <a:lnTo>
                  <a:pt x="493777" y="12192"/>
                </a:lnTo>
                <a:lnTo>
                  <a:pt x="469392" y="13716"/>
                </a:lnTo>
                <a:lnTo>
                  <a:pt x="469392" y="13716"/>
                </a:lnTo>
                <a:lnTo>
                  <a:pt x="445009" y="15240"/>
                </a:lnTo>
                <a:lnTo>
                  <a:pt x="445009" y="15240"/>
                </a:lnTo>
                <a:lnTo>
                  <a:pt x="420624" y="16764"/>
                </a:lnTo>
                <a:lnTo>
                  <a:pt x="420624" y="16764"/>
                </a:lnTo>
                <a:lnTo>
                  <a:pt x="396241" y="19812"/>
                </a:lnTo>
                <a:lnTo>
                  <a:pt x="396241" y="19812"/>
                </a:lnTo>
                <a:lnTo>
                  <a:pt x="373380" y="24384"/>
                </a:lnTo>
                <a:lnTo>
                  <a:pt x="373380" y="24384"/>
                </a:lnTo>
                <a:lnTo>
                  <a:pt x="350521" y="28956"/>
                </a:lnTo>
                <a:lnTo>
                  <a:pt x="350521" y="28956"/>
                </a:lnTo>
                <a:lnTo>
                  <a:pt x="327661" y="35052"/>
                </a:lnTo>
                <a:lnTo>
                  <a:pt x="327661" y="35052"/>
                </a:lnTo>
                <a:lnTo>
                  <a:pt x="306324" y="41148"/>
                </a:lnTo>
                <a:lnTo>
                  <a:pt x="306324" y="41148"/>
                </a:lnTo>
                <a:lnTo>
                  <a:pt x="284989" y="48768"/>
                </a:lnTo>
                <a:lnTo>
                  <a:pt x="284989" y="48768"/>
                </a:lnTo>
                <a:lnTo>
                  <a:pt x="263653" y="56388"/>
                </a:lnTo>
                <a:lnTo>
                  <a:pt x="263653" y="56388"/>
                </a:lnTo>
                <a:lnTo>
                  <a:pt x="243841" y="65532"/>
                </a:lnTo>
                <a:lnTo>
                  <a:pt x="243841" y="65532"/>
                </a:lnTo>
                <a:lnTo>
                  <a:pt x="224029" y="74676"/>
                </a:lnTo>
                <a:lnTo>
                  <a:pt x="224029" y="74676"/>
                </a:lnTo>
                <a:lnTo>
                  <a:pt x="205741" y="85344"/>
                </a:lnTo>
                <a:lnTo>
                  <a:pt x="205741" y="85344"/>
                </a:lnTo>
                <a:lnTo>
                  <a:pt x="187453" y="96012"/>
                </a:lnTo>
                <a:lnTo>
                  <a:pt x="187453" y="96012"/>
                </a:lnTo>
                <a:lnTo>
                  <a:pt x="169165" y="106680"/>
                </a:lnTo>
                <a:lnTo>
                  <a:pt x="169165" y="106680"/>
                </a:lnTo>
                <a:lnTo>
                  <a:pt x="152400" y="118872"/>
                </a:lnTo>
                <a:lnTo>
                  <a:pt x="152400" y="118872"/>
                </a:lnTo>
                <a:lnTo>
                  <a:pt x="137161" y="131064"/>
                </a:lnTo>
                <a:lnTo>
                  <a:pt x="137161" y="131064"/>
                </a:lnTo>
                <a:lnTo>
                  <a:pt x="121921" y="144780"/>
                </a:lnTo>
                <a:lnTo>
                  <a:pt x="121921" y="144780"/>
                </a:lnTo>
                <a:lnTo>
                  <a:pt x="108205" y="158496"/>
                </a:lnTo>
                <a:lnTo>
                  <a:pt x="108205" y="158496"/>
                </a:lnTo>
                <a:lnTo>
                  <a:pt x="94489" y="172212"/>
                </a:lnTo>
                <a:lnTo>
                  <a:pt x="94489" y="172212"/>
                </a:lnTo>
                <a:lnTo>
                  <a:pt x="82297" y="187452"/>
                </a:lnTo>
                <a:lnTo>
                  <a:pt x="82297" y="187452"/>
                </a:lnTo>
                <a:lnTo>
                  <a:pt x="70105" y="202692"/>
                </a:lnTo>
                <a:lnTo>
                  <a:pt x="70105" y="201168"/>
                </a:lnTo>
                <a:lnTo>
                  <a:pt x="59436" y="217932"/>
                </a:lnTo>
                <a:lnTo>
                  <a:pt x="59436" y="217932"/>
                </a:lnTo>
                <a:lnTo>
                  <a:pt x="50292" y="233172"/>
                </a:lnTo>
                <a:lnTo>
                  <a:pt x="50292" y="233172"/>
                </a:lnTo>
                <a:lnTo>
                  <a:pt x="41149" y="249936"/>
                </a:lnTo>
                <a:lnTo>
                  <a:pt x="41149" y="249936"/>
                </a:lnTo>
                <a:lnTo>
                  <a:pt x="33529" y="266700"/>
                </a:lnTo>
                <a:lnTo>
                  <a:pt x="33529" y="266700"/>
                </a:lnTo>
                <a:lnTo>
                  <a:pt x="27433" y="283464"/>
                </a:lnTo>
                <a:lnTo>
                  <a:pt x="27433" y="283464"/>
                </a:lnTo>
                <a:lnTo>
                  <a:pt x="22861" y="300228"/>
                </a:lnTo>
                <a:lnTo>
                  <a:pt x="22861" y="300228"/>
                </a:lnTo>
                <a:lnTo>
                  <a:pt x="18289" y="318516"/>
                </a:lnTo>
                <a:lnTo>
                  <a:pt x="18289" y="318516"/>
                </a:lnTo>
                <a:lnTo>
                  <a:pt x="15241" y="336804"/>
                </a:lnTo>
                <a:lnTo>
                  <a:pt x="15241" y="336804"/>
                </a:lnTo>
                <a:lnTo>
                  <a:pt x="13717" y="355092"/>
                </a:lnTo>
                <a:lnTo>
                  <a:pt x="13717" y="355092"/>
                </a:lnTo>
                <a:lnTo>
                  <a:pt x="12192" y="373380"/>
                </a:lnTo>
                <a:lnTo>
                  <a:pt x="12192" y="373380"/>
                </a:lnTo>
                <a:lnTo>
                  <a:pt x="13717" y="391668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text 1"/>
          <p:cNvSpPr txBox="1"/>
          <p:nvPr/>
        </p:nvSpPr>
        <p:spPr>
          <a:xfrm>
            <a:off x="3695573" y="5479400"/>
            <a:ext cx="461283" cy="198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Karier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1908047" y="5417820"/>
            <a:ext cx="1277111" cy="467868"/>
          </a:xfrm>
          <a:custGeom>
            <a:avLst/>
            <a:gdLst/>
            <a:ahLst/>
            <a:cxnLst/>
            <a:rect l="l" t="t" r="r" b="b"/>
            <a:pathLst>
              <a:path w="1277111" h="467868">
                <a:moveTo>
                  <a:pt x="0" y="0"/>
                </a:moveTo>
                <a:lnTo>
                  <a:pt x="1277112" y="0"/>
                </a:lnTo>
                <a:lnTo>
                  <a:pt x="1277112" y="467868"/>
                </a:lnTo>
                <a:lnTo>
                  <a:pt x="0" y="467868"/>
                </a:lnTo>
                <a:lnTo>
                  <a:pt x="0" y="0"/>
                </a:lnTo>
                <a:close/>
                <a:moveTo>
                  <a:pt x="6097" y="464820"/>
                </a:moveTo>
                <a:lnTo>
                  <a:pt x="3049" y="461772"/>
                </a:lnTo>
                <a:lnTo>
                  <a:pt x="1274065" y="461772"/>
                </a:lnTo>
                <a:lnTo>
                  <a:pt x="1271017" y="464820"/>
                </a:lnTo>
                <a:lnTo>
                  <a:pt x="1271017" y="3048"/>
                </a:lnTo>
                <a:lnTo>
                  <a:pt x="1274065" y="6096"/>
                </a:lnTo>
                <a:lnTo>
                  <a:pt x="3049" y="6096"/>
                </a:lnTo>
                <a:lnTo>
                  <a:pt x="6097" y="3048"/>
                </a:lnTo>
                <a:lnTo>
                  <a:pt x="6097" y="464820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text 1"/>
          <p:cNvSpPr txBox="1"/>
          <p:nvPr/>
        </p:nvSpPr>
        <p:spPr>
          <a:xfrm>
            <a:off x="2105501" y="5476875"/>
            <a:ext cx="987856" cy="352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34696">
              <a:lnSpc>
                <a:spcPct val="100000"/>
              </a:lnSpc>
            </a:pPr>
            <a:r>
              <a:rPr sz="1200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Kelas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jabatan/pangkat</a:t>
            </a:r>
            <a:endParaRPr sz="900">
              <a:latin typeface="Arial"/>
              <a:cs typeface="Arial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3191256" y="5550408"/>
            <a:ext cx="199644" cy="76200"/>
          </a:xfrm>
          <a:custGeom>
            <a:avLst/>
            <a:gdLst/>
            <a:ahLst/>
            <a:cxnLst/>
            <a:rect l="l" t="t" r="r" b="b"/>
            <a:pathLst>
              <a:path w="199644" h="76200">
                <a:moveTo>
                  <a:pt x="0" y="33528"/>
                </a:moveTo>
                <a:lnTo>
                  <a:pt x="137159" y="35052"/>
                </a:lnTo>
                <a:lnTo>
                  <a:pt x="137159" y="41148"/>
                </a:lnTo>
                <a:lnTo>
                  <a:pt x="0" y="39624"/>
                </a:lnTo>
                <a:lnTo>
                  <a:pt x="0" y="33528"/>
                </a:lnTo>
                <a:close/>
                <a:moveTo>
                  <a:pt x="124968" y="0"/>
                </a:moveTo>
                <a:lnTo>
                  <a:pt x="199644" y="38100"/>
                </a:lnTo>
                <a:lnTo>
                  <a:pt x="123444" y="76200"/>
                </a:lnTo>
                <a:lnTo>
                  <a:pt x="124968" y="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588507" y="5254752"/>
            <a:ext cx="987552" cy="748284"/>
          </a:xfrm>
          <a:custGeom>
            <a:avLst/>
            <a:gdLst/>
            <a:ahLst/>
            <a:cxnLst/>
            <a:rect l="l" t="t" r="r" b="b"/>
            <a:pathLst>
              <a:path w="987552" h="748284">
                <a:moveTo>
                  <a:pt x="0" y="374904"/>
                </a:moveTo>
                <a:lnTo>
                  <a:pt x="1525" y="355092"/>
                </a:lnTo>
                <a:lnTo>
                  <a:pt x="3049" y="335280"/>
                </a:lnTo>
                <a:lnTo>
                  <a:pt x="6097" y="316992"/>
                </a:lnTo>
                <a:lnTo>
                  <a:pt x="10669" y="298704"/>
                </a:lnTo>
                <a:lnTo>
                  <a:pt x="15241" y="280416"/>
                </a:lnTo>
                <a:lnTo>
                  <a:pt x="22861" y="262128"/>
                </a:lnTo>
                <a:lnTo>
                  <a:pt x="30481" y="245364"/>
                </a:lnTo>
                <a:lnTo>
                  <a:pt x="39625" y="228600"/>
                </a:lnTo>
                <a:lnTo>
                  <a:pt x="48769" y="211836"/>
                </a:lnTo>
                <a:lnTo>
                  <a:pt x="60961" y="195072"/>
                </a:lnTo>
                <a:lnTo>
                  <a:pt x="71629" y="179832"/>
                </a:lnTo>
                <a:lnTo>
                  <a:pt x="85344" y="164592"/>
                </a:lnTo>
                <a:lnTo>
                  <a:pt x="99061" y="149352"/>
                </a:lnTo>
                <a:lnTo>
                  <a:pt x="112777" y="135636"/>
                </a:lnTo>
                <a:lnTo>
                  <a:pt x="129541" y="121920"/>
                </a:lnTo>
                <a:lnTo>
                  <a:pt x="144781" y="109728"/>
                </a:lnTo>
                <a:lnTo>
                  <a:pt x="163069" y="97536"/>
                </a:lnTo>
                <a:lnTo>
                  <a:pt x="179833" y="85344"/>
                </a:lnTo>
                <a:lnTo>
                  <a:pt x="199644" y="74676"/>
                </a:lnTo>
                <a:lnTo>
                  <a:pt x="217933" y="64008"/>
                </a:lnTo>
                <a:lnTo>
                  <a:pt x="239269" y="54864"/>
                </a:lnTo>
                <a:lnTo>
                  <a:pt x="259081" y="45720"/>
                </a:lnTo>
                <a:lnTo>
                  <a:pt x="280417" y="36576"/>
                </a:lnTo>
                <a:lnTo>
                  <a:pt x="301753" y="30480"/>
                </a:lnTo>
                <a:lnTo>
                  <a:pt x="324612" y="22860"/>
                </a:lnTo>
                <a:lnTo>
                  <a:pt x="347473" y="16764"/>
                </a:lnTo>
                <a:lnTo>
                  <a:pt x="370333" y="12192"/>
                </a:lnTo>
                <a:lnTo>
                  <a:pt x="394717" y="7620"/>
                </a:lnTo>
                <a:lnTo>
                  <a:pt x="419100" y="4572"/>
                </a:lnTo>
                <a:lnTo>
                  <a:pt x="443485" y="3048"/>
                </a:lnTo>
                <a:lnTo>
                  <a:pt x="469393" y="1524"/>
                </a:lnTo>
                <a:lnTo>
                  <a:pt x="493777" y="0"/>
                </a:lnTo>
                <a:lnTo>
                  <a:pt x="519685" y="1524"/>
                </a:lnTo>
                <a:lnTo>
                  <a:pt x="544068" y="3048"/>
                </a:lnTo>
                <a:lnTo>
                  <a:pt x="568453" y="4572"/>
                </a:lnTo>
                <a:lnTo>
                  <a:pt x="592837" y="7620"/>
                </a:lnTo>
                <a:lnTo>
                  <a:pt x="617221" y="12192"/>
                </a:lnTo>
                <a:lnTo>
                  <a:pt x="640081" y="16764"/>
                </a:lnTo>
                <a:lnTo>
                  <a:pt x="662941" y="22860"/>
                </a:lnTo>
                <a:lnTo>
                  <a:pt x="685800" y="30480"/>
                </a:lnTo>
                <a:lnTo>
                  <a:pt x="707137" y="36576"/>
                </a:lnTo>
                <a:lnTo>
                  <a:pt x="728473" y="45720"/>
                </a:lnTo>
                <a:lnTo>
                  <a:pt x="749809" y="54864"/>
                </a:lnTo>
                <a:lnTo>
                  <a:pt x="769621" y="64008"/>
                </a:lnTo>
                <a:lnTo>
                  <a:pt x="789433" y="74676"/>
                </a:lnTo>
                <a:lnTo>
                  <a:pt x="807721" y="85344"/>
                </a:lnTo>
                <a:lnTo>
                  <a:pt x="826009" y="97536"/>
                </a:lnTo>
                <a:lnTo>
                  <a:pt x="842773" y="109728"/>
                </a:lnTo>
                <a:lnTo>
                  <a:pt x="859537" y="121920"/>
                </a:lnTo>
                <a:lnTo>
                  <a:pt x="874777" y="135636"/>
                </a:lnTo>
                <a:lnTo>
                  <a:pt x="888493" y="149352"/>
                </a:lnTo>
                <a:lnTo>
                  <a:pt x="902209" y="164592"/>
                </a:lnTo>
                <a:lnTo>
                  <a:pt x="915924" y="179832"/>
                </a:lnTo>
                <a:lnTo>
                  <a:pt x="928117" y="195072"/>
                </a:lnTo>
                <a:lnTo>
                  <a:pt x="938784" y="211836"/>
                </a:lnTo>
                <a:lnTo>
                  <a:pt x="947929" y="228600"/>
                </a:lnTo>
                <a:lnTo>
                  <a:pt x="957072" y="245364"/>
                </a:lnTo>
                <a:lnTo>
                  <a:pt x="964693" y="262128"/>
                </a:lnTo>
                <a:lnTo>
                  <a:pt x="972312" y="280416"/>
                </a:lnTo>
                <a:lnTo>
                  <a:pt x="976884" y="298704"/>
                </a:lnTo>
                <a:lnTo>
                  <a:pt x="981457" y="316992"/>
                </a:lnTo>
                <a:lnTo>
                  <a:pt x="984505" y="335280"/>
                </a:lnTo>
                <a:lnTo>
                  <a:pt x="987553" y="355092"/>
                </a:lnTo>
                <a:lnTo>
                  <a:pt x="987553" y="374904"/>
                </a:lnTo>
                <a:lnTo>
                  <a:pt x="987553" y="393192"/>
                </a:lnTo>
                <a:lnTo>
                  <a:pt x="984505" y="413004"/>
                </a:lnTo>
                <a:lnTo>
                  <a:pt x="981457" y="431292"/>
                </a:lnTo>
                <a:lnTo>
                  <a:pt x="976884" y="449580"/>
                </a:lnTo>
                <a:lnTo>
                  <a:pt x="972312" y="467868"/>
                </a:lnTo>
                <a:lnTo>
                  <a:pt x="964693" y="486156"/>
                </a:lnTo>
                <a:lnTo>
                  <a:pt x="957072" y="502920"/>
                </a:lnTo>
                <a:lnTo>
                  <a:pt x="947929" y="521208"/>
                </a:lnTo>
                <a:lnTo>
                  <a:pt x="938784" y="537972"/>
                </a:lnTo>
                <a:lnTo>
                  <a:pt x="928117" y="553212"/>
                </a:lnTo>
                <a:lnTo>
                  <a:pt x="915924" y="568452"/>
                </a:lnTo>
                <a:lnTo>
                  <a:pt x="902209" y="583692"/>
                </a:lnTo>
                <a:lnTo>
                  <a:pt x="888493" y="598932"/>
                </a:lnTo>
                <a:lnTo>
                  <a:pt x="874777" y="612648"/>
                </a:lnTo>
                <a:lnTo>
                  <a:pt x="859537" y="626364"/>
                </a:lnTo>
                <a:lnTo>
                  <a:pt x="842773" y="640080"/>
                </a:lnTo>
                <a:lnTo>
                  <a:pt x="826009" y="652272"/>
                </a:lnTo>
                <a:lnTo>
                  <a:pt x="807721" y="662940"/>
                </a:lnTo>
                <a:lnTo>
                  <a:pt x="789433" y="675132"/>
                </a:lnTo>
                <a:lnTo>
                  <a:pt x="769621" y="684276"/>
                </a:lnTo>
                <a:lnTo>
                  <a:pt x="749809" y="694944"/>
                </a:lnTo>
                <a:lnTo>
                  <a:pt x="728473" y="704088"/>
                </a:lnTo>
                <a:lnTo>
                  <a:pt x="707137" y="711708"/>
                </a:lnTo>
                <a:lnTo>
                  <a:pt x="685800" y="719328"/>
                </a:lnTo>
                <a:lnTo>
                  <a:pt x="662941" y="725424"/>
                </a:lnTo>
                <a:lnTo>
                  <a:pt x="640081" y="731520"/>
                </a:lnTo>
                <a:lnTo>
                  <a:pt x="617221" y="736092"/>
                </a:lnTo>
                <a:lnTo>
                  <a:pt x="592837" y="740664"/>
                </a:lnTo>
                <a:lnTo>
                  <a:pt x="568453" y="743712"/>
                </a:lnTo>
                <a:lnTo>
                  <a:pt x="544068" y="746760"/>
                </a:lnTo>
                <a:lnTo>
                  <a:pt x="519685" y="748284"/>
                </a:lnTo>
                <a:lnTo>
                  <a:pt x="493777" y="748284"/>
                </a:lnTo>
                <a:lnTo>
                  <a:pt x="469393" y="748284"/>
                </a:lnTo>
                <a:lnTo>
                  <a:pt x="443485" y="746760"/>
                </a:lnTo>
                <a:lnTo>
                  <a:pt x="419100" y="743712"/>
                </a:lnTo>
                <a:lnTo>
                  <a:pt x="394717" y="740664"/>
                </a:lnTo>
                <a:lnTo>
                  <a:pt x="370333" y="736092"/>
                </a:lnTo>
                <a:lnTo>
                  <a:pt x="347473" y="731520"/>
                </a:lnTo>
                <a:lnTo>
                  <a:pt x="324612" y="725424"/>
                </a:lnTo>
                <a:lnTo>
                  <a:pt x="301753" y="719328"/>
                </a:lnTo>
                <a:lnTo>
                  <a:pt x="280417" y="711708"/>
                </a:lnTo>
                <a:lnTo>
                  <a:pt x="259081" y="704088"/>
                </a:lnTo>
                <a:lnTo>
                  <a:pt x="239269" y="694944"/>
                </a:lnTo>
                <a:lnTo>
                  <a:pt x="217933" y="684276"/>
                </a:lnTo>
                <a:lnTo>
                  <a:pt x="199644" y="675132"/>
                </a:lnTo>
                <a:lnTo>
                  <a:pt x="179833" y="662940"/>
                </a:lnTo>
                <a:lnTo>
                  <a:pt x="163069" y="652272"/>
                </a:lnTo>
                <a:lnTo>
                  <a:pt x="144781" y="640080"/>
                </a:lnTo>
                <a:lnTo>
                  <a:pt x="129541" y="626364"/>
                </a:lnTo>
                <a:lnTo>
                  <a:pt x="112777" y="612648"/>
                </a:lnTo>
                <a:lnTo>
                  <a:pt x="99061" y="598932"/>
                </a:lnTo>
                <a:lnTo>
                  <a:pt x="85344" y="583692"/>
                </a:lnTo>
                <a:lnTo>
                  <a:pt x="71629" y="568452"/>
                </a:lnTo>
                <a:lnTo>
                  <a:pt x="60961" y="553212"/>
                </a:lnTo>
                <a:lnTo>
                  <a:pt x="48769" y="537972"/>
                </a:lnTo>
                <a:lnTo>
                  <a:pt x="39625" y="521208"/>
                </a:lnTo>
                <a:lnTo>
                  <a:pt x="30481" y="502920"/>
                </a:lnTo>
                <a:lnTo>
                  <a:pt x="22861" y="486156"/>
                </a:lnTo>
                <a:lnTo>
                  <a:pt x="15241" y="467868"/>
                </a:lnTo>
                <a:lnTo>
                  <a:pt x="10669" y="449580"/>
                </a:lnTo>
                <a:lnTo>
                  <a:pt x="6097" y="431292"/>
                </a:lnTo>
                <a:lnTo>
                  <a:pt x="3049" y="413004"/>
                </a:lnTo>
                <a:lnTo>
                  <a:pt x="1525" y="393192"/>
                </a:lnTo>
                <a:lnTo>
                  <a:pt x="0" y="374904"/>
                </a:lnTo>
                <a:close/>
                <a:moveTo>
                  <a:pt x="13717" y="393192"/>
                </a:moveTo>
                <a:lnTo>
                  <a:pt x="13717" y="393192"/>
                </a:lnTo>
                <a:lnTo>
                  <a:pt x="15241" y="411480"/>
                </a:lnTo>
                <a:lnTo>
                  <a:pt x="15241" y="411480"/>
                </a:lnTo>
                <a:lnTo>
                  <a:pt x="18289" y="429768"/>
                </a:lnTo>
                <a:lnTo>
                  <a:pt x="18289" y="428244"/>
                </a:lnTo>
                <a:lnTo>
                  <a:pt x="22861" y="446532"/>
                </a:lnTo>
                <a:lnTo>
                  <a:pt x="22861" y="446532"/>
                </a:lnTo>
                <a:lnTo>
                  <a:pt x="27433" y="464820"/>
                </a:lnTo>
                <a:lnTo>
                  <a:pt x="27433" y="464820"/>
                </a:lnTo>
                <a:lnTo>
                  <a:pt x="35053" y="481584"/>
                </a:lnTo>
                <a:lnTo>
                  <a:pt x="33529" y="481584"/>
                </a:lnTo>
                <a:lnTo>
                  <a:pt x="42673" y="498348"/>
                </a:lnTo>
                <a:lnTo>
                  <a:pt x="41149" y="498348"/>
                </a:lnTo>
                <a:lnTo>
                  <a:pt x="50293" y="515112"/>
                </a:lnTo>
                <a:lnTo>
                  <a:pt x="50293" y="513588"/>
                </a:lnTo>
                <a:lnTo>
                  <a:pt x="59437" y="530352"/>
                </a:lnTo>
                <a:lnTo>
                  <a:pt x="59437" y="530352"/>
                </a:lnTo>
                <a:lnTo>
                  <a:pt x="70105" y="545592"/>
                </a:lnTo>
                <a:lnTo>
                  <a:pt x="70105" y="545592"/>
                </a:lnTo>
                <a:lnTo>
                  <a:pt x="82297" y="560832"/>
                </a:lnTo>
                <a:lnTo>
                  <a:pt x="82297" y="560832"/>
                </a:lnTo>
                <a:lnTo>
                  <a:pt x="94489" y="576072"/>
                </a:lnTo>
                <a:lnTo>
                  <a:pt x="94489" y="576072"/>
                </a:lnTo>
                <a:lnTo>
                  <a:pt x="108205" y="589788"/>
                </a:lnTo>
                <a:lnTo>
                  <a:pt x="108205" y="589788"/>
                </a:lnTo>
                <a:lnTo>
                  <a:pt x="121921" y="603504"/>
                </a:lnTo>
                <a:lnTo>
                  <a:pt x="121921" y="603504"/>
                </a:lnTo>
                <a:lnTo>
                  <a:pt x="137161" y="617220"/>
                </a:lnTo>
                <a:lnTo>
                  <a:pt x="137161" y="617220"/>
                </a:lnTo>
                <a:lnTo>
                  <a:pt x="153925" y="629412"/>
                </a:lnTo>
                <a:lnTo>
                  <a:pt x="152400" y="629412"/>
                </a:lnTo>
                <a:lnTo>
                  <a:pt x="169165" y="641604"/>
                </a:lnTo>
                <a:lnTo>
                  <a:pt x="169165" y="641604"/>
                </a:lnTo>
                <a:lnTo>
                  <a:pt x="187453" y="652272"/>
                </a:lnTo>
                <a:lnTo>
                  <a:pt x="187453" y="652272"/>
                </a:lnTo>
                <a:lnTo>
                  <a:pt x="205741" y="662940"/>
                </a:lnTo>
                <a:lnTo>
                  <a:pt x="205741" y="662940"/>
                </a:lnTo>
                <a:lnTo>
                  <a:pt x="224029" y="673608"/>
                </a:lnTo>
                <a:lnTo>
                  <a:pt x="224029" y="673608"/>
                </a:lnTo>
                <a:lnTo>
                  <a:pt x="243841" y="682752"/>
                </a:lnTo>
                <a:lnTo>
                  <a:pt x="243841" y="682752"/>
                </a:lnTo>
                <a:lnTo>
                  <a:pt x="263653" y="691896"/>
                </a:lnTo>
                <a:lnTo>
                  <a:pt x="263653" y="691896"/>
                </a:lnTo>
                <a:lnTo>
                  <a:pt x="284989" y="699516"/>
                </a:lnTo>
                <a:lnTo>
                  <a:pt x="284989" y="699516"/>
                </a:lnTo>
                <a:lnTo>
                  <a:pt x="306325" y="707136"/>
                </a:lnTo>
                <a:lnTo>
                  <a:pt x="306325" y="707136"/>
                </a:lnTo>
                <a:lnTo>
                  <a:pt x="327661" y="713232"/>
                </a:lnTo>
                <a:lnTo>
                  <a:pt x="327661" y="713232"/>
                </a:lnTo>
                <a:lnTo>
                  <a:pt x="350521" y="719328"/>
                </a:lnTo>
                <a:lnTo>
                  <a:pt x="350521" y="719328"/>
                </a:lnTo>
                <a:lnTo>
                  <a:pt x="373381" y="723900"/>
                </a:lnTo>
                <a:lnTo>
                  <a:pt x="373381" y="723900"/>
                </a:lnTo>
                <a:lnTo>
                  <a:pt x="396241" y="728472"/>
                </a:lnTo>
                <a:lnTo>
                  <a:pt x="396241" y="728472"/>
                </a:lnTo>
                <a:lnTo>
                  <a:pt x="420625" y="731520"/>
                </a:lnTo>
                <a:lnTo>
                  <a:pt x="420625" y="731520"/>
                </a:lnTo>
                <a:lnTo>
                  <a:pt x="445009" y="733044"/>
                </a:lnTo>
                <a:lnTo>
                  <a:pt x="445009" y="733044"/>
                </a:lnTo>
                <a:lnTo>
                  <a:pt x="469393" y="734568"/>
                </a:lnTo>
                <a:lnTo>
                  <a:pt x="469393" y="734568"/>
                </a:lnTo>
                <a:lnTo>
                  <a:pt x="493777" y="736092"/>
                </a:lnTo>
                <a:lnTo>
                  <a:pt x="493777" y="736092"/>
                </a:lnTo>
                <a:lnTo>
                  <a:pt x="518161" y="734568"/>
                </a:lnTo>
                <a:lnTo>
                  <a:pt x="518161" y="734568"/>
                </a:lnTo>
                <a:lnTo>
                  <a:pt x="544068" y="733044"/>
                </a:lnTo>
                <a:lnTo>
                  <a:pt x="542544" y="733044"/>
                </a:lnTo>
                <a:lnTo>
                  <a:pt x="566929" y="731520"/>
                </a:lnTo>
                <a:lnTo>
                  <a:pt x="566929" y="731520"/>
                </a:lnTo>
                <a:lnTo>
                  <a:pt x="591312" y="728472"/>
                </a:lnTo>
                <a:lnTo>
                  <a:pt x="591312" y="728472"/>
                </a:lnTo>
                <a:lnTo>
                  <a:pt x="614173" y="723900"/>
                </a:lnTo>
                <a:lnTo>
                  <a:pt x="614173" y="723900"/>
                </a:lnTo>
                <a:lnTo>
                  <a:pt x="637033" y="719328"/>
                </a:lnTo>
                <a:lnTo>
                  <a:pt x="637033" y="719328"/>
                </a:lnTo>
                <a:lnTo>
                  <a:pt x="659893" y="713232"/>
                </a:lnTo>
                <a:lnTo>
                  <a:pt x="659893" y="713232"/>
                </a:lnTo>
                <a:lnTo>
                  <a:pt x="681229" y="707136"/>
                </a:lnTo>
                <a:lnTo>
                  <a:pt x="681229" y="707136"/>
                </a:lnTo>
                <a:lnTo>
                  <a:pt x="702565" y="699516"/>
                </a:lnTo>
                <a:lnTo>
                  <a:pt x="702565" y="699516"/>
                </a:lnTo>
                <a:lnTo>
                  <a:pt x="723900" y="691896"/>
                </a:lnTo>
                <a:lnTo>
                  <a:pt x="723900" y="691896"/>
                </a:lnTo>
                <a:lnTo>
                  <a:pt x="743712" y="682752"/>
                </a:lnTo>
                <a:lnTo>
                  <a:pt x="743712" y="682752"/>
                </a:lnTo>
                <a:lnTo>
                  <a:pt x="763525" y="673608"/>
                </a:lnTo>
                <a:lnTo>
                  <a:pt x="763525" y="673608"/>
                </a:lnTo>
                <a:lnTo>
                  <a:pt x="783337" y="662940"/>
                </a:lnTo>
                <a:lnTo>
                  <a:pt x="781812" y="662940"/>
                </a:lnTo>
                <a:lnTo>
                  <a:pt x="800100" y="652272"/>
                </a:lnTo>
                <a:lnTo>
                  <a:pt x="800100" y="652272"/>
                </a:lnTo>
                <a:lnTo>
                  <a:pt x="818389" y="641604"/>
                </a:lnTo>
                <a:lnTo>
                  <a:pt x="818389" y="641604"/>
                </a:lnTo>
                <a:lnTo>
                  <a:pt x="835153" y="629412"/>
                </a:lnTo>
                <a:lnTo>
                  <a:pt x="835153" y="629412"/>
                </a:lnTo>
                <a:lnTo>
                  <a:pt x="850393" y="617220"/>
                </a:lnTo>
                <a:lnTo>
                  <a:pt x="850393" y="617220"/>
                </a:lnTo>
                <a:lnTo>
                  <a:pt x="865633" y="603504"/>
                </a:lnTo>
                <a:lnTo>
                  <a:pt x="865633" y="603504"/>
                </a:lnTo>
                <a:lnTo>
                  <a:pt x="879349" y="589788"/>
                </a:lnTo>
                <a:lnTo>
                  <a:pt x="879349" y="589788"/>
                </a:lnTo>
                <a:lnTo>
                  <a:pt x="893065" y="576072"/>
                </a:lnTo>
                <a:lnTo>
                  <a:pt x="893065" y="576072"/>
                </a:lnTo>
                <a:lnTo>
                  <a:pt x="905256" y="560832"/>
                </a:lnTo>
                <a:lnTo>
                  <a:pt x="905256" y="560832"/>
                </a:lnTo>
                <a:lnTo>
                  <a:pt x="917448" y="545592"/>
                </a:lnTo>
                <a:lnTo>
                  <a:pt x="917448" y="545592"/>
                </a:lnTo>
                <a:lnTo>
                  <a:pt x="928117" y="530352"/>
                </a:lnTo>
                <a:lnTo>
                  <a:pt x="928117" y="530352"/>
                </a:lnTo>
                <a:lnTo>
                  <a:pt x="937260" y="513588"/>
                </a:lnTo>
                <a:lnTo>
                  <a:pt x="937260" y="515112"/>
                </a:lnTo>
                <a:lnTo>
                  <a:pt x="946405" y="498348"/>
                </a:lnTo>
                <a:lnTo>
                  <a:pt x="946405" y="498348"/>
                </a:lnTo>
                <a:lnTo>
                  <a:pt x="954024" y="481584"/>
                </a:lnTo>
                <a:lnTo>
                  <a:pt x="954024" y="481584"/>
                </a:lnTo>
                <a:lnTo>
                  <a:pt x="960121" y="464820"/>
                </a:lnTo>
                <a:lnTo>
                  <a:pt x="960121" y="464820"/>
                </a:lnTo>
                <a:lnTo>
                  <a:pt x="964693" y="446532"/>
                </a:lnTo>
                <a:lnTo>
                  <a:pt x="964693" y="446532"/>
                </a:lnTo>
                <a:lnTo>
                  <a:pt x="969265" y="429768"/>
                </a:lnTo>
                <a:lnTo>
                  <a:pt x="969265" y="429768"/>
                </a:lnTo>
                <a:lnTo>
                  <a:pt x="972312" y="411480"/>
                </a:lnTo>
                <a:lnTo>
                  <a:pt x="972312" y="411480"/>
                </a:lnTo>
                <a:lnTo>
                  <a:pt x="973836" y="393192"/>
                </a:lnTo>
                <a:lnTo>
                  <a:pt x="973836" y="393192"/>
                </a:lnTo>
                <a:lnTo>
                  <a:pt x="975360" y="374904"/>
                </a:lnTo>
                <a:lnTo>
                  <a:pt x="975360" y="374904"/>
                </a:lnTo>
                <a:lnTo>
                  <a:pt x="973836" y="355092"/>
                </a:lnTo>
                <a:lnTo>
                  <a:pt x="973836" y="356616"/>
                </a:lnTo>
                <a:lnTo>
                  <a:pt x="972312" y="336804"/>
                </a:lnTo>
                <a:lnTo>
                  <a:pt x="972312" y="338328"/>
                </a:lnTo>
                <a:lnTo>
                  <a:pt x="969265" y="320040"/>
                </a:lnTo>
                <a:lnTo>
                  <a:pt x="969265" y="320040"/>
                </a:lnTo>
                <a:lnTo>
                  <a:pt x="964693" y="301752"/>
                </a:lnTo>
                <a:lnTo>
                  <a:pt x="964693" y="301752"/>
                </a:lnTo>
                <a:lnTo>
                  <a:pt x="960121" y="284988"/>
                </a:lnTo>
                <a:lnTo>
                  <a:pt x="960121" y="284988"/>
                </a:lnTo>
                <a:lnTo>
                  <a:pt x="954024" y="266700"/>
                </a:lnTo>
                <a:lnTo>
                  <a:pt x="954024" y="268224"/>
                </a:lnTo>
                <a:lnTo>
                  <a:pt x="946405" y="251460"/>
                </a:lnTo>
                <a:lnTo>
                  <a:pt x="946405" y="251460"/>
                </a:lnTo>
                <a:lnTo>
                  <a:pt x="937260" y="234696"/>
                </a:lnTo>
                <a:lnTo>
                  <a:pt x="937260" y="234696"/>
                </a:lnTo>
                <a:lnTo>
                  <a:pt x="928117" y="217932"/>
                </a:lnTo>
                <a:lnTo>
                  <a:pt x="928117" y="219456"/>
                </a:lnTo>
                <a:lnTo>
                  <a:pt x="917448" y="202692"/>
                </a:lnTo>
                <a:lnTo>
                  <a:pt x="917448" y="202692"/>
                </a:lnTo>
                <a:lnTo>
                  <a:pt x="905256" y="187452"/>
                </a:lnTo>
                <a:lnTo>
                  <a:pt x="905256" y="187452"/>
                </a:lnTo>
                <a:lnTo>
                  <a:pt x="893065" y="173736"/>
                </a:lnTo>
                <a:lnTo>
                  <a:pt x="893065" y="173736"/>
                </a:lnTo>
                <a:lnTo>
                  <a:pt x="879349" y="158496"/>
                </a:lnTo>
                <a:lnTo>
                  <a:pt x="879349" y="158496"/>
                </a:lnTo>
                <a:lnTo>
                  <a:pt x="865633" y="144780"/>
                </a:lnTo>
                <a:lnTo>
                  <a:pt x="865633" y="144780"/>
                </a:lnTo>
                <a:lnTo>
                  <a:pt x="850393" y="132588"/>
                </a:lnTo>
                <a:lnTo>
                  <a:pt x="850393" y="132588"/>
                </a:lnTo>
                <a:lnTo>
                  <a:pt x="835153" y="118872"/>
                </a:lnTo>
                <a:lnTo>
                  <a:pt x="835153" y="120396"/>
                </a:lnTo>
                <a:lnTo>
                  <a:pt x="818389" y="108204"/>
                </a:lnTo>
                <a:lnTo>
                  <a:pt x="818389" y="108204"/>
                </a:lnTo>
                <a:lnTo>
                  <a:pt x="800100" y="96012"/>
                </a:lnTo>
                <a:lnTo>
                  <a:pt x="800100" y="96012"/>
                </a:lnTo>
                <a:lnTo>
                  <a:pt x="781812" y="85344"/>
                </a:lnTo>
                <a:lnTo>
                  <a:pt x="783337" y="85344"/>
                </a:lnTo>
                <a:lnTo>
                  <a:pt x="763525" y="74676"/>
                </a:lnTo>
                <a:lnTo>
                  <a:pt x="763525" y="74676"/>
                </a:lnTo>
                <a:lnTo>
                  <a:pt x="743712" y="65532"/>
                </a:lnTo>
                <a:lnTo>
                  <a:pt x="743712" y="65532"/>
                </a:lnTo>
                <a:lnTo>
                  <a:pt x="723900" y="56388"/>
                </a:lnTo>
                <a:lnTo>
                  <a:pt x="723900" y="57912"/>
                </a:lnTo>
                <a:lnTo>
                  <a:pt x="702565" y="48768"/>
                </a:lnTo>
                <a:lnTo>
                  <a:pt x="702565" y="48768"/>
                </a:lnTo>
                <a:lnTo>
                  <a:pt x="681229" y="41148"/>
                </a:lnTo>
                <a:lnTo>
                  <a:pt x="681229" y="41148"/>
                </a:lnTo>
                <a:lnTo>
                  <a:pt x="659893" y="35052"/>
                </a:lnTo>
                <a:lnTo>
                  <a:pt x="659893" y="35052"/>
                </a:lnTo>
                <a:lnTo>
                  <a:pt x="637033" y="28956"/>
                </a:lnTo>
                <a:lnTo>
                  <a:pt x="637033" y="30480"/>
                </a:lnTo>
                <a:lnTo>
                  <a:pt x="614173" y="24384"/>
                </a:lnTo>
                <a:lnTo>
                  <a:pt x="614173" y="24384"/>
                </a:lnTo>
                <a:lnTo>
                  <a:pt x="591312" y="21336"/>
                </a:lnTo>
                <a:lnTo>
                  <a:pt x="591312" y="21336"/>
                </a:lnTo>
                <a:lnTo>
                  <a:pt x="566929" y="16764"/>
                </a:lnTo>
                <a:lnTo>
                  <a:pt x="566929" y="16764"/>
                </a:lnTo>
                <a:lnTo>
                  <a:pt x="542544" y="15240"/>
                </a:lnTo>
                <a:lnTo>
                  <a:pt x="544068" y="15240"/>
                </a:lnTo>
                <a:lnTo>
                  <a:pt x="518161" y="13716"/>
                </a:lnTo>
                <a:lnTo>
                  <a:pt x="518161" y="13716"/>
                </a:lnTo>
                <a:lnTo>
                  <a:pt x="493777" y="13716"/>
                </a:lnTo>
                <a:lnTo>
                  <a:pt x="493777" y="13716"/>
                </a:lnTo>
                <a:lnTo>
                  <a:pt x="469393" y="13716"/>
                </a:lnTo>
                <a:lnTo>
                  <a:pt x="469393" y="13716"/>
                </a:lnTo>
                <a:lnTo>
                  <a:pt x="445009" y="15240"/>
                </a:lnTo>
                <a:lnTo>
                  <a:pt x="445009" y="15240"/>
                </a:lnTo>
                <a:lnTo>
                  <a:pt x="420625" y="16764"/>
                </a:lnTo>
                <a:lnTo>
                  <a:pt x="420625" y="16764"/>
                </a:lnTo>
                <a:lnTo>
                  <a:pt x="396241" y="21336"/>
                </a:lnTo>
                <a:lnTo>
                  <a:pt x="396241" y="21336"/>
                </a:lnTo>
                <a:lnTo>
                  <a:pt x="373381" y="24384"/>
                </a:lnTo>
                <a:lnTo>
                  <a:pt x="373381" y="24384"/>
                </a:lnTo>
                <a:lnTo>
                  <a:pt x="350521" y="28956"/>
                </a:lnTo>
                <a:lnTo>
                  <a:pt x="350521" y="28956"/>
                </a:lnTo>
                <a:lnTo>
                  <a:pt x="327661" y="35052"/>
                </a:lnTo>
                <a:lnTo>
                  <a:pt x="327661" y="35052"/>
                </a:lnTo>
                <a:lnTo>
                  <a:pt x="306325" y="41148"/>
                </a:lnTo>
                <a:lnTo>
                  <a:pt x="306325" y="41148"/>
                </a:lnTo>
                <a:lnTo>
                  <a:pt x="284989" y="48768"/>
                </a:lnTo>
                <a:lnTo>
                  <a:pt x="284989" y="48768"/>
                </a:lnTo>
                <a:lnTo>
                  <a:pt x="263653" y="57912"/>
                </a:lnTo>
                <a:lnTo>
                  <a:pt x="263653" y="56388"/>
                </a:lnTo>
                <a:lnTo>
                  <a:pt x="243841" y="65532"/>
                </a:lnTo>
                <a:lnTo>
                  <a:pt x="243841" y="65532"/>
                </a:lnTo>
                <a:lnTo>
                  <a:pt x="224029" y="74676"/>
                </a:lnTo>
                <a:lnTo>
                  <a:pt x="224029" y="74676"/>
                </a:lnTo>
                <a:lnTo>
                  <a:pt x="205741" y="85344"/>
                </a:lnTo>
                <a:lnTo>
                  <a:pt x="205741" y="85344"/>
                </a:lnTo>
                <a:lnTo>
                  <a:pt x="187453" y="96012"/>
                </a:lnTo>
                <a:lnTo>
                  <a:pt x="187453" y="96012"/>
                </a:lnTo>
                <a:lnTo>
                  <a:pt x="169165" y="108204"/>
                </a:lnTo>
                <a:lnTo>
                  <a:pt x="169165" y="108204"/>
                </a:lnTo>
                <a:lnTo>
                  <a:pt x="152400" y="120396"/>
                </a:lnTo>
                <a:lnTo>
                  <a:pt x="153925" y="118872"/>
                </a:lnTo>
                <a:lnTo>
                  <a:pt x="137161" y="132588"/>
                </a:lnTo>
                <a:lnTo>
                  <a:pt x="137161" y="132588"/>
                </a:lnTo>
                <a:lnTo>
                  <a:pt x="121921" y="144780"/>
                </a:lnTo>
                <a:lnTo>
                  <a:pt x="121921" y="144780"/>
                </a:lnTo>
                <a:lnTo>
                  <a:pt x="108205" y="158496"/>
                </a:lnTo>
                <a:lnTo>
                  <a:pt x="108205" y="158496"/>
                </a:lnTo>
                <a:lnTo>
                  <a:pt x="94489" y="173736"/>
                </a:lnTo>
                <a:lnTo>
                  <a:pt x="94489" y="173736"/>
                </a:lnTo>
                <a:lnTo>
                  <a:pt x="82297" y="187452"/>
                </a:lnTo>
                <a:lnTo>
                  <a:pt x="82297" y="187452"/>
                </a:lnTo>
                <a:lnTo>
                  <a:pt x="70105" y="202692"/>
                </a:lnTo>
                <a:lnTo>
                  <a:pt x="70105" y="202692"/>
                </a:lnTo>
                <a:lnTo>
                  <a:pt x="59437" y="219456"/>
                </a:lnTo>
                <a:lnTo>
                  <a:pt x="59437" y="217932"/>
                </a:lnTo>
                <a:lnTo>
                  <a:pt x="50293" y="234696"/>
                </a:lnTo>
                <a:lnTo>
                  <a:pt x="50293" y="234696"/>
                </a:lnTo>
                <a:lnTo>
                  <a:pt x="41149" y="251460"/>
                </a:lnTo>
                <a:lnTo>
                  <a:pt x="42673" y="251460"/>
                </a:lnTo>
                <a:lnTo>
                  <a:pt x="33529" y="268224"/>
                </a:lnTo>
                <a:lnTo>
                  <a:pt x="35053" y="268224"/>
                </a:lnTo>
                <a:lnTo>
                  <a:pt x="27433" y="284988"/>
                </a:lnTo>
                <a:lnTo>
                  <a:pt x="27433" y="284988"/>
                </a:lnTo>
                <a:lnTo>
                  <a:pt x="22861" y="301752"/>
                </a:lnTo>
                <a:lnTo>
                  <a:pt x="22861" y="301752"/>
                </a:lnTo>
                <a:lnTo>
                  <a:pt x="18289" y="320040"/>
                </a:lnTo>
                <a:lnTo>
                  <a:pt x="18289" y="320040"/>
                </a:lnTo>
                <a:lnTo>
                  <a:pt x="15241" y="338328"/>
                </a:lnTo>
                <a:lnTo>
                  <a:pt x="15241" y="336804"/>
                </a:lnTo>
                <a:lnTo>
                  <a:pt x="13717" y="356616"/>
                </a:lnTo>
                <a:lnTo>
                  <a:pt x="13717" y="355092"/>
                </a:lnTo>
                <a:lnTo>
                  <a:pt x="12193" y="374904"/>
                </a:lnTo>
                <a:lnTo>
                  <a:pt x="12193" y="374904"/>
                </a:lnTo>
                <a:lnTo>
                  <a:pt x="13717" y="393192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text 1"/>
          <p:cNvSpPr txBox="1"/>
          <p:nvPr/>
        </p:nvSpPr>
        <p:spPr>
          <a:xfrm>
            <a:off x="5833871" y="5534168"/>
            <a:ext cx="535815" cy="1989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Kinerja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6758940" y="5588508"/>
            <a:ext cx="856488" cy="754380"/>
          </a:xfrm>
          <a:custGeom>
            <a:avLst/>
            <a:gdLst/>
            <a:ahLst/>
            <a:cxnLst/>
            <a:rect l="l" t="t" r="r" b="b"/>
            <a:pathLst>
              <a:path w="856488" h="754380">
                <a:moveTo>
                  <a:pt x="0" y="4572"/>
                </a:moveTo>
                <a:cubicBezTo>
                  <a:pt x="0" y="3048"/>
                  <a:pt x="1524" y="0"/>
                  <a:pt x="4572" y="0"/>
                </a:cubicBezTo>
                <a:lnTo>
                  <a:pt x="851915" y="0"/>
                </a:lnTo>
                <a:cubicBezTo>
                  <a:pt x="854963" y="0"/>
                  <a:pt x="856488" y="3048"/>
                  <a:pt x="856488" y="4572"/>
                </a:cubicBezTo>
                <a:lnTo>
                  <a:pt x="856488" y="749808"/>
                </a:lnTo>
                <a:cubicBezTo>
                  <a:pt x="856488" y="752856"/>
                  <a:pt x="854963" y="754380"/>
                  <a:pt x="851915" y="754380"/>
                </a:cubicBezTo>
                <a:lnTo>
                  <a:pt x="4572" y="754380"/>
                </a:lnTo>
                <a:cubicBezTo>
                  <a:pt x="1524" y="754380"/>
                  <a:pt x="0" y="752856"/>
                  <a:pt x="0" y="749808"/>
                </a:cubicBezTo>
                <a:close/>
                <a:moveTo>
                  <a:pt x="9144" y="749808"/>
                </a:moveTo>
                <a:lnTo>
                  <a:pt x="4572" y="745236"/>
                </a:lnTo>
                <a:lnTo>
                  <a:pt x="851915" y="745236"/>
                </a:lnTo>
                <a:lnTo>
                  <a:pt x="847344" y="749808"/>
                </a:lnTo>
                <a:lnTo>
                  <a:pt x="847344" y="4572"/>
                </a:lnTo>
                <a:lnTo>
                  <a:pt x="851915" y="9144"/>
                </a:lnTo>
                <a:lnTo>
                  <a:pt x="4572" y="9144"/>
                </a:lnTo>
                <a:lnTo>
                  <a:pt x="9144" y="4572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text 1"/>
          <p:cNvSpPr txBox="1"/>
          <p:nvPr/>
        </p:nvSpPr>
        <p:spPr>
          <a:xfrm>
            <a:off x="6934962" y="5648175"/>
            <a:ext cx="567562" cy="3112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50" b="1" spc="10" dirty="0">
                <a:solidFill>
                  <a:srgbClr val="232526"/>
                </a:solidFill>
                <a:latin typeface="Arial"/>
                <a:cs typeface="Arial"/>
              </a:rPr>
              <a:t>SKP</a:t>
            </a:r>
            <a:endParaRPr sz="1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839" b="1" spc="10" dirty="0">
                <a:solidFill>
                  <a:srgbClr val="232526"/>
                </a:solidFill>
                <a:latin typeface="Arial"/>
                <a:cs typeface="Arial"/>
              </a:rPr>
              <a:t>Berkinerja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6934962" y="5971263"/>
            <a:ext cx="329245" cy="3112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50" b="1" spc="10" dirty="0">
                <a:solidFill>
                  <a:srgbClr val="232526"/>
                </a:solidFill>
                <a:latin typeface="Arial"/>
                <a:cs typeface="Arial"/>
              </a:rPr>
              <a:t>1250</a:t>
            </a:r>
            <a:endParaRPr sz="1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29" b="1" spc="10" dirty="0">
                <a:solidFill>
                  <a:srgbClr val="232526"/>
                </a:solidFill>
                <a:latin typeface="Arial"/>
                <a:cs typeface="Arial"/>
              </a:rPr>
              <a:t>tahun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7308341" y="5971263"/>
            <a:ext cx="237914" cy="1496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99" b="1" spc="10" dirty="0">
                <a:solidFill>
                  <a:srgbClr val="232526"/>
                </a:solidFill>
                <a:latin typeface="Arial"/>
                <a:cs typeface="Arial"/>
              </a:rPr>
              <a:t>/Per</a:t>
            </a:r>
            <a:endParaRPr sz="800">
              <a:latin typeface="Arial"/>
              <a:cs typeface="Arial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6612636" y="5675376"/>
            <a:ext cx="160019" cy="76200"/>
          </a:xfrm>
          <a:custGeom>
            <a:avLst/>
            <a:gdLst/>
            <a:ahLst/>
            <a:cxnLst/>
            <a:rect l="l" t="t" r="r" b="b"/>
            <a:pathLst>
              <a:path w="160019" h="76200">
                <a:moveTo>
                  <a:pt x="160019" y="45720"/>
                </a:moveTo>
                <a:lnTo>
                  <a:pt x="64007" y="41148"/>
                </a:lnTo>
                <a:lnTo>
                  <a:pt x="64007" y="35052"/>
                </a:lnTo>
                <a:lnTo>
                  <a:pt x="160019" y="38100"/>
                </a:lnTo>
                <a:lnTo>
                  <a:pt x="160019" y="45720"/>
                </a:lnTo>
                <a:close/>
                <a:moveTo>
                  <a:pt x="74676" y="76200"/>
                </a:moveTo>
                <a:lnTo>
                  <a:pt x="0" y="35052"/>
                </a:lnTo>
                <a:lnTo>
                  <a:pt x="77724" y="0"/>
                </a:lnTo>
                <a:lnTo>
                  <a:pt x="74676" y="7620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07407" y="5617464"/>
            <a:ext cx="1082040" cy="745236"/>
          </a:xfrm>
          <a:custGeom>
            <a:avLst/>
            <a:gdLst/>
            <a:ahLst/>
            <a:cxnLst/>
            <a:rect l="l" t="t" r="r" b="b"/>
            <a:pathLst>
              <a:path w="1082040" h="745236">
                <a:moveTo>
                  <a:pt x="0" y="373380"/>
                </a:moveTo>
                <a:lnTo>
                  <a:pt x="1525" y="353568"/>
                </a:lnTo>
                <a:lnTo>
                  <a:pt x="3049" y="333756"/>
                </a:lnTo>
                <a:lnTo>
                  <a:pt x="6097" y="315468"/>
                </a:lnTo>
                <a:lnTo>
                  <a:pt x="10669" y="297180"/>
                </a:lnTo>
                <a:lnTo>
                  <a:pt x="16765" y="278892"/>
                </a:lnTo>
                <a:lnTo>
                  <a:pt x="24385" y="260604"/>
                </a:lnTo>
                <a:lnTo>
                  <a:pt x="33529" y="243840"/>
                </a:lnTo>
                <a:lnTo>
                  <a:pt x="42673" y="227076"/>
                </a:lnTo>
                <a:lnTo>
                  <a:pt x="53341" y="210312"/>
                </a:lnTo>
                <a:lnTo>
                  <a:pt x="65533" y="193548"/>
                </a:lnTo>
                <a:lnTo>
                  <a:pt x="79249" y="178308"/>
                </a:lnTo>
                <a:lnTo>
                  <a:pt x="92965" y="163068"/>
                </a:lnTo>
                <a:lnTo>
                  <a:pt x="108205" y="149352"/>
                </a:lnTo>
                <a:lnTo>
                  <a:pt x="124969" y="134112"/>
                </a:lnTo>
                <a:lnTo>
                  <a:pt x="141733" y="121920"/>
                </a:lnTo>
                <a:lnTo>
                  <a:pt x="160021" y="108204"/>
                </a:lnTo>
                <a:lnTo>
                  <a:pt x="178309" y="96012"/>
                </a:lnTo>
                <a:lnTo>
                  <a:pt x="198121" y="83820"/>
                </a:lnTo>
                <a:lnTo>
                  <a:pt x="217933" y="73152"/>
                </a:lnTo>
                <a:lnTo>
                  <a:pt x="239269" y="62484"/>
                </a:lnTo>
                <a:lnTo>
                  <a:pt x="260605" y="53340"/>
                </a:lnTo>
                <a:lnTo>
                  <a:pt x="283465" y="44196"/>
                </a:lnTo>
                <a:lnTo>
                  <a:pt x="307849" y="36576"/>
                </a:lnTo>
                <a:lnTo>
                  <a:pt x="330709" y="28956"/>
                </a:lnTo>
                <a:lnTo>
                  <a:pt x="355093" y="22860"/>
                </a:lnTo>
                <a:lnTo>
                  <a:pt x="381000" y="16764"/>
                </a:lnTo>
                <a:lnTo>
                  <a:pt x="406909" y="12192"/>
                </a:lnTo>
                <a:lnTo>
                  <a:pt x="432817" y="7620"/>
                </a:lnTo>
                <a:lnTo>
                  <a:pt x="458725" y="4572"/>
                </a:lnTo>
                <a:lnTo>
                  <a:pt x="486156" y="1524"/>
                </a:lnTo>
                <a:lnTo>
                  <a:pt x="513589" y="0"/>
                </a:lnTo>
                <a:lnTo>
                  <a:pt x="541021" y="0"/>
                </a:lnTo>
                <a:lnTo>
                  <a:pt x="568453" y="0"/>
                </a:lnTo>
                <a:lnTo>
                  <a:pt x="595885" y="1524"/>
                </a:lnTo>
                <a:lnTo>
                  <a:pt x="623317" y="4572"/>
                </a:lnTo>
                <a:lnTo>
                  <a:pt x="649225" y="7620"/>
                </a:lnTo>
                <a:lnTo>
                  <a:pt x="675133" y="12192"/>
                </a:lnTo>
                <a:lnTo>
                  <a:pt x="701041" y="16764"/>
                </a:lnTo>
                <a:lnTo>
                  <a:pt x="725425" y="22860"/>
                </a:lnTo>
                <a:lnTo>
                  <a:pt x="749809" y="28956"/>
                </a:lnTo>
                <a:lnTo>
                  <a:pt x="774193" y="36576"/>
                </a:lnTo>
                <a:lnTo>
                  <a:pt x="797053" y="44196"/>
                </a:lnTo>
                <a:lnTo>
                  <a:pt x="819913" y="53340"/>
                </a:lnTo>
                <a:lnTo>
                  <a:pt x="842773" y="62484"/>
                </a:lnTo>
                <a:lnTo>
                  <a:pt x="862585" y="73152"/>
                </a:lnTo>
                <a:lnTo>
                  <a:pt x="883921" y="83820"/>
                </a:lnTo>
                <a:lnTo>
                  <a:pt x="903733" y="96012"/>
                </a:lnTo>
                <a:lnTo>
                  <a:pt x="922021" y="108204"/>
                </a:lnTo>
                <a:lnTo>
                  <a:pt x="940309" y="121920"/>
                </a:lnTo>
                <a:lnTo>
                  <a:pt x="957073" y="134112"/>
                </a:lnTo>
                <a:lnTo>
                  <a:pt x="973837" y="149352"/>
                </a:lnTo>
                <a:lnTo>
                  <a:pt x="987553" y="163068"/>
                </a:lnTo>
                <a:lnTo>
                  <a:pt x="1002793" y="178308"/>
                </a:lnTo>
                <a:lnTo>
                  <a:pt x="1014985" y="193548"/>
                </a:lnTo>
                <a:lnTo>
                  <a:pt x="1027177" y="210312"/>
                </a:lnTo>
                <a:lnTo>
                  <a:pt x="1037844" y="227076"/>
                </a:lnTo>
                <a:lnTo>
                  <a:pt x="1048512" y="243840"/>
                </a:lnTo>
                <a:lnTo>
                  <a:pt x="1056133" y="260604"/>
                </a:lnTo>
                <a:lnTo>
                  <a:pt x="1063753" y="278892"/>
                </a:lnTo>
                <a:lnTo>
                  <a:pt x="1069849" y="297180"/>
                </a:lnTo>
                <a:lnTo>
                  <a:pt x="1074421" y="315468"/>
                </a:lnTo>
                <a:lnTo>
                  <a:pt x="1078993" y="333756"/>
                </a:lnTo>
                <a:lnTo>
                  <a:pt x="1080517" y="353568"/>
                </a:lnTo>
                <a:lnTo>
                  <a:pt x="1082041" y="373380"/>
                </a:lnTo>
                <a:lnTo>
                  <a:pt x="1080517" y="391668"/>
                </a:lnTo>
                <a:lnTo>
                  <a:pt x="1078993" y="411480"/>
                </a:lnTo>
                <a:lnTo>
                  <a:pt x="1074421" y="429768"/>
                </a:lnTo>
                <a:lnTo>
                  <a:pt x="1069849" y="448056"/>
                </a:lnTo>
                <a:lnTo>
                  <a:pt x="1063753" y="466344"/>
                </a:lnTo>
                <a:lnTo>
                  <a:pt x="1056133" y="484632"/>
                </a:lnTo>
                <a:lnTo>
                  <a:pt x="1048512" y="501396"/>
                </a:lnTo>
                <a:lnTo>
                  <a:pt x="1037844" y="519684"/>
                </a:lnTo>
                <a:lnTo>
                  <a:pt x="1027177" y="534924"/>
                </a:lnTo>
                <a:lnTo>
                  <a:pt x="1014985" y="551688"/>
                </a:lnTo>
                <a:lnTo>
                  <a:pt x="1002793" y="566928"/>
                </a:lnTo>
                <a:lnTo>
                  <a:pt x="987553" y="582168"/>
                </a:lnTo>
                <a:lnTo>
                  <a:pt x="973837" y="597408"/>
                </a:lnTo>
                <a:lnTo>
                  <a:pt x="957073" y="611124"/>
                </a:lnTo>
                <a:lnTo>
                  <a:pt x="940309" y="624840"/>
                </a:lnTo>
                <a:lnTo>
                  <a:pt x="922021" y="637032"/>
                </a:lnTo>
                <a:lnTo>
                  <a:pt x="903733" y="649224"/>
                </a:lnTo>
                <a:lnTo>
                  <a:pt x="883921" y="661416"/>
                </a:lnTo>
                <a:lnTo>
                  <a:pt x="862585" y="672084"/>
                </a:lnTo>
                <a:lnTo>
                  <a:pt x="842773" y="682752"/>
                </a:lnTo>
                <a:lnTo>
                  <a:pt x="819913" y="691896"/>
                </a:lnTo>
                <a:lnTo>
                  <a:pt x="797053" y="701040"/>
                </a:lnTo>
                <a:lnTo>
                  <a:pt x="774193" y="710184"/>
                </a:lnTo>
                <a:lnTo>
                  <a:pt x="749809" y="716280"/>
                </a:lnTo>
                <a:lnTo>
                  <a:pt x="725425" y="723900"/>
                </a:lnTo>
                <a:lnTo>
                  <a:pt x="701041" y="729996"/>
                </a:lnTo>
                <a:lnTo>
                  <a:pt x="675133" y="734568"/>
                </a:lnTo>
                <a:lnTo>
                  <a:pt x="649225" y="739140"/>
                </a:lnTo>
                <a:lnTo>
                  <a:pt x="623317" y="742188"/>
                </a:lnTo>
                <a:lnTo>
                  <a:pt x="595885" y="743712"/>
                </a:lnTo>
                <a:lnTo>
                  <a:pt x="568453" y="745236"/>
                </a:lnTo>
                <a:lnTo>
                  <a:pt x="541021" y="745236"/>
                </a:lnTo>
                <a:lnTo>
                  <a:pt x="513589" y="745236"/>
                </a:lnTo>
                <a:lnTo>
                  <a:pt x="486156" y="743712"/>
                </a:lnTo>
                <a:lnTo>
                  <a:pt x="458725" y="742188"/>
                </a:lnTo>
                <a:lnTo>
                  <a:pt x="432817" y="739140"/>
                </a:lnTo>
                <a:lnTo>
                  <a:pt x="406909" y="734568"/>
                </a:lnTo>
                <a:lnTo>
                  <a:pt x="381000" y="729996"/>
                </a:lnTo>
                <a:lnTo>
                  <a:pt x="355093" y="723900"/>
                </a:lnTo>
                <a:lnTo>
                  <a:pt x="330709" y="716280"/>
                </a:lnTo>
                <a:lnTo>
                  <a:pt x="307849" y="710184"/>
                </a:lnTo>
                <a:lnTo>
                  <a:pt x="283465" y="701040"/>
                </a:lnTo>
                <a:lnTo>
                  <a:pt x="260605" y="691896"/>
                </a:lnTo>
                <a:lnTo>
                  <a:pt x="239269" y="682752"/>
                </a:lnTo>
                <a:lnTo>
                  <a:pt x="217933" y="672084"/>
                </a:lnTo>
                <a:lnTo>
                  <a:pt x="198121" y="661416"/>
                </a:lnTo>
                <a:lnTo>
                  <a:pt x="178309" y="649224"/>
                </a:lnTo>
                <a:lnTo>
                  <a:pt x="160021" y="637032"/>
                </a:lnTo>
                <a:lnTo>
                  <a:pt x="141733" y="624840"/>
                </a:lnTo>
                <a:lnTo>
                  <a:pt x="124969" y="611124"/>
                </a:lnTo>
                <a:lnTo>
                  <a:pt x="108205" y="597408"/>
                </a:lnTo>
                <a:lnTo>
                  <a:pt x="92965" y="582168"/>
                </a:lnTo>
                <a:lnTo>
                  <a:pt x="79249" y="566928"/>
                </a:lnTo>
                <a:lnTo>
                  <a:pt x="65533" y="551688"/>
                </a:lnTo>
                <a:lnTo>
                  <a:pt x="53341" y="534924"/>
                </a:lnTo>
                <a:lnTo>
                  <a:pt x="42673" y="519684"/>
                </a:lnTo>
                <a:lnTo>
                  <a:pt x="33529" y="501396"/>
                </a:lnTo>
                <a:lnTo>
                  <a:pt x="24385" y="484632"/>
                </a:lnTo>
                <a:lnTo>
                  <a:pt x="16765" y="466344"/>
                </a:lnTo>
                <a:lnTo>
                  <a:pt x="10669" y="448056"/>
                </a:lnTo>
                <a:lnTo>
                  <a:pt x="6097" y="429768"/>
                </a:lnTo>
                <a:lnTo>
                  <a:pt x="3049" y="411480"/>
                </a:lnTo>
                <a:lnTo>
                  <a:pt x="1525" y="391668"/>
                </a:lnTo>
                <a:lnTo>
                  <a:pt x="0" y="373380"/>
                </a:lnTo>
                <a:close/>
                <a:moveTo>
                  <a:pt x="13717" y="391668"/>
                </a:moveTo>
                <a:lnTo>
                  <a:pt x="13717" y="391668"/>
                </a:lnTo>
                <a:lnTo>
                  <a:pt x="15241" y="409956"/>
                </a:lnTo>
                <a:lnTo>
                  <a:pt x="15241" y="408432"/>
                </a:lnTo>
                <a:lnTo>
                  <a:pt x="18289" y="428244"/>
                </a:lnTo>
                <a:lnTo>
                  <a:pt x="18289" y="426720"/>
                </a:lnTo>
                <a:lnTo>
                  <a:pt x="22861" y="445008"/>
                </a:lnTo>
                <a:lnTo>
                  <a:pt x="22861" y="445008"/>
                </a:lnTo>
                <a:lnTo>
                  <a:pt x="28956" y="461772"/>
                </a:lnTo>
                <a:lnTo>
                  <a:pt x="28956" y="461772"/>
                </a:lnTo>
                <a:lnTo>
                  <a:pt x="36577" y="480060"/>
                </a:lnTo>
                <a:lnTo>
                  <a:pt x="36577" y="478536"/>
                </a:lnTo>
                <a:lnTo>
                  <a:pt x="44197" y="496824"/>
                </a:lnTo>
                <a:lnTo>
                  <a:pt x="44197" y="495300"/>
                </a:lnTo>
                <a:lnTo>
                  <a:pt x="53341" y="512064"/>
                </a:lnTo>
                <a:lnTo>
                  <a:pt x="53341" y="512064"/>
                </a:lnTo>
                <a:lnTo>
                  <a:pt x="64009" y="528828"/>
                </a:lnTo>
                <a:lnTo>
                  <a:pt x="64009" y="527304"/>
                </a:lnTo>
                <a:lnTo>
                  <a:pt x="76200" y="544068"/>
                </a:lnTo>
                <a:lnTo>
                  <a:pt x="76200" y="544068"/>
                </a:lnTo>
                <a:lnTo>
                  <a:pt x="88393" y="559308"/>
                </a:lnTo>
                <a:lnTo>
                  <a:pt x="88393" y="559308"/>
                </a:lnTo>
                <a:lnTo>
                  <a:pt x="102109" y="573024"/>
                </a:lnTo>
                <a:lnTo>
                  <a:pt x="102109" y="573024"/>
                </a:lnTo>
                <a:lnTo>
                  <a:pt x="117349" y="588264"/>
                </a:lnTo>
                <a:lnTo>
                  <a:pt x="117349" y="588264"/>
                </a:lnTo>
                <a:lnTo>
                  <a:pt x="132589" y="601980"/>
                </a:lnTo>
                <a:lnTo>
                  <a:pt x="132589" y="600456"/>
                </a:lnTo>
                <a:lnTo>
                  <a:pt x="149353" y="614172"/>
                </a:lnTo>
                <a:lnTo>
                  <a:pt x="149353" y="614172"/>
                </a:lnTo>
                <a:lnTo>
                  <a:pt x="166117" y="626364"/>
                </a:lnTo>
                <a:lnTo>
                  <a:pt x="166117" y="626364"/>
                </a:lnTo>
                <a:lnTo>
                  <a:pt x="184405" y="638556"/>
                </a:lnTo>
                <a:lnTo>
                  <a:pt x="184405" y="638556"/>
                </a:lnTo>
                <a:lnTo>
                  <a:pt x="204217" y="650748"/>
                </a:lnTo>
                <a:lnTo>
                  <a:pt x="204217" y="650748"/>
                </a:lnTo>
                <a:lnTo>
                  <a:pt x="224029" y="661416"/>
                </a:lnTo>
                <a:lnTo>
                  <a:pt x="224029" y="661416"/>
                </a:lnTo>
                <a:lnTo>
                  <a:pt x="245365" y="670560"/>
                </a:lnTo>
                <a:lnTo>
                  <a:pt x="245365" y="670560"/>
                </a:lnTo>
                <a:lnTo>
                  <a:pt x="266700" y="681228"/>
                </a:lnTo>
                <a:lnTo>
                  <a:pt x="266700" y="681228"/>
                </a:lnTo>
                <a:lnTo>
                  <a:pt x="288037" y="688848"/>
                </a:lnTo>
                <a:lnTo>
                  <a:pt x="288037" y="688848"/>
                </a:lnTo>
                <a:lnTo>
                  <a:pt x="310897" y="697992"/>
                </a:lnTo>
                <a:lnTo>
                  <a:pt x="310897" y="697992"/>
                </a:lnTo>
                <a:lnTo>
                  <a:pt x="335281" y="704088"/>
                </a:lnTo>
                <a:lnTo>
                  <a:pt x="335281" y="704088"/>
                </a:lnTo>
                <a:lnTo>
                  <a:pt x="358141" y="711708"/>
                </a:lnTo>
                <a:lnTo>
                  <a:pt x="358141" y="711708"/>
                </a:lnTo>
                <a:lnTo>
                  <a:pt x="384049" y="716280"/>
                </a:lnTo>
                <a:lnTo>
                  <a:pt x="382525" y="716280"/>
                </a:lnTo>
                <a:lnTo>
                  <a:pt x="408433" y="722376"/>
                </a:lnTo>
                <a:lnTo>
                  <a:pt x="408433" y="722376"/>
                </a:lnTo>
                <a:lnTo>
                  <a:pt x="434341" y="725424"/>
                </a:lnTo>
                <a:lnTo>
                  <a:pt x="434341" y="725424"/>
                </a:lnTo>
                <a:lnTo>
                  <a:pt x="460249" y="728472"/>
                </a:lnTo>
                <a:lnTo>
                  <a:pt x="460249" y="728472"/>
                </a:lnTo>
                <a:lnTo>
                  <a:pt x="486156" y="731520"/>
                </a:lnTo>
                <a:lnTo>
                  <a:pt x="486156" y="731520"/>
                </a:lnTo>
                <a:lnTo>
                  <a:pt x="513589" y="733044"/>
                </a:lnTo>
                <a:lnTo>
                  <a:pt x="513589" y="733044"/>
                </a:lnTo>
                <a:lnTo>
                  <a:pt x="541021" y="733044"/>
                </a:lnTo>
                <a:lnTo>
                  <a:pt x="541021" y="733044"/>
                </a:lnTo>
                <a:lnTo>
                  <a:pt x="568453" y="733044"/>
                </a:lnTo>
                <a:lnTo>
                  <a:pt x="568453" y="733044"/>
                </a:lnTo>
                <a:lnTo>
                  <a:pt x="594361" y="731520"/>
                </a:lnTo>
                <a:lnTo>
                  <a:pt x="594361" y="731520"/>
                </a:lnTo>
                <a:lnTo>
                  <a:pt x="621793" y="728472"/>
                </a:lnTo>
                <a:lnTo>
                  <a:pt x="621793" y="728472"/>
                </a:lnTo>
                <a:lnTo>
                  <a:pt x="647700" y="725424"/>
                </a:lnTo>
                <a:lnTo>
                  <a:pt x="647700" y="725424"/>
                </a:lnTo>
                <a:lnTo>
                  <a:pt x="673609" y="722376"/>
                </a:lnTo>
                <a:lnTo>
                  <a:pt x="673609" y="722376"/>
                </a:lnTo>
                <a:lnTo>
                  <a:pt x="697993" y="716280"/>
                </a:lnTo>
                <a:lnTo>
                  <a:pt x="697993" y="716280"/>
                </a:lnTo>
                <a:lnTo>
                  <a:pt x="722377" y="711708"/>
                </a:lnTo>
                <a:lnTo>
                  <a:pt x="722377" y="711708"/>
                </a:lnTo>
                <a:lnTo>
                  <a:pt x="746761" y="704088"/>
                </a:lnTo>
                <a:lnTo>
                  <a:pt x="746761" y="704088"/>
                </a:lnTo>
                <a:lnTo>
                  <a:pt x="771144" y="697992"/>
                </a:lnTo>
                <a:lnTo>
                  <a:pt x="769621" y="697992"/>
                </a:lnTo>
                <a:lnTo>
                  <a:pt x="794005" y="688848"/>
                </a:lnTo>
                <a:lnTo>
                  <a:pt x="792481" y="688848"/>
                </a:lnTo>
                <a:lnTo>
                  <a:pt x="815341" y="681228"/>
                </a:lnTo>
                <a:lnTo>
                  <a:pt x="815341" y="681228"/>
                </a:lnTo>
                <a:lnTo>
                  <a:pt x="836677" y="670560"/>
                </a:lnTo>
                <a:lnTo>
                  <a:pt x="836677" y="670560"/>
                </a:lnTo>
                <a:lnTo>
                  <a:pt x="858013" y="661416"/>
                </a:lnTo>
                <a:lnTo>
                  <a:pt x="858013" y="661416"/>
                </a:lnTo>
                <a:lnTo>
                  <a:pt x="877825" y="650748"/>
                </a:lnTo>
                <a:lnTo>
                  <a:pt x="877825" y="650748"/>
                </a:lnTo>
                <a:lnTo>
                  <a:pt x="896113" y="638556"/>
                </a:lnTo>
                <a:lnTo>
                  <a:pt x="896113" y="638556"/>
                </a:lnTo>
                <a:lnTo>
                  <a:pt x="914400" y="626364"/>
                </a:lnTo>
                <a:lnTo>
                  <a:pt x="914400" y="626364"/>
                </a:lnTo>
                <a:lnTo>
                  <a:pt x="932689" y="614172"/>
                </a:lnTo>
                <a:lnTo>
                  <a:pt x="932689" y="614172"/>
                </a:lnTo>
                <a:lnTo>
                  <a:pt x="949453" y="600456"/>
                </a:lnTo>
                <a:lnTo>
                  <a:pt x="949453" y="601980"/>
                </a:lnTo>
                <a:lnTo>
                  <a:pt x="964693" y="588264"/>
                </a:lnTo>
                <a:lnTo>
                  <a:pt x="964693" y="588264"/>
                </a:lnTo>
                <a:lnTo>
                  <a:pt x="979933" y="573024"/>
                </a:lnTo>
                <a:lnTo>
                  <a:pt x="978409" y="573024"/>
                </a:lnTo>
                <a:lnTo>
                  <a:pt x="993649" y="559308"/>
                </a:lnTo>
                <a:lnTo>
                  <a:pt x="992125" y="559308"/>
                </a:lnTo>
                <a:lnTo>
                  <a:pt x="1005841" y="544068"/>
                </a:lnTo>
                <a:lnTo>
                  <a:pt x="1005841" y="544068"/>
                </a:lnTo>
                <a:lnTo>
                  <a:pt x="1016509" y="527304"/>
                </a:lnTo>
                <a:lnTo>
                  <a:pt x="1016509" y="528828"/>
                </a:lnTo>
                <a:lnTo>
                  <a:pt x="1027177" y="512064"/>
                </a:lnTo>
                <a:lnTo>
                  <a:pt x="1027177" y="512064"/>
                </a:lnTo>
                <a:lnTo>
                  <a:pt x="1037844" y="495300"/>
                </a:lnTo>
                <a:lnTo>
                  <a:pt x="1036321" y="496824"/>
                </a:lnTo>
                <a:lnTo>
                  <a:pt x="1045465" y="478536"/>
                </a:lnTo>
                <a:lnTo>
                  <a:pt x="1045465" y="480060"/>
                </a:lnTo>
                <a:lnTo>
                  <a:pt x="1051561" y="461772"/>
                </a:lnTo>
                <a:lnTo>
                  <a:pt x="1051561" y="461772"/>
                </a:lnTo>
                <a:lnTo>
                  <a:pt x="1057656" y="445008"/>
                </a:lnTo>
                <a:lnTo>
                  <a:pt x="1057656" y="445008"/>
                </a:lnTo>
                <a:lnTo>
                  <a:pt x="1062229" y="426720"/>
                </a:lnTo>
                <a:lnTo>
                  <a:pt x="1062229" y="428244"/>
                </a:lnTo>
                <a:lnTo>
                  <a:pt x="1065277" y="409956"/>
                </a:lnTo>
                <a:lnTo>
                  <a:pt x="1065277" y="409956"/>
                </a:lnTo>
                <a:lnTo>
                  <a:pt x="1068325" y="391668"/>
                </a:lnTo>
                <a:lnTo>
                  <a:pt x="1068325" y="391668"/>
                </a:lnTo>
                <a:lnTo>
                  <a:pt x="1068325" y="373380"/>
                </a:lnTo>
                <a:lnTo>
                  <a:pt x="1068325" y="373380"/>
                </a:lnTo>
                <a:lnTo>
                  <a:pt x="1068325" y="353568"/>
                </a:lnTo>
                <a:lnTo>
                  <a:pt x="1068325" y="355092"/>
                </a:lnTo>
                <a:lnTo>
                  <a:pt x="1065277" y="335280"/>
                </a:lnTo>
                <a:lnTo>
                  <a:pt x="1065277" y="336804"/>
                </a:lnTo>
                <a:lnTo>
                  <a:pt x="1062229" y="318516"/>
                </a:lnTo>
                <a:lnTo>
                  <a:pt x="1062229" y="318516"/>
                </a:lnTo>
                <a:lnTo>
                  <a:pt x="1057656" y="300228"/>
                </a:lnTo>
                <a:lnTo>
                  <a:pt x="1057656" y="301752"/>
                </a:lnTo>
                <a:lnTo>
                  <a:pt x="1051561" y="283464"/>
                </a:lnTo>
                <a:lnTo>
                  <a:pt x="1051561" y="283464"/>
                </a:lnTo>
                <a:lnTo>
                  <a:pt x="1045465" y="266700"/>
                </a:lnTo>
                <a:lnTo>
                  <a:pt x="1045465" y="266700"/>
                </a:lnTo>
                <a:lnTo>
                  <a:pt x="1036321" y="249936"/>
                </a:lnTo>
                <a:lnTo>
                  <a:pt x="1037844" y="249936"/>
                </a:lnTo>
                <a:lnTo>
                  <a:pt x="1027177" y="233172"/>
                </a:lnTo>
                <a:lnTo>
                  <a:pt x="1027177" y="233172"/>
                </a:lnTo>
                <a:lnTo>
                  <a:pt x="1016509" y="217932"/>
                </a:lnTo>
                <a:lnTo>
                  <a:pt x="1016509" y="217932"/>
                </a:lnTo>
                <a:lnTo>
                  <a:pt x="1005841" y="201168"/>
                </a:lnTo>
                <a:lnTo>
                  <a:pt x="1005841" y="202692"/>
                </a:lnTo>
                <a:lnTo>
                  <a:pt x="992125" y="187452"/>
                </a:lnTo>
                <a:lnTo>
                  <a:pt x="993649" y="187452"/>
                </a:lnTo>
                <a:lnTo>
                  <a:pt x="978409" y="172212"/>
                </a:lnTo>
                <a:lnTo>
                  <a:pt x="979933" y="172212"/>
                </a:lnTo>
                <a:lnTo>
                  <a:pt x="964693" y="158496"/>
                </a:lnTo>
                <a:lnTo>
                  <a:pt x="964693" y="158496"/>
                </a:lnTo>
                <a:lnTo>
                  <a:pt x="949453" y="144780"/>
                </a:lnTo>
                <a:lnTo>
                  <a:pt x="949453" y="144780"/>
                </a:lnTo>
                <a:lnTo>
                  <a:pt x="932689" y="131064"/>
                </a:lnTo>
                <a:lnTo>
                  <a:pt x="932689" y="131064"/>
                </a:lnTo>
                <a:lnTo>
                  <a:pt x="914400" y="118872"/>
                </a:lnTo>
                <a:lnTo>
                  <a:pt x="914400" y="118872"/>
                </a:lnTo>
                <a:lnTo>
                  <a:pt x="896113" y="106680"/>
                </a:lnTo>
                <a:lnTo>
                  <a:pt x="896113" y="106680"/>
                </a:lnTo>
                <a:lnTo>
                  <a:pt x="877825" y="96012"/>
                </a:lnTo>
                <a:lnTo>
                  <a:pt x="877825" y="96012"/>
                </a:lnTo>
                <a:lnTo>
                  <a:pt x="858013" y="85344"/>
                </a:lnTo>
                <a:lnTo>
                  <a:pt x="858013" y="85344"/>
                </a:lnTo>
                <a:lnTo>
                  <a:pt x="836677" y="74676"/>
                </a:lnTo>
                <a:lnTo>
                  <a:pt x="836677" y="74676"/>
                </a:lnTo>
                <a:lnTo>
                  <a:pt x="815341" y="65532"/>
                </a:lnTo>
                <a:lnTo>
                  <a:pt x="815341" y="65532"/>
                </a:lnTo>
                <a:lnTo>
                  <a:pt x="792481" y="56388"/>
                </a:lnTo>
                <a:lnTo>
                  <a:pt x="794005" y="56388"/>
                </a:lnTo>
                <a:lnTo>
                  <a:pt x="769621" y="48768"/>
                </a:lnTo>
                <a:lnTo>
                  <a:pt x="771144" y="48768"/>
                </a:lnTo>
                <a:lnTo>
                  <a:pt x="746761" y="41148"/>
                </a:lnTo>
                <a:lnTo>
                  <a:pt x="746761" y="41148"/>
                </a:lnTo>
                <a:lnTo>
                  <a:pt x="722377" y="35052"/>
                </a:lnTo>
                <a:lnTo>
                  <a:pt x="722377" y="35052"/>
                </a:lnTo>
                <a:lnTo>
                  <a:pt x="697993" y="28956"/>
                </a:lnTo>
                <a:lnTo>
                  <a:pt x="697993" y="28956"/>
                </a:lnTo>
                <a:lnTo>
                  <a:pt x="673609" y="24384"/>
                </a:lnTo>
                <a:lnTo>
                  <a:pt x="673609" y="24384"/>
                </a:lnTo>
                <a:lnTo>
                  <a:pt x="647700" y="19812"/>
                </a:lnTo>
                <a:lnTo>
                  <a:pt x="647700" y="19812"/>
                </a:lnTo>
                <a:lnTo>
                  <a:pt x="621793" y="16764"/>
                </a:lnTo>
                <a:lnTo>
                  <a:pt x="621793" y="16764"/>
                </a:lnTo>
                <a:lnTo>
                  <a:pt x="594361" y="13716"/>
                </a:lnTo>
                <a:lnTo>
                  <a:pt x="594361" y="13716"/>
                </a:lnTo>
                <a:lnTo>
                  <a:pt x="568453" y="13716"/>
                </a:lnTo>
                <a:lnTo>
                  <a:pt x="568453" y="13716"/>
                </a:lnTo>
                <a:lnTo>
                  <a:pt x="541021" y="12192"/>
                </a:lnTo>
                <a:lnTo>
                  <a:pt x="541021" y="12192"/>
                </a:lnTo>
                <a:lnTo>
                  <a:pt x="513589" y="13716"/>
                </a:lnTo>
                <a:lnTo>
                  <a:pt x="513589" y="13716"/>
                </a:lnTo>
                <a:lnTo>
                  <a:pt x="486156" y="13716"/>
                </a:lnTo>
                <a:lnTo>
                  <a:pt x="486156" y="13716"/>
                </a:lnTo>
                <a:lnTo>
                  <a:pt x="460249" y="16764"/>
                </a:lnTo>
                <a:lnTo>
                  <a:pt x="460249" y="16764"/>
                </a:lnTo>
                <a:lnTo>
                  <a:pt x="434341" y="19812"/>
                </a:lnTo>
                <a:lnTo>
                  <a:pt x="434341" y="19812"/>
                </a:lnTo>
                <a:lnTo>
                  <a:pt x="408433" y="24384"/>
                </a:lnTo>
                <a:lnTo>
                  <a:pt x="408433" y="24384"/>
                </a:lnTo>
                <a:lnTo>
                  <a:pt x="382525" y="28956"/>
                </a:lnTo>
                <a:lnTo>
                  <a:pt x="384049" y="28956"/>
                </a:lnTo>
                <a:lnTo>
                  <a:pt x="358141" y="35052"/>
                </a:lnTo>
                <a:lnTo>
                  <a:pt x="358141" y="35052"/>
                </a:lnTo>
                <a:lnTo>
                  <a:pt x="335281" y="41148"/>
                </a:lnTo>
                <a:lnTo>
                  <a:pt x="335281" y="41148"/>
                </a:lnTo>
                <a:lnTo>
                  <a:pt x="310897" y="48768"/>
                </a:lnTo>
                <a:lnTo>
                  <a:pt x="310897" y="48768"/>
                </a:lnTo>
                <a:lnTo>
                  <a:pt x="288037" y="56388"/>
                </a:lnTo>
                <a:lnTo>
                  <a:pt x="288037" y="56388"/>
                </a:lnTo>
                <a:lnTo>
                  <a:pt x="266700" y="65532"/>
                </a:lnTo>
                <a:lnTo>
                  <a:pt x="266700" y="65532"/>
                </a:lnTo>
                <a:lnTo>
                  <a:pt x="245365" y="74676"/>
                </a:lnTo>
                <a:lnTo>
                  <a:pt x="245365" y="74676"/>
                </a:lnTo>
                <a:lnTo>
                  <a:pt x="224029" y="85344"/>
                </a:lnTo>
                <a:lnTo>
                  <a:pt x="224029" y="85344"/>
                </a:lnTo>
                <a:lnTo>
                  <a:pt x="204217" y="96012"/>
                </a:lnTo>
                <a:lnTo>
                  <a:pt x="204217" y="96012"/>
                </a:lnTo>
                <a:lnTo>
                  <a:pt x="184405" y="106680"/>
                </a:lnTo>
                <a:lnTo>
                  <a:pt x="184405" y="106680"/>
                </a:lnTo>
                <a:lnTo>
                  <a:pt x="166117" y="118872"/>
                </a:lnTo>
                <a:lnTo>
                  <a:pt x="166117" y="118872"/>
                </a:lnTo>
                <a:lnTo>
                  <a:pt x="149353" y="131064"/>
                </a:lnTo>
                <a:lnTo>
                  <a:pt x="149353" y="131064"/>
                </a:lnTo>
                <a:lnTo>
                  <a:pt x="132589" y="144780"/>
                </a:lnTo>
                <a:lnTo>
                  <a:pt x="132589" y="144780"/>
                </a:lnTo>
                <a:lnTo>
                  <a:pt x="117349" y="158496"/>
                </a:lnTo>
                <a:lnTo>
                  <a:pt x="117349" y="158496"/>
                </a:lnTo>
                <a:lnTo>
                  <a:pt x="102109" y="172212"/>
                </a:lnTo>
                <a:lnTo>
                  <a:pt x="102109" y="172212"/>
                </a:lnTo>
                <a:lnTo>
                  <a:pt x="88393" y="187452"/>
                </a:lnTo>
                <a:lnTo>
                  <a:pt x="88393" y="187452"/>
                </a:lnTo>
                <a:lnTo>
                  <a:pt x="76200" y="202692"/>
                </a:lnTo>
                <a:lnTo>
                  <a:pt x="76200" y="201168"/>
                </a:lnTo>
                <a:lnTo>
                  <a:pt x="64009" y="217932"/>
                </a:lnTo>
                <a:lnTo>
                  <a:pt x="64009" y="217932"/>
                </a:lnTo>
                <a:lnTo>
                  <a:pt x="53341" y="233172"/>
                </a:lnTo>
                <a:lnTo>
                  <a:pt x="53341" y="233172"/>
                </a:lnTo>
                <a:lnTo>
                  <a:pt x="44197" y="249936"/>
                </a:lnTo>
                <a:lnTo>
                  <a:pt x="44197" y="249936"/>
                </a:lnTo>
                <a:lnTo>
                  <a:pt x="36577" y="266700"/>
                </a:lnTo>
                <a:lnTo>
                  <a:pt x="36577" y="266700"/>
                </a:lnTo>
                <a:lnTo>
                  <a:pt x="28956" y="283464"/>
                </a:lnTo>
                <a:lnTo>
                  <a:pt x="28956" y="283464"/>
                </a:lnTo>
                <a:lnTo>
                  <a:pt x="22861" y="301752"/>
                </a:lnTo>
                <a:lnTo>
                  <a:pt x="22861" y="300228"/>
                </a:lnTo>
                <a:lnTo>
                  <a:pt x="18289" y="318516"/>
                </a:lnTo>
                <a:lnTo>
                  <a:pt x="18289" y="318516"/>
                </a:lnTo>
                <a:lnTo>
                  <a:pt x="15241" y="336804"/>
                </a:lnTo>
                <a:lnTo>
                  <a:pt x="15241" y="336804"/>
                </a:lnTo>
                <a:lnTo>
                  <a:pt x="13717" y="355092"/>
                </a:lnTo>
                <a:lnTo>
                  <a:pt x="13717" y="353568"/>
                </a:lnTo>
                <a:lnTo>
                  <a:pt x="12193" y="373380"/>
                </a:lnTo>
                <a:lnTo>
                  <a:pt x="12193" y="373380"/>
                </a:lnTo>
                <a:lnTo>
                  <a:pt x="13717" y="391668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text 1"/>
          <p:cNvSpPr txBox="1"/>
          <p:nvPr/>
        </p:nvSpPr>
        <p:spPr>
          <a:xfrm>
            <a:off x="4680013" y="5788644"/>
            <a:ext cx="575578" cy="4123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b="1" spc="10" dirty="0">
                <a:solidFill>
                  <a:srgbClr val="232526"/>
                </a:solidFill>
                <a:latin typeface="Arial"/>
                <a:cs typeface="Arial"/>
              </a:rPr>
              <a:t>Pember</a:t>
            </a:r>
            <a:endParaRPr sz="1200">
              <a:latin typeface="Arial"/>
              <a:cs typeface="Arial"/>
            </a:endParaRPr>
          </a:p>
          <a:p>
            <a:pPr marL="6095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hentian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4155948" y="6580632"/>
            <a:ext cx="1581912" cy="652272"/>
          </a:xfrm>
          <a:custGeom>
            <a:avLst/>
            <a:gdLst/>
            <a:ahLst/>
            <a:cxnLst/>
            <a:rect l="l" t="t" r="r" b="b"/>
            <a:pathLst>
              <a:path w="1581912" h="652272">
                <a:moveTo>
                  <a:pt x="0" y="0"/>
                </a:moveTo>
                <a:lnTo>
                  <a:pt x="1581912" y="0"/>
                </a:lnTo>
                <a:lnTo>
                  <a:pt x="1581912" y="652272"/>
                </a:lnTo>
                <a:lnTo>
                  <a:pt x="0" y="652272"/>
                </a:lnTo>
                <a:lnTo>
                  <a:pt x="0" y="0"/>
                </a:lnTo>
                <a:close/>
                <a:moveTo>
                  <a:pt x="6096" y="649224"/>
                </a:moveTo>
                <a:lnTo>
                  <a:pt x="3047" y="646176"/>
                </a:lnTo>
                <a:lnTo>
                  <a:pt x="1578864" y="646176"/>
                </a:lnTo>
                <a:lnTo>
                  <a:pt x="1575815" y="649224"/>
                </a:lnTo>
                <a:lnTo>
                  <a:pt x="1575815" y="3048"/>
                </a:lnTo>
                <a:lnTo>
                  <a:pt x="1578864" y="6096"/>
                </a:lnTo>
                <a:lnTo>
                  <a:pt x="3047" y="6096"/>
                </a:lnTo>
                <a:lnTo>
                  <a:pt x="6096" y="3048"/>
                </a:lnTo>
                <a:lnTo>
                  <a:pt x="6096" y="649224"/>
                </a:lnTo>
                <a:close/>
              </a:path>
            </a:pathLst>
          </a:custGeom>
          <a:solidFill>
            <a:srgbClr val="4749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text 1"/>
          <p:cNvSpPr txBox="1"/>
          <p:nvPr/>
        </p:nvSpPr>
        <p:spPr>
          <a:xfrm>
            <a:off x="4249102" y="6640513"/>
            <a:ext cx="1389736" cy="5358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Mutasi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89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Telah Mencapai BUP</a:t>
            </a:r>
            <a:endParaRPr sz="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89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989" b="1" spc="10" dirty="0">
                <a:solidFill>
                  <a:srgbClr val="232526"/>
                </a:solidFill>
                <a:latin typeface="Arial"/>
                <a:cs typeface="Arial"/>
              </a:rPr>
              <a:t>Tidak tercapai kinerja</a:t>
            </a:r>
            <a:endParaRPr sz="900">
              <a:latin typeface="Arial"/>
              <a:cs typeface="Arial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4910328" y="6387084"/>
            <a:ext cx="76200" cy="166116"/>
          </a:xfrm>
          <a:custGeom>
            <a:avLst/>
            <a:gdLst/>
            <a:ahLst/>
            <a:cxnLst/>
            <a:rect l="l" t="t" r="r" b="b"/>
            <a:pathLst>
              <a:path w="76200" h="166116">
                <a:moveTo>
                  <a:pt x="41148" y="166116"/>
                </a:moveTo>
                <a:lnTo>
                  <a:pt x="41148" y="64008"/>
                </a:lnTo>
                <a:lnTo>
                  <a:pt x="35052" y="64008"/>
                </a:lnTo>
                <a:lnTo>
                  <a:pt x="35052" y="166116"/>
                </a:lnTo>
                <a:lnTo>
                  <a:pt x="41148" y="166116"/>
                </a:lnTo>
                <a:close/>
                <a:moveTo>
                  <a:pt x="76200" y="76200"/>
                </a:moveTo>
                <a:lnTo>
                  <a:pt x="38100" y="0"/>
                </a:lnTo>
                <a:lnTo>
                  <a:pt x="0" y="76200"/>
                </a:lnTo>
                <a:lnTo>
                  <a:pt x="76200" y="7620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112763" y="4503420"/>
            <a:ext cx="987552" cy="819912"/>
          </a:xfrm>
          <a:custGeom>
            <a:avLst/>
            <a:gdLst/>
            <a:ahLst/>
            <a:cxnLst/>
            <a:rect l="l" t="t" r="r" b="b"/>
            <a:pathLst>
              <a:path w="987552" h="819912">
                <a:moveTo>
                  <a:pt x="0" y="409956"/>
                </a:moveTo>
                <a:lnTo>
                  <a:pt x="0" y="388620"/>
                </a:lnTo>
                <a:lnTo>
                  <a:pt x="3049" y="367284"/>
                </a:lnTo>
                <a:lnTo>
                  <a:pt x="6097" y="347472"/>
                </a:lnTo>
                <a:lnTo>
                  <a:pt x="10669" y="326136"/>
                </a:lnTo>
                <a:lnTo>
                  <a:pt x="15241" y="306324"/>
                </a:lnTo>
                <a:lnTo>
                  <a:pt x="22861" y="288036"/>
                </a:lnTo>
                <a:lnTo>
                  <a:pt x="30481" y="268224"/>
                </a:lnTo>
                <a:lnTo>
                  <a:pt x="38100" y="249936"/>
                </a:lnTo>
                <a:lnTo>
                  <a:pt x="48769" y="231648"/>
                </a:lnTo>
                <a:lnTo>
                  <a:pt x="59437" y="213360"/>
                </a:lnTo>
                <a:lnTo>
                  <a:pt x="71629" y="196596"/>
                </a:lnTo>
                <a:lnTo>
                  <a:pt x="83821" y="179832"/>
                </a:lnTo>
                <a:lnTo>
                  <a:pt x="99061" y="164592"/>
                </a:lnTo>
                <a:lnTo>
                  <a:pt x="112777" y="147828"/>
                </a:lnTo>
                <a:lnTo>
                  <a:pt x="128017" y="134112"/>
                </a:lnTo>
                <a:lnTo>
                  <a:pt x="144781" y="118872"/>
                </a:lnTo>
                <a:lnTo>
                  <a:pt x="161544" y="105156"/>
                </a:lnTo>
                <a:lnTo>
                  <a:pt x="179833" y="92964"/>
                </a:lnTo>
                <a:lnTo>
                  <a:pt x="198121" y="80772"/>
                </a:lnTo>
                <a:lnTo>
                  <a:pt x="217933" y="68580"/>
                </a:lnTo>
                <a:lnTo>
                  <a:pt x="237744" y="57912"/>
                </a:lnTo>
                <a:lnTo>
                  <a:pt x="259081" y="48768"/>
                </a:lnTo>
                <a:lnTo>
                  <a:pt x="280417" y="39624"/>
                </a:lnTo>
                <a:lnTo>
                  <a:pt x="301753" y="32004"/>
                </a:lnTo>
                <a:lnTo>
                  <a:pt x="324612" y="24384"/>
                </a:lnTo>
                <a:lnTo>
                  <a:pt x="347473" y="18288"/>
                </a:lnTo>
                <a:lnTo>
                  <a:pt x="370333" y="12192"/>
                </a:lnTo>
                <a:lnTo>
                  <a:pt x="394716" y="7620"/>
                </a:lnTo>
                <a:lnTo>
                  <a:pt x="419101" y="4572"/>
                </a:lnTo>
                <a:lnTo>
                  <a:pt x="443485" y="1524"/>
                </a:lnTo>
                <a:lnTo>
                  <a:pt x="467868" y="0"/>
                </a:lnTo>
                <a:lnTo>
                  <a:pt x="493777" y="0"/>
                </a:lnTo>
                <a:lnTo>
                  <a:pt x="518161" y="0"/>
                </a:lnTo>
                <a:lnTo>
                  <a:pt x="544068" y="1524"/>
                </a:lnTo>
                <a:lnTo>
                  <a:pt x="568453" y="4572"/>
                </a:lnTo>
                <a:lnTo>
                  <a:pt x="592837" y="7620"/>
                </a:lnTo>
                <a:lnTo>
                  <a:pt x="617221" y="12192"/>
                </a:lnTo>
                <a:lnTo>
                  <a:pt x="640080" y="18288"/>
                </a:lnTo>
                <a:lnTo>
                  <a:pt x="662940" y="24384"/>
                </a:lnTo>
                <a:lnTo>
                  <a:pt x="685801" y="32004"/>
                </a:lnTo>
                <a:lnTo>
                  <a:pt x="707137" y="39624"/>
                </a:lnTo>
                <a:lnTo>
                  <a:pt x="728473" y="48768"/>
                </a:lnTo>
                <a:lnTo>
                  <a:pt x="749809" y="57912"/>
                </a:lnTo>
                <a:lnTo>
                  <a:pt x="769621" y="68580"/>
                </a:lnTo>
                <a:lnTo>
                  <a:pt x="787909" y="80772"/>
                </a:lnTo>
                <a:lnTo>
                  <a:pt x="807721" y="92964"/>
                </a:lnTo>
                <a:lnTo>
                  <a:pt x="824485" y="105156"/>
                </a:lnTo>
                <a:lnTo>
                  <a:pt x="842773" y="118872"/>
                </a:lnTo>
                <a:lnTo>
                  <a:pt x="858013" y="134112"/>
                </a:lnTo>
                <a:lnTo>
                  <a:pt x="874777" y="147828"/>
                </a:lnTo>
                <a:lnTo>
                  <a:pt x="888492" y="164592"/>
                </a:lnTo>
                <a:lnTo>
                  <a:pt x="902209" y="179832"/>
                </a:lnTo>
                <a:lnTo>
                  <a:pt x="915925" y="196596"/>
                </a:lnTo>
                <a:lnTo>
                  <a:pt x="928116" y="213360"/>
                </a:lnTo>
                <a:lnTo>
                  <a:pt x="938785" y="231648"/>
                </a:lnTo>
                <a:lnTo>
                  <a:pt x="947928" y="249936"/>
                </a:lnTo>
                <a:lnTo>
                  <a:pt x="957073" y="268224"/>
                </a:lnTo>
                <a:lnTo>
                  <a:pt x="964692" y="288036"/>
                </a:lnTo>
                <a:lnTo>
                  <a:pt x="972313" y="306324"/>
                </a:lnTo>
                <a:lnTo>
                  <a:pt x="976885" y="326136"/>
                </a:lnTo>
                <a:lnTo>
                  <a:pt x="981456" y="347472"/>
                </a:lnTo>
                <a:lnTo>
                  <a:pt x="984504" y="367284"/>
                </a:lnTo>
                <a:lnTo>
                  <a:pt x="986028" y="388620"/>
                </a:lnTo>
                <a:lnTo>
                  <a:pt x="987553" y="409956"/>
                </a:lnTo>
                <a:lnTo>
                  <a:pt x="986028" y="431292"/>
                </a:lnTo>
                <a:lnTo>
                  <a:pt x="984504" y="452628"/>
                </a:lnTo>
                <a:lnTo>
                  <a:pt x="981456" y="472440"/>
                </a:lnTo>
                <a:lnTo>
                  <a:pt x="976885" y="492252"/>
                </a:lnTo>
                <a:lnTo>
                  <a:pt x="972313" y="512064"/>
                </a:lnTo>
                <a:lnTo>
                  <a:pt x="964692" y="531876"/>
                </a:lnTo>
                <a:lnTo>
                  <a:pt x="957073" y="551688"/>
                </a:lnTo>
                <a:lnTo>
                  <a:pt x="947928" y="569976"/>
                </a:lnTo>
                <a:lnTo>
                  <a:pt x="938785" y="588264"/>
                </a:lnTo>
                <a:lnTo>
                  <a:pt x="928116" y="606552"/>
                </a:lnTo>
                <a:lnTo>
                  <a:pt x="915925" y="623316"/>
                </a:lnTo>
                <a:lnTo>
                  <a:pt x="902209" y="640080"/>
                </a:lnTo>
                <a:lnTo>
                  <a:pt x="888492" y="655320"/>
                </a:lnTo>
                <a:lnTo>
                  <a:pt x="874777" y="670560"/>
                </a:lnTo>
                <a:lnTo>
                  <a:pt x="858013" y="685800"/>
                </a:lnTo>
                <a:lnTo>
                  <a:pt x="842773" y="701040"/>
                </a:lnTo>
                <a:lnTo>
                  <a:pt x="824485" y="714756"/>
                </a:lnTo>
                <a:lnTo>
                  <a:pt x="807721" y="726948"/>
                </a:lnTo>
                <a:lnTo>
                  <a:pt x="787909" y="739140"/>
                </a:lnTo>
                <a:lnTo>
                  <a:pt x="769621" y="749808"/>
                </a:lnTo>
                <a:lnTo>
                  <a:pt x="749809" y="760476"/>
                </a:lnTo>
                <a:lnTo>
                  <a:pt x="728473" y="771144"/>
                </a:lnTo>
                <a:lnTo>
                  <a:pt x="707137" y="780288"/>
                </a:lnTo>
                <a:lnTo>
                  <a:pt x="685801" y="787908"/>
                </a:lnTo>
                <a:lnTo>
                  <a:pt x="662940" y="795528"/>
                </a:lnTo>
                <a:lnTo>
                  <a:pt x="640080" y="801624"/>
                </a:lnTo>
                <a:lnTo>
                  <a:pt x="617221" y="807720"/>
                </a:lnTo>
                <a:lnTo>
                  <a:pt x="592837" y="812292"/>
                </a:lnTo>
                <a:lnTo>
                  <a:pt x="568453" y="815340"/>
                </a:lnTo>
                <a:lnTo>
                  <a:pt x="544068" y="818388"/>
                </a:lnTo>
                <a:lnTo>
                  <a:pt x="518161" y="819912"/>
                </a:lnTo>
                <a:lnTo>
                  <a:pt x="493777" y="819912"/>
                </a:lnTo>
                <a:lnTo>
                  <a:pt x="467868" y="819912"/>
                </a:lnTo>
                <a:lnTo>
                  <a:pt x="443485" y="818388"/>
                </a:lnTo>
                <a:lnTo>
                  <a:pt x="419101" y="815340"/>
                </a:lnTo>
                <a:lnTo>
                  <a:pt x="394716" y="812292"/>
                </a:lnTo>
                <a:lnTo>
                  <a:pt x="370333" y="807720"/>
                </a:lnTo>
                <a:lnTo>
                  <a:pt x="347473" y="801624"/>
                </a:lnTo>
                <a:lnTo>
                  <a:pt x="324612" y="795528"/>
                </a:lnTo>
                <a:lnTo>
                  <a:pt x="301753" y="787908"/>
                </a:lnTo>
                <a:lnTo>
                  <a:pt x="280417" y="780288"/>
                </a:lnTo>
                <a:lnTo>
                  <a:pt x="259081" y="771144"/>
                </a:lnTo>
                <a:lnTo>
                  <a:pt x="237744" y="760476"/>
                </a:lnTo>
                <a:lnTo>
                  <a:pt x="217933" y="749808"/>
                </a:lnTo>
                <a:lnTo>
                  <a:pt x="198121" y="739140"/>
                </a:lnTo>
                <a:lnTo>
                  <a:pt x="179833" y="726948"/>
                </a:lnTo>
                <a:lnTo>
                  <a:pt x="161544" y="714756"/>
                </a:lnTo>
                <a:lnTo>
                  <a:pt x="144781" y="701040"/>
                </a:lnTo>
                <a:lnTo>
                  <a:pt x="128017" y="685800"/>
                </a:lnTo>
                <a:lnTo>
                  <a:pt x="112777" y="670560"/>
                </a:lnTo>
                <a:lnTo>
                  <a:pt x="99061" y="655320"/>
                </a:lnTo>
                <a:lnTo>
                  <a:pt x="83821" y="640080"/>
                </a:lnTo>
                <a:lnTo>
                  <a:pt x="71629" y="623316"/>
                </a:lnTo>
                <a:lnTo>
                  <a:pt x="59437" y="606552"/>
                </a:lnTo>
                <a:lnTo>
                  <a:pt x="48769" y="588264"/>
                </a:lnTo>
                <a:lnTo>
                  <a:pt x="38100" y="569976"/>
                </a:lnTo>
                <a:lnTo>
                  <a:pt x="30481" y="551688"/>
                </a:lnTo>
                <a:lnTo>
                  <a:pt x="22861" y="531876"/>
                </a:lnTo>
                <a:lnTo>
                  <a:pt x="15241" y="512064"/>
                </a:lnTo>
                <a:lnTo>
                  <a:pt x="10669" y="492252"/>
                </a:lnTo>
                <a:lnTo>
                  <a:pt x="6097" y="472440"/>
                </a:lnTo>
                <a:lnTo>
                  <a:pt x="3049" y="451104"/>
                </a:lnTo>
                <a:lnTo>
                  <a:pt x="0" y="431292"/>
                </a:lnTo>
                <a:lnTo>
                  <a:pt x="0" y="409956"/>
                </a:lnTo>
                <a:close/>
                <a:moveTo>
                  <a:pt x="13717" y="429768"/>
                </a:moveTo>
                <a:lnTo>
                  <a:pt x="13717" y="429768"/>
                </a:lnTo>
                <a:lnTo>
                  <a:pt x="15241" y="451104"/>
                </a:lnTo>
                <a:lnTo>
                  <a:pt x="15241" y="449580"/>
                </a:lnTo>
                <a:lnTo>
                  <a:pt x="18288" y="470916"/>
                </a:lnTo>
                <a:lnTo>
                  <a:pt x="18288" y="469392"/>
                </a:lnTo>
                <a:lnTo>
                  <a:pt x="22861" y="489204"/>
                </a:lnTo>
                <a:lnTo>
                  <a:pt x="22861" y="489204"/>
                </a:lnTo>
                <a:lnTo>
                  <a:pt x="27433" y="509016"/>
                </a:lnTo>
                <a:lnTo>
                  <a:pt x="27433" y="509016"/>
                </a:lnTo>
                <a:lnTo>
                  <a:pt x="33529" y="527304"/>
                </a:lnTo>
                <a:lnTo>
                  <a:pt x="33529" y="527304"/>
                </a:lnTo>
                <a:lnTo>
                  <a:pt x="41149" y="545592"/>
                </a:lnTo>
                <a:lnTo>
                  <a:pt x="41149" y="545592"/>
                </a:lnTo>
                <a:lnTo>
                  <a:pt x="50293" y="563880"/>
                </a:lnTo>
                <a:lnTo>
                  <a:pt x="50293" y="563880"/>
                </a:lnTo>
                <a:lnTo>
                  <a:pt x="59437" y="582168"/>
                </a:lnTo>
                <a:lnTo>
                  <a:pt x="59437" y="582168"/>
                </a:lnTo>
                <a:lnTo>
                  <a:pt x="70105" y="598932"/>
                </a:lnTo>
                <a:lnTo>
                  <a:pt x="70105" y="598932"/>
                </a:lnTo>
                <a:lnTo>
                  <a:pt x="82297" y="615696"/>
                </a:lnTo>
                <a:lnTo>
                  <a:pt x="82297" y="615696"/>
                </a:lnTo>
                <a:lnTo>
                  <a:pt x="94488" y="632460"/>
                </a:lnTo>
                <a:lnTo>
                  <a:pt x="94488" y="630936"/>
                </a:lnTo>
                <a:lnTo>
                  <a:pt x="108205" y="647700"/>
                </a:lnTo>
                <a:lnTo>
                  <a:pt x="108205" y="647700"/>
                </a:lnTo>
                <a:lnTo>
                  <a:pt x="121921" y="662940"/>
                </a:lnTo>
                <a:lnTo>
                  <a:pt x="121921" y="662940"/>
                </a:lnTo>
                <a:lnTo>
                  <a:pt x="137161" y="676656"/>
                </a:lnTo>
                <a:lnTo>
                  <a:pt x="137161" y="676656"/>
                </a:lnTo>
                <a:lnTo>
                  <a:pt x="152400" y="690372"/>
                </a:lnTo>
                <a:lnTo>
                  <a:pt x="152400" y="690372"/>
                </a:lnTo>
                <a:lnTo>
                  <a:pt x="169165" y="704088"/>
                </a:lnTo>
                <a:lnTo>
                  <a:pt x="169165" y="704088"/>
                </a:lnTo>
                <a:lnTo>
                  <a:pt x="187453" y="716280"/>
                </a:lnTo>
                <a:lnTo>
                  <a:pt x="187453" y="716280"/>
                </a:lnTo>
                <a:lnTo>
                  <a:pt x="205741" y="728472"/>
                </a:lnTo>
                <a:lnTo>
                  <a:pt x="205741" y="728472"/>
                </a:lnTo>
                <a:lnTo>
                  <a:pt x="224029" y="739140"/>
                </a:lnTo>
                <a:lnTo>
                  <a:pt x="224029" y="739140"/>
                </a:lnTo>
                <a:lnTo>
                  <a:pt x="243841" y="749808"/>
                </a:lnTo>
                <a:lnTo>
                  <a:pt x="243841" y="749808"/>
                </a:lnTo>
                <a:lnTo>
                  <a:pt x="263653" y="758952"/>
                </a:lnTo>
                <a:lnTo>
                  <a:pt x="263653" y="758952"/>
                </a:lnTo>
                <a:lnTo>
                  <a:pt x="284988" y="768096"/>
                </a:lnTo>
                <a:lnTo>
                  <a:pt x="284988" y="768096"/>
                </a:lnTo>
                <a:lnTo>
                  <a:pt x="306325" y="775716"/>
                </a:lnTo>
                <a:lnTo>
                  <a:pt x="306325" y="775716"/>
                </a:lnTo>
                <a:lnTo>
                  <a:pt x="327661" y="783336"/>
                </a:lnTo>
                <a:lnTo>
                  <a:pt x="327661" y="783336"/>
                </a:lnTo>
                <a:lnTo>
                  <a:pt x="350521" y="789432"/>
                </a:lnTo>
                <a:lnTo>
                  <a:pt x="350521" y="789432"/>
                </a:lnTo>
                <a:lnTo>
                  <a:pt x="373381" y="795528"/>
                </a:lnTo>
                <a:lnTo>
                  <a:pt x="373381" y="795528"/>
                </a:lnTo>
                <a:lnTo>
                  <a:pt x="396240" y="800100"/>
                </a:lnTo>
                <a:lnTo>
                  <a:pt x="396240" y="800100"/>
                </a:lnTo>
                <a:lnTo>
                  <a:pt x="420625" y="803148"/>
                </a:lnTo>
                <a:lnTo>
                  <a:pt x="420625" y="803148"/>
                </a:lnTo>
                <a:lnTo>
                  <a:pt x="445009" y="806196"/>
                </a:lnTo>
                <a:lnTo>
                  <a:pt x="443485" y="806196"/>
                </a:lnTo>
                <a:lnTo>
                  <a:pt x="469392" y="807720"/>
                </a:lnTo>
                <a:lnTo>
                  <a:pt x="469392" y="807720"/>
                </a:lnTo>
                <a:lnTo>
                  <a:pt x="493777" y="807720"/>
                </a:lnTo>
                <a:lnTo>
                  <a:pt x="493777" y="807720"/>
                </a:lnTo>
                <a:lnTo>
                  <a:pt x="518161" y="807720"/>
                </a:lnTo>
                <a:lnTo>
                  <a:pt x="518161" y="807720"/>
                </a:lnTo>
                <a:lnTo>
                  <a:pt x="542544" y="806196"/>
                </a:lnTo>
                <a:lnTo>
                  <a:pt x="542544" y="806196"/>
                </a:lnTo>
                <a:lnTo>
                  <a:pt x="566928" y="803148"/>
                </a:lnTo>
                <a:lnTo>
                  <a:pt x="566928" y="803148"/>
                </a:lnTo>
                <a:lnTo>
                  <a:pt x="591313" y="800100"/>
                </a:lnTo>
                <a:lnTo>
                  <a:pt x="591313" y="800100"/>
                </a:lnTo>
                <a:lnTo>
                  <a:pt x="614173" y="795528"/>
                </a:lnTo>
                <a:lnTo>
                  <a:pt x="614173" y="795528"/>
                </a:lnTo>
                <a:lnTo>
                  <a:pt x="637033" y="789432"/>
                </a:lnTo>
                <a:lnTo>
                  <a:pt x="637033" y="789432"/>
                </a:lnTo>
                <a:lnTo>
                  <a:pt x="659892" y="783336"/>
                </a:lnTo>
                <a:lnTo>
                  <a:pt x="659892" y="783336"/>
                </a:lnTo>
                <a:lnTo>
                  <a:pt x="681228" y="775716"/>
                </a:lnTo>
                <a:lnTo>
                  <a:pt x="681228" y="775716"/>
                </a:lnTo>
                <a:lnTo>
                  <a:pt x="702565" y="768096"/>
                </a:lnTo>
                <a:lnTo>
                  <a:pt x="702565" y="768096"/>
                </a:lnTo>
                <a:lnTo>
                  <a:pt x="723901" y="758952"/>
                </a:lnTo>
                <a:lnTo>
                  <a:pt x="723901" y="758952"/>
                </a:lnTo>
                <a:lnTo>
                  <a:pt x="743713" y="749808"/>
                </a:lnTo>
                <a:lnTo>
                  <a:pt x="743713" y="749808"/>
                </a:lnTo>
                <a:lnTo>
                  <a:pt x="763525" y="739140"/>
                </a:lnTo>
                <a:lnTo>
                  <a:pt x="763525" y="739140"/>
                </a:lnTo>
                <a:lnTo>
                  <a:pt x="781813" y="728472"/>
                </a:lnTo>
                <a:lnTo>
                  <a:pt x="781813" y="728472"/>
                </a:lnTo>
                <a:lnTo>
                  <a:pt x="800101" y="716280"/>
                </a:lnTo>
                <a:lnTo>
                  <a:pt x="800101" y="716280"/>
                </a:lnTo>
                <a:lnTo>
                  <a:pt x="818389" y="704088"/>
                </a:lnTo>
                <a:lnTo>
                  <a:pt x="816865" y="704088"/>
                </a:lnTo>
                <a:lnTo>
                  <a:pt x="833628" y="690372"/>
                </a:lnTo>
                <a:lnTo>
                  <a:pt x="833628" y="690372"/>
                </a:lnTo>
                <a:lnTo>
                  <a:pt x="850392" y="676656"/>
                </a:lnTo>
                <a:lnTo>
                  <a:pt x="850392" y="676656"/>
                </a:lnTo>
                <a:lnTo>
                  <a:pt x="865633" y="662940"/>
                </a:lnTo>
                <a:lnTo>
                  <a:pt x="865633" y="662940"/>
                </a:lnTo>
                <a:lnTo>
                  <a:pt x="879349" y="647700"/>
                </a:lnTo>
                <a:lnTo>
                  <a:pt x="879349" y="647700"/>
                </a:lnTo>
                <a:lnTo>
                  <a:pt x="893065" y="630936"/>
                </a:lnTo>
                <a:lnTo>
                  <a:pt x="893065" y="632460"/>
                </a:lnTo>
                <a:lnTo>
                  <a:pt x="905256" y="615696"/>
                </a:lnTo>
                <a:lnTo>
                  <a:pt x="905256" y="615696"/>
                </a:lnTo>
                <a:lnTo>
                  <a:pt x="917449" y="598932"/>
                </a:lnTo>
                <a:lnTo>
                  <a:pt x="917449" y="598932"/>
                </a:lnTo>
                <a:lnTo>
                  <a:pt x="928116" y="582168"/>
                </a:lnTo>
                <a:lnTo>
                  <a:pt x="926592" y="582168"/>
                </a:lnTo>
                <a:lnTo>
                  <a:pt x="937261" y="563880"/>
                </a:lnTo>
                <a:lnTo>
                  <a:pt x="937261" y="563880"/>
                </a:lnTo>
                <a:lnTo>
                  <a:pt x="944880" y="545592"/>
                </a:lnTo>
                <a:lnTo>
                  <a:pt x="944880" y="547116"/>
                </a:lnTo>
                <a:lnTo>
                  <a:pt x="952501" y="527304"/>
                </a:lnTo>
                <a:lnTo>
                  <a:pt x="952501" y="527304"/>
                </a:lnTo>
                <a:lnTo>
                  <a:pt x="960121" y="509016"/>
                </a:lnTo>
                <a:lnTo>
                  <a:pt x="960121" y="509016"/>
                </a:lnTo>
                <a:lnTo>
                  <a:pt x="964692" y="489204"/>
                </a:lnTo>
                <a:lnTo>
                  <a:pt x="964692" y="489204"/>
                </a:lnTo>
                <a:lnTo>
                  <a:pt x="969265" y="469392"/>
                </a:lnTo>
                <a:lnTo>
                  <a:pt x="969265" y="470916"/>
                </a:lnTo>
                <a:lnTo>
                  <a:pt x="972313" y="449580"/>
                </a:lnTo>
                <a:lnTo>
                  <a:pt x="972313" y="451104"/>
                </a:lnTo>
                <a:lnTo>
                  <a:pt x="973837" y="429768"/>
                </a:lnTo>
                <a:lnTo>
                  <a:pt x="973837" y="429768"/>
                </a:lnTo>
                <a:lnTo>
                  <a:pt x="975361" y="409956"/>
                </a:lnTo>
                <a:lnTo>
                  <a:pt x="975361" y="409956"/>
                </a:lnTo>
                <a:lnTo>
                  <a:pt x="973837" y="388620"/>
                </a:lnTo>
                <a:lnTo>
                  <a:pt x="973837" y="390144"/>
                </a:lnTo>
                <a:lnTo>
                  <a:pt x="972313" y="368808"/>
                </a:lnTo>
                <a:lnTo>
                  <a:pt x="972313" y="368808"/>
                </a:lnTo>
                <a:lnTo>
                  <a:pt x="969265" y="348996"/>
                </a:lnTo>
                <a:lnTo>
                  <a:pt x="969265" y="348996"/>
                </a:lnTo>
                <a:lnTo>
                  <a:pt x="964692" y="329184"/>
                </a:lnTo>
                <a:lnTo>
                  <a:pt x="964692" y="330708"/>
                </a:lnTo>
                <a:lnTo>
                  <a:pt x="960121" y="310896"/>
                </a:lnTo>
                <a:lnTo>
                  <a:pt x="960121" y="310896"/>
                </a:lnTo>
                <a:lnTo>
                  <a:pt x="952501" y="291084"/>
                </a:lnTo>
                <a:lnTo>
                  <a:pt x="952501" y="292608"/>
                </a:lnTo>
                <a:lnTo>
                  <a:pt x="944880" y="272796"/>
                </a:lnTo>
                <a:lnTo>
                  <a:pt x="944880" y="274320"/>
                </a:lnTo>
                <a:lnTo>
                  <a:pt x="937261" y="256032"/>
                </a:lnTo>
                <a:lnTo>
                  <a:pt x="937261" y="256032"/>
                </a:lnTo>
                <a:lnTo>
                  <a:pt x="926592" y="237744"/>
                </a:lnTo>
                <a:lnTo>
                  <a:pt x="928116" y="237744"/>
                </a:lnTo>
                <a:lnTo>
                  <a:pt x="917449" y="220980"/>
                </a:lnTo>
                <a:lnTo>
                  <a:pt x="917449" y="220980"/>
                </a:lnTo>
                <a:lnTo>
                  <a:pt x="905256" y="204216"/>
                </a:lnTo>
                <a:lnTo>
                  <a:pt x="905256" y="204216"/>
                </a:lnTo>
                <a:lnTo>
                  <a:pt x="893065" y="187452"/>
                </a:lnTo>
                <a:lnTo>
                  <a:pt x="893065" y="187452"/>
                </a:lnTo>
                <a:lnTo>
                  <a:pt x="879349" y="172212"/>
                </a:lnTo>
                <a:lnTo>
                  <a:pt x="879349" y="172212"/>
                </a:lnTo>
                <a:lnTo>
                  <a:pt x="865633" y="156972"/>
                </a:lnTo>
                <a:lnTo>
                  <a:pt x="865633" y="156972"/>
                </a:lnTo>
                <a:lnTo>
                  <a:pt x="850392" y="143256"/>
                </a:lnTo>
                <a:lnTo>
                  <a:pt x="850392" y="143256"/>
                </a:lnTo>
                <a:lnTo>
                  <a:pt x="833628" y="129540"/>
                </a:lnTo>
                <a:lnTo>
                  <a:pt x="833628" y="129540"/>
                </a:lnTo>
                <a:lnTo>
                  <a:pt x="816865" y="115824"/>
                </a:lnTo>
                <a:lnTo>
                  <a:pt x="818389" y="115824"/>
                </a:lnTo>
                <a:lnTo>
                  <a:pt x="800101" y="103632"/>
                </a:lnTo>
                <a:lnTo>
                  <a:pt x="800101" y="103632"/>
                </a:lnTo>
                <a:lnTo>
                  <a:pt x="781813" y="91440"/>
                </a:lnTo>
                <a:lnTo>
                  <a:pt x="781813" y="91440"/>
                </a:lnTo>
                <a:lnTo>
                  <a:pt x="763525" y="80772"/>
                </a:lnTo>
                <a:lnTo>
                  <a:pt x="763525" y="80772"/>
                </a:lnTo>
                <a:lnTo>
                  <a:pt x="743713" y="70104"/>
                </a:lnTo>
                <a:lnTo>
                  <a:pt x="743713" y="70104"/>
                </a:lnTo>
                <a:lnTo>
                  <a:pt x="723901" y="60960"/>
                </a:lnTo>
                <a:lnTo>
                  <a:pt x="723901" y="60960"/>
                </a:lnTo>
                <a:lnTo>
                  <a:pt x="702565" y="51816"/>
                </a:lnTo>
                <a:lnTo>
                  <a:pt x="702565" y="51816"/>
                </a:lnTo>
                <a:lnTo>
                  <a:pt x="681228" y="44196"/>
                </a:lnTo>
                <a:lnTo>
                  <a:pt x="681228" y="44196"/>
                </a:lnTo>
                <a:lnTo>
                  <a:pt x="659892" y="36576"/>
                </a:lnTo>
                <a:lnTo>
                  <a:pt x="659892" y="36576"/>
                </a:lnTo>
                <a:lnTo>
                  <a:pt x="637033" y="30480"/>
                </a:lnTo>
                <a:lnTo>
                  <a:pt x="637033" y="30480"/>
                </a:lnTo>
                <a:lnTo>
                  <a:pt x="614173" y="24384"/>
                </a:lnTo>
                <a:lnTo>
                  <a:pt x="614173" y="24384"/>
                </a:lnTo>
                <a:lnTo>
                  <a:pt x="591313" y="19812"/>
                </a:lnTo>
                <a:lnTo>
                  <a:pt x="591313" y="19812"/>
                </a:lnTo>
                <a:lnTo>
                  <a:pt x="566928" y="16764"/>
                </a:lnTo>
                <a:lnTo>
                  <a:pt x="566928" y="16764"/>
                </a:lnTo>
                <a:lnTo>
                  <a:pt x="542544" y="13716"/>
                </a:lnTo>
                <a:lnTo>
                  <a:pt x="542544" y="13716"/>
                </a:lnTo>
                <a:lnTo>
                  <a:pt x="518161" y="12192"/>
                </a:lnTo>
                <a:lnTo>
                  <a:pt x="518161" y="12192"/>
                </a:lnTo>
                <a:lnTo>
                  <a:pt x="493777" y="12192"/>
                </a:lnTo>
                <a:lnTo>
                  <a:pt x="493777" y="12192"/>
                </a:lnTo>
                <a:lnTo>
                  <a:pt x="469392" y="12192"/>
                </a:lnTo>
                <a:lnTo>
                  <a:pt x="469392" y="12192"/>
                </a:lnTo>
                <a:lnTo>
                  <a:pt x="443485" y="13716"/>
                </a:lnTo>
                <a:lnTo>
                  <a:pt x="445009" y="13716"/>
                </a:lnTo>
                <a:lnTo>
                  <a:pt x="420625" y="16764"/>
                </a:lnTo>
                <a:lnTo>
                  <a:pt x="420625" y="16764"/>
                </a:lnTo>
                <a:lnTo>
                  <a:pt x="396240" y="19812"/>
                </a:lnTo>
                <a:lnTo>
                  <a:pt x="396240" y="19812"/>
                </a:lnTo>
                <a:lnTo>
                  <a:pt x="373381" y="24384"/>
                </a:lnTo>
                <a:lnTo>
                  <a:pt x="373381" y="24384"/>
                </a:lnTo>
                <a:lnTo>
                  <a:pt x="350521" y="30480"/>
                </a:lnTo>
                <a:lnTo>
                  <a:pt x="350521" y="30480"/>
                </a:lnTo>
                <a:lnTo>
                  <a:pt x="327661" y="36576"/>
                </a:lnTo>
                <a:lnTo>
                  <a:pt x="327661" y="36576"/>
                </a:lnTo>
                <a:lnTo>
                  <a:pt x="306325" y="44196"/>
                </a:lnTo>
                <a:lnTo>
                  <a:pt x="306325" y="44196"/>
                </a:lnTo>
                <a:lnTo>
                  <a:pt x="284988" y="51816"/>
                </a:lnTo>
                <a:lnTo>
                  <a:pt x="284988" y="51816"/>
                </a:lnTo>
                <a:lnTo>
                  <a:pt x="263653" y="60960"/>
                </a:lnTo>
                <a:lnTo>
                  <a:pt x="263653" y="60960"/>
                </a:lnTo>
                <a:lnTo>
                  <a:pt x="243841" y="70104"/>
                </a:lnTo>
                <a:lnTo>
                  <a:pt x="243841" y="70104"/>
                </a:lnTo>
                <a:lnTo>
                  <a:pt x="224029" y="80772"/>
                </a:lnTo>
                <a:lnTo>
                  <a:pt x="224029" y="80772"/>
                </a:lnTo>
                <a:lnTo>
                  <a:pt x="205741" y="91440"/>
                </a:lnTo>
                <a:lnTo>
                  <a:pt x="205741" y="91440"/>
                </a:lnTo>
                <a:lnTo>
                  <a:pt x="187453" y="103632"/>
                </a:lnTo>
                <a:lnTo>
                  <a:pt x="187453" y="103632"/>
                </a:lnTo>
                <a:lnTo>
                  <a:pt x="169165" y="115824"/>
                </a:lnTo>
                <a:lnTo>
                  <a:pt x="169165" y="115824"/>
                </a:lnTo>
                <a:lnTo>
                  <a:pt x="152400" y="129540"/>
                </a:lnTo>
                <a:lnTo>
                  <a:pt x="152400" y="129540"/>
                </a:lnTo>
                <a:lnTo>
                  <a:pt x="137161" y="143256"/>
                </a:lnTo>
                <a:lnTo>
                  <a:pt x="137161" y="143256"/>
                </a:lnTo>
                <a:lnTo>
                  <a:pt x="121921" y="156972"/>
                </a:lnTo>
                <a:lnTo>
                  <a:pt x="121921" y="156972"/>
                </a:lnTo>
                <a:lnTo>
                  <a:pt x="108205" y="172212"/>
                </a:lnTo>
                <a:lnTo>
                  <a:pt x="108205" y="172212"/>
                </a:lnTo>
                <a:lnTo>
                  <a:pt x="94488" y="187452"/>
                </a:lnTo>
                <a:lnTo>
                  <a:pt x="94488" y="187452"/>
                </a:lnTo>
                <a:lnTo>
                  <a:pt x="82297" y="204216"/>
                </a:lnTo>
                <a:lnTo>
                  <a:pt x="82297" y="204216"/>
                </a:lnTo>
                <a:lnTo>
                  <a:pt x="70105" y="220980"/>
                </a:lnTo>
                <a:lnTo>
                  <a:pt x="70105" y="220980"/>
                </a:lnTo>
                <a:lnTo>
                  <a:pt x="59437" y="237744"/>
                </a:lnTo>
                <a:lnTo>
                  <a:pt x="59437" y="237744"/>
                </a:lnTo>
                <a:lnTo>
                  <a:pt x="50293" y="256032"/>
                </a:lnTo>
                <a:lnTo>
                  <a:pt x="50293" y="256032"/>
                </a:lnTo>
                <a:lnTo>
                  <a:pt x="41149" y="274320"/>
                </a:lnTo>
                <a:lnTo>
                  <a:pt x="41149" y="272796"/>
                </a:lnTo>
                <a:lnTo>
                  <a:pt x="33529" y="292608"/>
                </a:lnTo>
                <a:lnTo>
                  <a:pt x="33529" y="291084"/>
                </a:lnTo>
                <a:lnTo>
                  <a:pt x="27433" y="310896"/>
                </a:lnTo>
                <a:lnTo>
                  <a:pt x="27433" y="310896"/>
                </a:lnTo>
                <a:lnTo>
                  <a:pt x="22861" y="330708"/>
                </a:lnTo>
                <a:lnTo>
                  <a:pt x="22861" y="329184"/>
                </a:lnTo>
                <a:lnTo>
                  <a:pt x="18288" y="348996"/>
                </a:lnTo>
                <a:lnTo>
                  <a:pt x="18288" y="348996"/>
                </a:lnTo>
                <a:lnTo>
                  <a:pt x="15241" y="368808"/>
                </a:lnTo>
                <a:lnTo>
                  <a:pt x="15241" y="368808"/>
                </a:lnTo>
                <a:lnTo>
                  <a:pt x="13717" y="390144"/>
                </a:lnTo>
                <a:lnTo>
                  <a:pt x="13717" y="388620"/>
                </a:lnTo>
                <a:lnTo>
                  <a:pt x="12193" y="409956"/>
                </a:lnTo>
                <a:lnTo>
                  <a:pt x="12193" y="409956"/>
                </a:lnTo>
                <a:lnTo>
                  <a:pt x="13717" y="429768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text 1"/>
          <p:cNvSpPr txBox="1"/>
          <p:nvPr/>
        </p:nvSpPr>
        <p:spPr>
          <a:xfrm>
            <a:off x="6353206" y="4711526"/>
            <a:ext cx="543839" cy="4123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3152">
              <a:lnSpc>
                <a:spcPct val="100000"/>
              </a:lnSpc>
            </a:pPr>
            <a:r>
              <a:rPr sz="1400" b="1" spc="10" dirty="0">
                <a:solidFill>
                  <a:srgbClr val="232526"/>
                </a:solidFill>
                <a:latin typeface="Arial"/>
                <a:cs typeface="Arial"/>
              </a:rPr>
              <a:t>Peng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232526"/>
                </a:solidFill>
                <a:latin typeface="Arial"/>
                <a:cs typeface="Arial"/>
              </a:rPr>
              <a:t>hasilan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7333488" y="4607052"/>
            <a:ext cx="1892808" cy="656844"/>
          </a:xfrm>
          <a:custGeom>
            <a:avLst/>
            <a:gdLst/>
            <a:ahLst/>
            <a:cxnLst/>
            <a:rect l="l" t="t" r="r" b="b"/>
            <a:pathLst>
              <a:path w="1892808" h="656844">
                <a:moveTo>
                  <a:pt x="0" y="0"/>
                </a:moveTo>
                <a:lnTo>
                  <a:pt x="1892808" y="0"/>
                </a:lnTo>
                <a:lnTo>
                  <a:pt x="1892808" y="656844"/>
                </a:lnTo>
                <a:lnTo>
                  <a:pt x="0" y="656844"/>
                </a:lnTo>
                <a:lnTo>
                  <a:pt x="0" y="0"/>
                </a:lnTo>
                <a:close/>
                <a:moveTo>
                  <a:pt x="9143" y="650748"/>
                </a:moveTo>
                <a:lnTo>
                  <a:pt x="4572" y="646176"/>
                </a:lnTo>
                <a:lnTo>
                  <a:pt x="1886712" y="646176"/>
                </a:lnTo>
                <a:lnTo>
                  <a:pt x="1882139" y="650748"/>
                </a:lnTo>
                <a:lnTo>
                  <a:pt x="1882139" y="6096"/>
                </a:lnTo>
                <a:lnTo>
                  <a:pt x="1886712" y="10668"/>
                </a:lnTo>
                <a:lnTo>
                  <a:pt x="4572" y="10668"/>
                </a:lnTo>
                <a:lnTo>
                  <a:pt x="9143" y="6096"/>
                </a:lnTo>
                <a:lnTo>
                  <a:pt x="9143" y="650748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text 1"/>
          <p:cNvSpPr txBox="1"/>
          <p:nvPr/>
        </p:nvSpPr>
        <p:spPr>
          <a:xfrm>
            <a:off x="7509637" y="4668838"/>
            <a:ext cx="1510589" cy="5358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Gaji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1200" b="1" spc="10" dirty="0">
                <a:solidFill>
                  <a:srgbClr val="232526"/>
                </a:solidFill>
                <a:latin typeface="Arial"/>
                <a:cs typeface="Arial"/>
              </a:rPr>
              <a:t>Tunjangan Kinerja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019" spc="10" dirty="0">
                <a:solidFill>
                  <a:srgbClr val="232526"/>
                </a:solidFill>
                <a:latin typeface="Arial"/>
                <a:cs typeface="Arial"/>
              </a:rPr>
              <a:t>• </a:t>
            </a:r>
            <a:r>
              <a:rPr sz="1019" b="1" spc="10" dirty="0">
                <a:solidFill>
                  <a:srgbClr val="232526"/>
                </a:solidFill>
                <a:latin typeface="Arial"/>
                <a:cs typeface="Arial"/>
              </a:rPr>
              <a:t>Tunjangan Kemahalan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7146036" y="4895088"/>
            <a:ext cx="195071" cy="76200"/>
          </a:xfrm>
          <a:custGeom>
            <a:avLst/>
            <a:gdLst/>
            <a:ahLst/>
            <a:cxnLst/>
            <a:rect l="l" t="t" r="r" b="b"/>
            <a:pathLst>
              <a:path w="195071" h="76200">
                <a:moveTo>
                  <a:pt x="195071" y="44196"/>
                </a:moveTo>
                <a:lnTo>
                  <a:pt x="64007" y="41148"/>
                </a:lnTo>
                <a:lnTo>
                  <a:pt x="64007" y="35052"/>
                </a:lnTo>
                <a:lnTo>
                  <a:pt x="195071" y="38100"/>
                </a:lnTo>
                <a:lnTo>
                  <a:pt x="195071" y="44196"/>
                </a:lnTo>
                <a:close/>
                <a:moveTo>
                  <a:pt x="74676" y="76200"/>
                </a:moveTo>
                <a:lnTo>
                  <a:pt x="0" y="36576"/>
                </a:lnTo>
                <a:lnTo>
                  <a:pt x="77724" y="0"/>
                </a:lnTo>
                <a:lnTo>
                  <a:pt x="74676" y="76200"/>
                </a:lnTo>
                <a:close/>
              </a:path>
            </a:pathLst>
          </a:custGeom>
          <a:solidFill>
            <a:srgbClr val="358C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1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16" y="4890516"/>
            <a:ext cx="804671" cy="605028"/>
          </a:xfrm>
          <a:prstGeom prst="rect">
            <a:avLst/>
          </a:prstGeom>
        </p:spPr>
      </p:pic>
      <p:pic>
        <p:nvPicPr>
          <p:cNvPr id="115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534924"/>
            <a:ext cx="541072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2476" cy="6856476"/>
          </a:xfrm>
          <a:prstGeom prst="rect">
            <a:avLst/>
          </a:prstGeom>
        </p:spPr>
      </p:pic>
      <p:pic>
        <p:nvPicPr>
          <p:cNvPr id="11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41848"/>
            <a:ext cx="3663706" cy="1673352"/>
          </a:xfrm>
          <a:prstGeom prst="rect">
            <a:avLst/>
          </a:prstGeom>
        </p:spPr>
      </p:pic>
      <p:pic>
        <p:nvPicPr>
          <p:cNvPr id="11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5277598"/>
            <a:ext cx="5841492" cy="2040649"/>
          </a:xfrm>
          <a:prstGeom prst="rect">
            <a:avLst/>
          </a:prstGeom>
        </p:spPr>
      </p:pic>
      <p:pic>
        <p:nvPicPr>
          <p:cNvPr id="11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" y="806196"/>
            <a:ext cx="147827" cy="425196"/>
          </a:xfrm>
          <a:prstGeom prst="rect">
            <a:avLst/>
          </a:prstGeom>
        </p:spPr>
      </p:pic>
      <p:sp>
        <p:nvSpPr>
          <p:cNvPr id="214" name="object 214"/>
          <p:cNvSpPr/>
          <p:nvPr/>
        </p:nvSpPr>
        <p:spPr>
          <a:xfrm>
            <a:off x="0" y="0"/>
            <a:ext cx="9144000" cy="1348740"/>
          </a:xfrm>
          <a:custGeom>
            <a:avLst/>
            <a:gdLst/>
            <a:ahLst/>
            <a:cxnLst/>
            <a:rect l="l" t="t" r="r" b="b"/>
            <a:pathLst>
              <a:path w="9144000" h="1348740">
                <a:moveTo>
                  <a:pt x="0" y="0"/>
                </a:moveTo>
                <a:moveTo>
                  <a:pt x="8686800" y="457200"/>
                </a:moveTo>
                <a:lnTo>
                  <a:pt x="9144000" y="457200"/>
                </a:lnTo>
                <a:lnTo>
                  <a:pt x="9144000" y="1272540"/>
                </a:lnTo>
                <a:lnTo>
                  <a:pt x="9067800" y="1348740"/>
                </a:lnTo>
                <a:lnTo>
                  <a:pt x="8686800" y="13487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686800" y="457200"/>
            <a:ext cx="457200" cy="891540"/>
          </a:xfrm>
          <a:custGeom>
            <a:avLst/>
            <a:gdLst/>
            <a:ahLst/>
            <a:cxnLst/>
            <a:rect l="l" t="t" r="r" b="b"/>
            <a:pathLst>
              <a:path w="457200" h="891540">
                <a:moveTo>
                  <a:pt x="0" y="0"/>
                </a:moveTo>
                <a:lnTo>
                  <a:pt x="457200" y="0"/>
                </a:lnTo>
                <a:lnTo>
                  <a:pt x="457200" y="815340"/>
                </a:lnTo>
                <a:lnTo>
                  <a:pt x="381000" y="891540"/>
                </a:lnTo>
                <a:lnTo>
                  <a:pt x="0" y="891540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067800" y="127254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15240" y="15240"/>
                </a:lnTo>
                <a:lnTo>
                  <a:pt x="76200" y="0"/>
                </a:lnTo>
                <a:close/>
              </a:path>
            </a:pathLst>
          </a:custGeom>
          <a:solidFill>
            <a:srgbClr val="9A3E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14400" y="1740407"/>
            <a:ext cx="8228076" cy="24384"/>
          </a:xfrm>
          <a:custGeom>
            <a:avLst/>
            <a:gdLst/>
            <a:ahLst/>
            <a:cxnLst/>
            <a:rect l="l" t="t" r="r" b="b"/>
            <a:pathLst>
              <a:path w="8228076" h="24384">
                <a:moveTo>
                  <a:pt x="0" y="24385"/>
                </a:moveTo>
                <a:lnTo>
                  <a:pt x="0" y="0"/>
                </a:lnTo>
                <a:lnTo>
                  <a:pt x="8228076" y="0"/>
                </a:lnTo>
                <a:lnTo>
                  <a:pt x="8228076" y="24385"/>
                </a:lnTo>
                <a:lnTo>
                  <a:pt x="0" y="24385"/>
                </a:lnTo>
                <a:close/>
              </a:path>
            </a:pathLst>
          </a:custGeom>
          <a:solidFill>
            <a:srgbClr val="BF4D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856631" y="857250"/>
            <a:ext cx="167334" cy="2285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9144000" cy="6886955"/>
          </a:xfrm>
          <a:prstGeom prst="rect">
            <a:avLst/>
          </a:prstGeom>
        </p:spPr>
      </p:pic>
      <p:pic>
        <p:nvPicPr>
          <p:cNvPr id="12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" y="448056"/>
            <a:ext cx="9163812" cy="6957059"/>
          </a:xfrm>
          <a:prstGeom prst="rect">
            <a:avLst/>
          </a:prstGeom>
        </p:spPr>
      </p:pic>
      <p:pic>
        <p:nvPicPr>
          <p:cNvPr id="122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5" y="470916"/>
            <a:ext cx="541072" cy="617220"/>
          </a:xfrm>
          <a:prstGeom prst="rect">
            <a:avLst/>
          </a:prstGeom>
        </p:spPr>
      </p:pic>
      <p:sp>
        <p:nvSpPr>
          <p:cNvPr id="220" name="object 220"/>
          <p:cNvSpPr/>
          <p:nvPr/>
        </p:nvSpPr>
        <p:spPr>
          <a:xfrm>
            <a:off x="769620" y="1941576"/>
            <a:ext cx="2951987" cy="2203704"/>
          </a:xfrm>
          <a:custGeom>
            <a:avLst/>
            <a:gdLst/>
            <a:ahLst/>
            <a:cxnLst/>
            <a:rect l="l" t="t" r="r" b="b"/>
            <a:pathLst>
              <a:path w="2951987" h="2203704">
                <a:moveTo>
                  <a:pt x="42672" y="1418844"/>
                </a:moveTo>
                <a:cubicBezTo>
                  <a:pt x="0" y="955548"/>
                  <a:pt x="536448" y="528828"/>
                  <a:pt x="1242059" y="463296"/>
                </a:cubicBezTo>
                <a:cubicBezTo>
                  <a:pt x="1821180" y="409956"/>
                  <a:pt x="2391155" y="254508"/>
                  <a:pt x="2951987" y="0"/>
                </a:cubicBezTo>
                <a:cubicBezTo>
                  <a:pt x="2679192" y="408432"/>
                  <a:pt x="2560319" y="803148"/>
                  <a:pt x="2595372" y="1182624"/>
                </a:cubicBezTo>
                <a:cubicBezTo>
                  <a:pt x="2638044" y="1645919"/>
                  <a:pt x="2101596" y="2074163"/>
                  <a:pt x="1397508" y="2138172"/>
                </a:cubicBezTo>
                <a:cubicBezTo>
                  <a:pt x="691895" y="2203704"/>
                  <a:pt x="85344" y="1882139"/>
                  <a:pt x="42672" y="1418844"/>
                </a:cubicBez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04672" y="1926336"/>
            <a:ext cx="2933699" cy="2168652"/>
          </a:xfrm>
          <a:custGeom>
            <a:avLst/>
            <a:gdLst/>
            <a:ahLst/>
            <a:cxnLst/>
            <a:rect l="l" t="t" r="r" b="b"/>
            <a:pathLst>
              <a:path w="2933699" h="2168652">
                <a:moveTo>
                  <a:pt x="1524" y="1434084"/>
                </a:moveTo>
                <a:lnTo>
                  <a:pt x="0" y="1412748"/>
                </a:lnTo>
                <a:lnTo>
                  <a:pt x="0" y="1391412"/>
                </a:lnTo>
                <a:lnTo>
                  <a:pt x="0" y="1368552"/>
                </a:lnTo>
                <a:lnTo>
                  <a:pt x="0" y="1347215"/>
                </a:lnTo>
                <a:lnTo>
                  <a:pt x="1524" y="1325880"/>
                </a:lnTo>
                <a:lnTo>
                  <a:pt x="4571" y="1304544"/>
                </a:lnTo>
                <a:lnTo>
                  <a:pt x="7620" y="1283208"/>
                </a:lnTo>
                <a:lnTo>
                  <a:pt x="12192" y="1261872"/>
                </a:lnTo>
                <a:lnTo>
                  <a:pt x="16764" y="1240536"/>
                </a:lnTo>
                <a:lnTo>
                  <a:pt x="22859" y="1219200"/>
                </a:lnTo>
                <a:lnTo>
                  <a:pt x="28956" y="1197864"/>
                </a:lnTo>
                <a:lnTo>
                  <a:pt x="36576" y="1178052"/>
                </a:lnTo>
                <a:lnTo>
                  <a:pt x="44195" y="1156716"/>
                </a:lnTo>
                <a:lnTo>
                  <a:pt x="53340" y="1136904"/>
                </a:lnTo>
                <a:lnTo>
                  <a:pt x="62484" y="1115568"/>
                </a:lnTo>
                <a:lnTo>
                  <a:pt x="73151" y="1095756"/>
                </a:lnTo>
                <a:lnTo>
                  <a:pt x="83820" y="1075944"/>
                </a:lnTo>
                <a:lnTo>
                  <a:pt x="94487" y="1056132"/>
                </a:lnTo>
                <a:lnTo>
                  <a:pt x="106679" y="1036320"/>
                </a:lnTo>
                <a:lnTo>
                  <a:pt x="120395" y="1016508"/>
                </a:lnTo>
                <a:lnTo>
                  <a:pt x="132587" y="998220"/>
                </a:lnTo>
                <a:lnTo>
                  <a:pt x="147828" y="978408"/>
                </a:lnTo>
                <a:lnTo>
                  <a:pt x="163067" y="960120"/>
                </a:lnTo>
                <a:lnTo>
                  <a:pt x="178308" y="941832"/>
                </a:lnTo>
                <a:lnTo>
                  <a:pt x="193548" y="923544"/>
                </a:lnTo>
                <a:lnTo>
                  <a:pt x="210312" y="905256"/>
                </a:lnTo>
                <a:lnTo>
                  <a:pt x="227076" y="886968"/>
                </a:lnTo>
                <a:lnTo>
                  <a:pt x="245364" y="870204"/>
                </a:lnTo>
                <a:lnTo>
                  <a:pt x="283464" y="835152"/>
                </a:lnTo>
                <a:lnTo>
                  <a:pt x="323088" y="801624"/>
                </a:lnTo>
                <a:lnTo>
                  <a:pt x="365760" y="769620"/>
                </a:lnTo>
                <a:lnTo>
                  <a:pt x="408432" y="739140"/>
                </a:lnTo>
                <a:lnTo>
                  <a:pt x="455676" y="710184"/>
                </a:lnTo>
                <a:lnTo>
                  <a:pt x="502920" y="681228"/>
                </a:lnTo>
                <a:lnTo>
                  <a:pt x="553212" y="655320"/>
                </a:lnTo>
                <a:lnTo>
                  <a:pt x="605028" y="629412"/>
                </a:lnTo>
                <a:lnTo>
                  <a:pt x="658368" y="606552"/>
                </a:lnTo>
                <a:lnTo>
                  <a:pt x="713232" y="583692"/>
                </a:lnTo>
                <a:lnTo>
                  <a:pt x="771143" y="563880"/>
                </a:lnTo>
                <a:lnTo>
                  <a:pt x="829056" y="545592"/>
                </a:lnTo>
                <a:lnTo>
                  <a:pt x="888491" y="527304"/>
                </a:lnTo>
                <a:lnTo>
                  <a:pt x="949452" y="512064"/>
                </a:lnTo>
                <a:lnTo>
                  <a:pt x="1011935" y="499872"/>
                </a:lnTo>
                <a:lnTo>
                  <a:pt x="1075944" y="487680"/>
                </a:lnTo>
                <a:lnTo>
                  <a:pt x="1139952" y="478536"/>
                </a:lnTo>
                <a:lnTo>
                  <a:pt x="1205484" y="472440"/>
                </a:lnTo>
                <a:lnTo>
                  <a:pt x="1315212" y="460248"/>
                </a:lnTo>
                <a:lnTo>
                  <a:pt x="1315212" y="460248"/>
                </a:lnTo>
                <a:lnTo>
                  <a:pt x="1423416" y="446532"/>
                </a:lnTo>
                <a:lnTo>
                  <a:pt x="1423416" y="446532"/>
                </a:lnTo>
                <a:lnTo>
                  <a:pt x="1531620" y="431292"/>
                </a:lnTo>
                <a:lnTo>
                  <a:pt x="1530096" y="431292"/>
                </a:lnTo>
                <a:lnTo>
                  <a:pt x="1638300" y="413004"/>
                </a:lnTo>
                <a:lnTo>
                  <a:pt x="1638300" y="413004"/>
                </a:lnTo>
                <a:lnTo>
                  <a:pt x="1746503" y="391668"/>
                </a:lnTo>
                <a:lnTo>
                  <a:pt x="1746503" y="391668"/>
                </a:lnTo>
                <a:lnTo>
                  <a:pt x="1853184" y="368808"/>
                </a:lnTo>
                <a:lnTo>
                  <a:pt x="1853184" y="368808"/>
                </a:lnTo>
                <a:lnTo>
                  <a:pt x="1959864" y="344424"/>
                </a:lnTo>
                <a:lnTo>
                  <a:pt x="1959864" y="344424"/>
                </a:lnTo>
                <a:lnTo>
                  <a:pt x="2068068" y="315468"/>
                </a:lnTo>
                <a:lnTo>
                  <a:pt x="2068068" y="315468"/>
                </a:lnTo>
                <a:lnTo>
                  <a:pt x="2174748" y="286512"/>
                </a:lnTo>
                <a:lnTo>
                  <a:pt x="2173224" y="286512"/>
                </a:lnTo>
                <a:lnTo>
                  <a:pt x="2279903" y="252984"/>
                </a:lnTo>
                <a:lnTo>
                  <a:pt x="2279903" y="252984"/>
                </a:lnTo>
                <a:lnTo>
                  <a:pt x="2386584" y="217932"/>
                </a:lnTo>
                <a:lnTo>
                  <a:pt x="2386584" y="217932"/>
                </a:lnTo>
                <a:lnTo>
                  <a:pt x="2493264" y="181356"/>
                </a:lnTo>
                <a:lnTo>
                  <a:pt x="2493264" y="181356"/>
                </a:lnTo>
                <a:lnTo>
                  <a:pt x="2598420" y="141732"/>
                </a:lnTo>
                <a:lnTo>
                  <a:pt x="2598420" y="141732"/>
                </a:lnTo>
                <a:lnTo>
                  <a:pt x="2703576" y="100584"/>
                </a:lnTo>
                <a:lnTo>
                  <a:pt x="2703576" y="100584"/>
                </a:lnTo>
                <a:lnTo>
                  <a:pt x="2808731" y="54864"/>
                </a:lnTo>
                <a:lnTo>
                  <a:pt x="2808731" y="54864"/>
                </a:lnTo>
                <a:lnTo>
                  <a:pt x="2933699" y="0"/>
                </a:lnTo>
                <a:lnTo>
                  <a:pt x="2897123" y="56388"/>
                </a:lnTo>
                <a:lnTo>
                  <a:pt x="2897123" y="56388"/>
                </a:lnTo>
                <a:lnTo>
                  <a:pt x="2872740" y="94488"/>
                </a:lnTo>
                <a:lnTo>
                  <a:pt x="2872740" y="94488"/>
                </a:lnTo>
                <a:lnTo>
                  <a:pt x="2849879" y="132588"/>
                </a:lnTo>
                <a:lnTo>
                  <a:pt x="2849879" y="132588"/>
                </a:lnTo>
                <a:lnTo>
                  <a:pt x="2827020" y="170688"/>
                </a:lnTo>
                <a:lnTo>
                  <a:pt x="2827020" y="170688"/>
                </a:lnTo>
                <a:lnTo>
                  <a:pt x="2805684" y="208788"/>
                </a:lnTo>
                <a:lnTo>
                  <a:pt x="2805684" y="208788"/>
                </a:lnTo>
                <a:lnTo>
                  <a:pt x="2785872" y="245364"/>
                </a:lnTo>
                <a:lnTo>
                  <a:pt x="2785872" y="245364"/>
                </a:lnTo>
                <a:lnTo>
                  <a:pt x="2766060" y="283464"/>
                </a:lnTo>
                <a:lnTo>
                  <a:pt x="2766060" y="283464"/>
                </a:lnTo>
                <a:lnTo>
                  <a:pt x="2747772" y="321564"/>
                </a:lnTo>
                <a:lnTo>
                  <a:pt x="2747772" y="321564"/>
                </a:lnTo>
                <a:lnTo>
                  <a:pt x="2729484" y="358140"/>
                </a:lnTo>
                <a:lnTo>
                  <a:pt x="2729484" y="358140"/>
                </a:lnTo>
                <a:lnTo>
                  <a:pt x="2712720" y="396240"/>
                </a:lnTo>
                <a:lnTo>
                  <a:pt x="2712720" y="396240"/>
                </a:lnTo>
                <a:lnTo>
                  <a:pt x="2695955" y="434340"/>
                </a:lnTo>
                <a:lnTo>
                  <a:pt x="2695955" y="432816"/>
                </a:lnTo>
                <a:lnTo>
                  <a:pt x="2680716" y="470916"/>
                </a:lnTo>
                <a:lnTo>
                  <a:pt x="2680716" y="470916"/>
                </a:lnTo>
                <a:lnTo>
                  <a:pt x="2666999" y="507492"/>
                </a:lnTo>
                <a:lnTo>
                  <a:pt x="2666999" y="507492"/>
                </a:lnTo>
                <a:lnTo>
                  <a:pt x="2653284" y="545592"/>
                </a:lnTo>
                <a:lnTo>
                  <a:pt x="2653284" y="545592"/>
                </a:lnTo>
                <a:lnTo>
                  <a:pt x="2641092" y="582168"/>
                </a:lnTo>
                <a:lnTo>
                  <a:pt x="2641092" y="582168"/>
                </a:lnTo>
                <a:lnTo>
                  <a:pt x="2628899" y="618744"/>
                </a:lnTo>
                <a:lnTo>
                  <a:pt x="2630423" y="618744"/>
                </a:lnTo>
                <a:lnTo>
                  <a:pt x="2619755" y="655320"/>
                </a:lnTo>
                <a:lnTo>
                  <a:pt x="2619755" y="655320"/>
                </a:lnTo>
                <a:lnTo>
                  <a:pt x="2609087" y="691896"/>
                </a:lnTo>
                <a:lnTo>
                  <a:pt x="2609087" y="691896"/>
                </a:lnTo>
                <a:lnTo>
                  <a:pt x="2599943" y="728472"/>
                </a:lnTo>
                <a:lnTo>
                  <a:pt x="2599943" y="728472"/>
                </a:lnTo>
                <a:lnTo>
                  <a:pt x="2592323" y="765048"/>
                </a:lnTo>
                <a:lnTo>
                  <a:pt x="2592323" y="765048"/>
                </a:lnTo>
                <a:lnTo>
                  <a:pt x="2584704" y="801624"/>
                </a:lnTo>
                <a:lnTo>
                  <a:pt x="2584704" y="801624"/>
                </a:lnTo>
                <a:lnTo>
                  <a:pt x="2578608" y="838200"/>
                </a:lnTo>
                <a:lnTo>
                  <a:pt x="2578608" y="838200"/>
                </a:lnTo>
                <a:lnTo>
                  <a:pt x="2574036" y="874776"/>
                </a:lnTo>
                <a:lnTo>
                  <a:pt x="2574036" y="874776"/>
                </a:lnTo>
                <a:lnTo>
                  <a:pt x="2569464" y="911352"/>
                </a:lnTo>
                <a:lnTo>
                  <a:pt x="2569464" y="911352"/>
                </a:lnTo>
                <a:lnTo>
                  <a:pt x="2566416" y="946404"/>
                </a:lnTo>
                <a:lnTo>
                  <a:pt x="2566416" y="946404"/>
                </a:lnTo>
                <a:lnTo>
                  <a:pt x="2563367" y="982980"/>
                </a:lnTo>
                <a:lnTo>
                  <a:pt x="2563367" y="982980"/>
                </a:lnTo>
                <a:lnTo>
                  <a:pt x="2561843" y="1019556"/>
                </a:lnTo>
                <a:lnTo>
                  <a:pt x="2561843" y="1019556"/>
                </a:lnTo>
                <a:lnTo>
                  <a:pt x="2561843" y="1054608"/>
                </a:lnTo>
                <a:lnTo>
                  <a:pt x="2561843" y="1054608"/>
                </a:lnTo>
                <a:lnTo>
                  <a:pt x="2561843" y="1091184"/>
                </a:lnTo>
                <a:lnTo>
                  <a:pt x="2561843" y="1091184"/>
                </a:lnTo>
                <a:lnTo>
                  <a:pt x="2561843" y="1126236"/>
                </a:lnTo>
                <a:lnTo>
                  <a:pt x="2561843" y="1126236"/>
                </a:lnTo>
                <a:lnTo>
                  <a:pt x="2564892" y="1161288"/>
                </a:lnTo>
                <a:lnTo>
                  <a:pt x="2564892" y="1161288"/>
                </a:lnTo>
                <a:lnTo>
                  <a:pt x="2567940" y="1197864"/>
                </a:lnTo>
                <a:lnTo>
                  <a:pt x="2569464" y="1219200"/>
                </a:lnTo>
                <a:lnTo>
                  <a:pt x="2569464" y="1242060"/>
                </a:lnTo>
                <a:lnTo>
                  <a:pt x="2569464" y="1263396"/>
                </a:lnTo>
                <a:lnTo>
                  <a:pt x="2567940" y="1284732"/>
                </a:lnTo>
                <a:lnTo>
                  <a:pt x="2566416" y="1306068"/>
                </a:lnTo>
                <a:lnTo>
                  <a:pt x="2564892" y="1327404"/>
                </a:lnTo>
                <a:lnTo>
                  <a:pt x="2560320" y="1348740"/>
                </a:lnTo>
                <a:lnTo>
                  <a:pt x="2557272" y="1370076"/>
                </a:lnTo>
                <a:lnTo>
                  <a:pt x="2551176" y="1391412"/>
                </a:lnTo>
                <a:lnTo>
                  <a:pt x="2546604" y="1412748"/>
                </a:lnTo>
                <a:lnTo>
                  <a:pt x="2538984" y="1434084"/>
                </a:lnTo>
                <a:lnTo>
                  <a:pt x="2532887" y="1455420"/>
                </a:lnTo>
                <a:lnTo>
                  <a:pt x="2525267" y="1475232"/>
                </a:lnTo>
                <a:lnTo>
                  <a:pt x="2516123" y="1496568"/>
                </a:lnTo>
                <a:lnTo>
                  <a:pt x="2506979" y="1516380"/>
                </a:lnTo>
                <a:lnTo>
                  <a:pt x="2496311" y="1536192"/>
                </a:lnTo>
                <a:lnTo>
                  <a:pt x="2485643" y="1556004"/>
                </a:lnTo>
                <a:lnTo>
                  <a:pt x="2473452" y="1575815"/>
                </a:lnTo>
                <a:lnTo>
                  <a:pt x="2461260" y="1595628"/>
                </a:lnTo>
                <a:lnTo>
                  <a:pt x="2449067" y="1615440"/>
                </a:lnTo>
                <a:lnTo>
                  <a:pt x="2435352" y="1633728"/>
                </a:lnTo>
                <a:lnTo>
                  <a:pt x="2421636" y="1653540"/>
                </a:lnTo>
                <a:lnTo>
                  <a:pt x="2406396" y="1671828"/>
                </a:lnTo>
                <a:lnTo>
                  <a:pt x="2391156" y="1690115"/>
                </a:lnTo>
                <a:lnTo>
                  <a:pt x="2374392" y="1708403"/>
                </a:lnTo>
                <a:lnTo>
                  <a:pt x="2357628" y="1726691"/>
                </a:lnTo>
                <a:lnTo>
                  <a:pt x="2340864" y="1744979"/>
                </a:lnTo>
                <a:lnTo>
                  <a:pt x="2322576" y="1761744"/>
                </a:lnTo>
                <a:lnTo>
                  <a:pt x="2286000" y="1796796"/>
                </a:lnTo>
                <a:lnTo>
                  <a:pt x="2246376" y="1830323"/>
                </a:lnTo>
                <a:lnTo>
                  <a:pt x="2203703" y="1862328"/>
                </a:lnTo>
                <a:lnTo>
                  <a:pt x="2159508" y="1892808"/>
                </a:lnTo>
                <a:lnTo>
                  <a:pt x="2113787" y="1921764"/>
                </a:lnTo>
                <a:lnTo>
                  <a:pt x="2065020" y="1950720"/>
                </a:lnTo>
                <a:lnTo>
                  <a:pt x="2014728" y="1976628"/>
                </a:lnTo>
                <a:lnTo>
                  <a:pt x="1962912" y="2002535"/>
                </a:lnTo>
                <a:lnTo>
                  <a:pt x="1909572" y="2025396"/>
                </a:lnTo>
                <a:lnTo>
                  <a:pt x="1854708" y="2048256"/>
                </a:lnTo>
                <a:lnTo>
                  <a:pt x="1798320" y="2068067"/>
                </a:lnTo>
                <a:lnTo>
                  <a:pt x="1740408" y="2086356"/>
                </a:lnTo>
                <a:lnTo>
                  <a:pt x="1679448" y="2104644"/>
                </a:lnTo>
                <a:lnTo>
                  <a:pt x="1618488" y="2119884"/>
                </a:lnTo>
                <a:lnTo>
                  <a:pt x="1556003" y="2132076"/>
                </a:lnTo>
                <a:lnTo>
                  <a:pt x="1491996" y="2144267"/>
                </a:lnTo>
                <a:lnTo>
                  <a:pt x="1427988" y="2153412"/>
                </a:lnTo>
                <a:lnTo>
                  <a:pt x="1362456" y="2159508"/>
                </a:lnTo>
                <a:lnTo>
                  <a:pt x="1296924" y="2165603"/>
                </a:lnTo>
                <a:lnTo>
                  <a:pt x="1231391" y="2168652"/>
                </a:lnTo>
                <a:lnTo>
                  <a:pt x="1165860" y="2168652"/>
                </a:lnTo>
                <a:lnTo>
                  <a:pt x="1103375" y="2167128"/>
                </a:lnTo>
                <a:lnTo>
                  <a:pt x="1039368" y="2164079"/>
                </a:lnTo>
                <a:lnTo>
                  <a:pt x="978407" y="2157984"/>
                </a:lnTo>
                <a:lnTo>
                  <a:pt x="917447" y="2150364"/>
                </a:lnTo>
                <a:lnTo>
                  <a:pt x="858012" y="2139696"/>
                </a:lnTo>
                <a:lnTo>
                  <a:pt x="800100" y="2129028"/>
                </a:lnTo>
                <a:lnTo>
                  <a:pt x="742188" y="2115312"/>
                </a:lnTo>
                <a:lnTo>
                  <a:pt x="687324" y="2100071"/>
                </a:lnTo>
                <a:lnTo>
                  <a:pt x="632460" y="2083308"/>
                </a:lnTo>
                <a:lnTo>
                  <a:pt x="580643" y="2063496"/>
                </a:lnTo>
                <a:lnTo>
                  <a:pt x="530352" y="2043684"/>
                </a:lnTo>
                <a:lnTo>
                  <a:pt x="480060" y="2020823"/>
                </a:lnTo>
                <a:lnTo>
                  <a:pt x="434340" y="1997964"/>
                </a:lnTo>
                <a:lnTo>
                  <a:pt x="388620" y="1972056"/>
                </a:lnTo>
                <a:lnTo>
                  <a:pt x="345948" y="1944623"/>
                </a:lnTo>
                <a:lnTo>
                  <a:pt x="324612" y="1930908"/>
                </a:lnTo>
                <a:lnTo>
                  <a:pt x="304800" y="1917191"/>
                </a:lnTo>
                <a:lnTo>
                  <a:pt x="284988" y="1901952"/>
                </a:lnTo>
                <a:lnTo>
                  <a:pt x="265176" y="1886712"/>
                </a:lnTo>
                <a:lnTo>
                  <a:pt x="246888" y="1871471"/>
                </a:lnTo>
                <a:lnTo>
                  <a:pt x="228600" y="1856232"/>
                </a:lnTo>
                <a:lnTo>
                  <a:pt x="211836" y="1839467"/>
                </a:lnTo>
                <a:lnTo>
                  <a:pt x="195072" y="1824228"/>
                </a:lnTo>
                <a:lnTo>
                  <a:pt x="178308" y="1807464"/>
                </a:lnTo>
                <a:lnTo>
                  <a:pt x="163067" y="1789176"/>
                </a:lnTo>
                <a:lnTo>
                  <a:pt x="147828" y="1772412"/>
                </a:lnTo>
                <a:lnTo>
                  <a:pt x="134112" y="1754123"/>
                </a:lnTo>
                <a:lnTo>
                  <a:pt x="120395" y="1737359"/>
                </a:lnTo>
                <a:lnTo>
                  <a:pt x="106679" y="1719072"/>
                </a:lnTo>
                <a:lnTo>
                  <a:pt x="94487" y="1700784"/>
                </a:lnTo>
                <a:lnTo>
                  <a:pt x="82295" y="1680972"/>
                </a:lnTo>
                <a:lnTo>
                  <a:pt x="71628" y="1662684"/>
                </a:lnTo>
                <a:lnTo>
                  <a:pt x="62484" y="1642872"/>
                </a:lnTo>
                <a:lnTo>
                  <a:pt x="51815" y="1623060"/>
                </a:lnTo>
                <a:lnTo>
                  <a:pt x="44195" y="1603248"/>
                </a:lnTo>
                <a:lnTo>
                  <a:pt x="35052" y="1583436"/>
                </a:lnTo>
                <a:lnTo>
                  <a:pt x="28956" y="1562100"/>
                </a:lnTo>
                <a:lnTo>
                  <a:pt x="21336" y="1542288"/>
                </a:lnTo>
                <a:lnTo>
                  <a:pt x="16764" y="1520952"/>
                </a:lnTo>
                <a:lnTo>
                  <a:pt x="10667" y="1499615"/>
                </a:lnTo>
                <a:lnTo>
                  <a:pt x="7620" y="1478280"/>
                </a:lnTo>
                <a:lnTo>
                  <a:pt x="4571" y="1456944"/>
                </a:lnTo>
                <a:lnTo>
                  <a:pt x="1524" y="1434084"/>
                </a:lnTo>
                <a:close/>
                <a:moveTo>
                  <a:pt x="16764" y="1455420"/>
                </a:moveTo>
                <a:lnTo>
                  <a:pt x="16764" y="1455420"/>
                </a:lnTo>
                <a:lnTo>
                  <a:pt x="19812" y="1476756"/>
                </a:lnTo>
                <a:lnTo>
                  <a:pt x="19812" y="1475232"/>
                </a:lnTo>
                <a:lnTo>
                  <a:pt x="24384" y="1496568"/>
                </a:lnTo>
                <a:lnTo>
                  <a:pt x="24384" y="1496568"/>
                </a:lnTo>
                <a:lnTo>
                  <a:pt x="28956" y="1517904"/>
                </a:lnTo>
                <a:lnTo>
                  <a:pt x="28956" y="1517904"/>
                </a:lnTo>
                <a:lnTo>
                  <a:pt x="33528" y="1537715"/>
                </a:lnTo>
                <a:lnTo>
                  <a:pt x="33528" y="1537715"/>
                </a:lnTo>
                <a:lnTo>
                  <a:pt x="41148" y="1559052"/>
                </a:lnTo>
                <a:lnTo>
                  <a:pt x="41148" y="1557528"/>
                </a:lnTo>
                <a:lnTo>
                  <a:pt x="47244" y="1578864"/>
                </a:lnTo>
                <a:lnTo>
                  <a:pt x="47244" y="1578864"/>
                </a:lnTo>
                <a:lnTo>
                  <a:pt x="54864" y="1598676"/>
                </a:lnTo>
                <a:lnTo>
                  <a:pt x="54864" y="1598676"/>
                </a:lnTo>
                <a:lnTo>
                  <a:pt x="64008" y="1618488"/>
                </a:lnTo>
                <a:lnTo>
                  <a:pt x="64008" y="1616964"/>
                </a:lnTo>
                <a:lnTo>
                  <a:pt x="73151" y="1636776"/>
                </a:lnTo>
                <a:lnTo>
                  <a:pt x="73151" y="1636776"/>
                </a:lnTo>
                <a:lnTo>
                  <a:pt x="83820" y="1656588"/>
                </a:lnTo>
                <a:lnTo>
                  <a:pt x="82295" y="1656588"/>
                </a:lnTo>
                <a:lnTo>
                  <a:pt x="94487" y="1674876"/>
                </a:lnTo>
                <a:lnTo>
                  <a:pt x="94487" y="1674876"/>
                </a:lnTo>
                <a:lnTo>
                  <a:pt x="105156" y="1693164"/>
                </a:lnTo>
                <a:lnTo>
                  <a:pt x="105156" y="1693164"/>
                </a:lnTo>
                <a:lnTo>
                  <a:pt x="117348" y="1711452"/>
                </a:lnTo>
                <a:lnTo>
                  <a:pt x="117348" y="1711452"/>
                </a:lnTo>
                <a:lnTo>
                  <a:pt x="129540" y="1729740"/>
                </a:lnTo>
                <a:lnTo>
                  <a:pt x="129540" y="1729740"/>
                </a:lnTo>
                <a:lnTo>
                  <a:pt x="143256" y="1746503"/>
                </a:lnTo>
                <a:lnTo>
                  <a:pt x="143256" y="1746503"/>
                </a:lnTo>
                <a:lnTo>
                  <a:pt x="156972" y="1764791"/>
                </a:lnTo>
                <a:lnTo>
                  <a:pt x="156972" y="1764791"/>
                </a:lnTo>
                <a:lnTo>
                  <a:pt x="172212" y="1781556"/>
                </a:lnTo>
                <a:lnTo>
                  <a:pt x="172212" y="1781556"/>
                </a:lnTo>
                <a:lnTo>
                  <a:pt x="187451" y="1798320"/>
                </a:lnTo>
                <a:lnTo>
                  <a:pt x="187451" y="1798320"/>
                </a:lnTo>
                <a:lnTo>
                  <a:pt x="204215" y="1815084"/>
                </a:lnTo>
                <a:lnTo>
                  <a:pt x="202692" y="1815084"/>
                </a:lnTo>
                <a:lnTo>
                  <a:pt x="219456" y="1830323"/>
                </a:lnTo>
                <a:lnTo>
                  <a:pt x="219456" y="1830323"/>
                </a:lnTo>
                <a:lnTo>
                  <a:pt x="237743" y="1847088"/>
                </a:lnTo>
                <a:lnTo>
                  <a:pt x="237743" y="1847088"/>
                </a:lnTo>
                <a:lnTo>
                  <a:pt x="254508" y="1862328"/>
                </a:lnTo>
                <a:lnTo>
                  <a:pt x="254508" y="1862328"/>
                </a:lnTo>
                <a:lnTo>
                  <a:pt x="272796" y="1877567"/>
                </a:lnTo>
                <a:lnTo>
                  <a:pt x="272796" y="1877567"/>
                </a:lnTo>
                <a:lnTo>
                  <a:pt x="292608" y="1892808"/>
                </a:lnTo>
                <a:lnTo>
                  <a:pt x="292608" y="1892808"/>
                </a:lnTo>
                <a:lnTo>
                  <a:pt x="312420" y="1906523"/>
                </a:lnTo>
                <a:lnTo>
                  <a:pt x="310896" y="1906523"/>
                </a:lnTo>
                <a:lnTo>
                  <a:pt x="332232" y="1920240"/>
                </a:lnTo>
                <a:lnTo>
                  <a:pt x="332232" y="1920240"/>
                </a:lnTo>
                <a:lnTo>
                  <a:pt x="352043" y="1935479"/>
                </a:lnTo>
                <a:lnTo>
                  <a:pt x="352043" y="1933956"/>
                </a:lnTo>
                <a:lnTo>
                  <a:pt x="394715" y="1961388"/>
                </a:lnTo>
                <a:lnTo>
                  <a:pt x="394715" y="1961388"/>
                </a:lnTo>
                <a:lnTo>
                  <a:pt x="440436" y="1985771"/>
                </a:lnTo>
                <a:lnTo>
                  <a:pt x="438912" y="1985771"/>
                </a:lnTo>
                <a:lnTo>
                  <a:pt x="486156" y="2010156"/>
                </a:lnTo>
                <a:lnTo>
                  <a:pt x="486156" y="2010156"/>
                </a:lnTo>
                <a:lnTo>
                  <a:pt x="534924" y="2031491"/>
                </a:lnTo>
                <a:lnTo>
                  <a:pt x="534924" y="2031491"/>
                </a:lnTo>
                <a:lnTo>
                  <a:pt x="585215" y="2052828"/>
                </a:lnTo>
                <a:lnTo>
                  <a:pt x="585215" y="2052828"/>
                </a:lnTo>
                <a:lnTo>
                  <a:pt x="637032" y="2071115"/>
                </a:lnTo>
                <a:lnTo>
                  <a:pt x="637032" y="2071115"/>
                </a:lnTo>
                <a:lnTo>
                  <a:pt x="690371" y="2087879"/>
                </a:lnTo>
                <a:lnTo>
                  <a:pt x="690371" y="2087879"/>
                </a:lnTo>
                <a:lnTo>
                  <a:pt x="745235" y="2103120"/>
                </a:lnTo>
                <a:lnTo>
                  <a:pt x="745235" y="2103120"/>
                </a:lnTo>
                <a:lnTo>
                  <a:pt x="801624" y="2116835"/>
                </a:lnTo>
                <a:lnTo>
                  <a:pt x="801624" y="2116835"/>
                </a:lnTo>
                <a:lnTo>
                  <a:pt x="859535" y="2127503"/>
                </a:lnTo>
                <a:lnTo>
                  <a:pt x="859535" y="2127503"/>
                </a:lnTo>
                <a:lnTo>
                  <a:pt x="918972" y="2136647"/>
                </a:lnTo>
                <a:lnTo>
                  <a:pt x="918972" y="2136647"/>
                </a:lnTo>
                <a:lnTo>
                  <a:pt x="979932" y="2144267"/>
                </a:lnTo>
                <a:lnTo>
                  <a:pt x="979932" y="2144267"/>
                </a:lnTo>
                <a:lnTo>
                  <a:pt x="1040891" y="2150364"/>
                </a:lnTo>
                <a:lnTo>
                  <a:pt x="1040891" y="2150364"/>
                </a:lnTo>
                <a:lnTo>
                  <a:pt x="1103375" y="2154935"/>
                </a:lnTo>
                <a:lnTo>
                  <a:pt x="1103375" y="2154935"/>
                </a:lnTo>
                <a:lnTo>
                  <a:pt x="1167384" y="2156459"/>
                </a:lnTo>
                <a:lnTo>
                  <a:pt x="1165860" y="2156459"/>
                </a:lnTo>
                <a:lnTo>
                  <a:pt x="1231391" y="2154935"/>
                </a:lnTo>
                <a:lnTo>
                  <a:pt x="1231391" y="2154935"/>
                </a:lnTo>
                <a:lnTo>
                  <a:pt x="1295400" y="2151888"/>
                </a:lnTo>
                <a:lnTo>
                  <a:pt x="1295400" y="2151888"/>
                </a:lnTo>
                <a:lnTo>
                  <a:pt x="1360931" y="2147315"/>
                </a:lnTo>
                <a:lnTo>
                  <a:pt x="1360931" y="2147315"/>
                </a:lnTo>
                <a:lnTo>
                  <a:pt x="1426464" y="2139696"/>
                </a:lnTo>
                <a:lnTo>
                  <a:pt x="1426464" y="2139696"/>
                </a:lnTo>
                <a:lnTo>
                  <a:pt x="1490472" y="2130552"/>
                </a:lnTo>
                <a:lnTo>
                  <a:pt x="1490472" y="2130552"/>
                </a:lnTo>
                <a:lnTo>
                  <a:pt x="1554480" y="2119884"/>
                </a:lnTo>
                <a:lnTo>
                  <a:pt x="1554480" y="2119884"/>
                </a:lnTo>
                <a:lnTo>
                  <a:pt x="1615440" y="2106167"/>
                </a:lnTo>
                <a:lnTo>
                  <a:pt x="1615440" y="2106167"/>
                </a:lnTo>
                <a:lnTo>
                  <a:pt x="1676400" y="2090928"/>
                </a:lnTo>
                <a:lnTo>
                  <a:pt x="1676400" y="2092452"/>
                </a:lnTo>
                <a:lnTo>
                  <a:pt x="1735836" y="2074164"/>
                </a:lnTo>
                <a:lnTo>
                  <a:pt x="1735836" y="2074164"/>
                </a:lnTo>
                <a:lnTo>
                  <a:pt x="1793748" y="2055876"/>
                </a:lnTo>
                <a:lnTo>
                  <a:pt x="1793748" y="2055876"/>
                </a:lnTo>
                <a:lnTo>
                  <a:pt x="1850136" y="2036064"/>
                </a:lnTo>
                <a:lnTo>
                  <a:pt x="1850136" y="2036064"/>
                </a:lnTo>
                <a:lnTo>
                  <a:pt x="1905000" y="2014728"/>
                </a:lnTo>
                <a:lnTo>
                  <a:pt x="1905000" y="2014728"/>
                </a:lnTo>
                <a:lnTo>
                  <a:pt x="1958340" y="1990344"/>
                </a:lnTo>
                <a:lnTo>
                  <a:pt x="1958340" y="1990344"/>
                </a:lnTo>
                <a:lnTo>
                  <a:pt x="2010156" y="1965959"/>
                </a:lnTo>
                <a:lnTo>
                  <a:pt x="2010156" y="1965959"/>
                </a:lnTo>
                <a:lnTo>
                  <a:pt x="2058924" y="1938528"/>
                </a:lnTo>
                <a:lnTo>
                  <a:pt x="2058924" y="1938528"/>
                </a:lnTo>
                <a:lnTo>
                  <a:pt x="2107692" y="1911096"/>
                </a:lnTo>
                <a:lnTo>
                  <a:pt x="2106168" y="1911096"/>
                </a:lnTo>
                <a:lnTo>
                  <a:pt x="2153412" y="1882140"/>
                </a:lnTo>
                <a:lnTo>
                  <a:pt x="2151887" y="1882140"/>
                </a:lnTo>
                <a:lnTo>
                  <a:pt x="2196084" y="1851659"/>
                </a:lnTo>
                <a:lnTo>
                  <a:pt x="2196084" y="1851659"/>
                </a:lnTo>
                <a:lnTo>
                  <a:pt x="2237231" y="1819656"/>
                </a:lnTo>
                <a:lnTo>
                  <a:pt x="2237231" y="1819656"/>
                </a:lnTo>
                <a:lnTo>
                  <a:pt x="2276856" y="1787652"/>
                </a:lnTo>
                <a:lnTo>
                  <a:pt x="2276856" y="1787652"/>
                </a:lnTo>
                <a:lnTo>
                  <a:pt x="2314956" y="1752600"/>
                </a:lnTo>
                <a:lnTo>
                  <a:pt x="2314956" y="1752600"/>
                </a:lnTo>
                <a:lnTo>
                  <a:pt x="2331720" y="1735835"/>
                </a:lnTo>
                <a:lnTo>
                  <a:pt x="2331720" y="1735835"/>
                </a:lnTo>
                <a:lnTo>
                  <a:pt x="2348484" y="1719072"/>
                </a:lnTo>
                <a:lnTo>
                  <a:pt x="2348484" y="1719072"/>
                </a:lnTo>
                <a:lnTo>
                  <a:pt x="2365248" y="1700784"/>
                </a:lnTo>
                <a:lnTo>
                  <a:pt x="2365248" y="1700784"/>
                </a:lnTo>
                <a:lnTo>
                  <a:pt x="2382012" y="1682496"/>
                </a:lnTo>
                <a:lnTo>
                  <a:pt x="2382012" y="1682496"/>
                </a:lnTo>
                <a:lnTo>
                  <a:pt x="2397252" y="1664208"/>
                </a:lnTo>
                <a:lnTo>
                  <a:pt x="2397252" y="1664208"/>
                </a:lnTo>
                <a:lnTo>
                  <a:pt x="2410968" y="1645920"/>
                </a:lnTo>
                <a:lnTo>
                  <a:pt x="2410968" y="1645920"/>
                </a:lnTo>
                <a:lnTo>
                  <a:pt x="2424684" y="1627632"/>
                </a:lnTo>
                <a:lnTo>
                  <a:pt x="2424684" y="1627632"/>
                </a:lnTo>
                <a:lnTo>
                  <a:pt x="2438400" y="1607820"/>
                </a:lnTo>
                <a:lnTo>
                  <a:pt x="2438400" y="1607820"/>
                </a:lnTo>
                <a:lnTo>
                  <a:pt x="2450592" y="1589532"/>
                </a:lnTo>
                <a:lnTo>
                  <a:pt x="2450592" y="1589532"/>
                </a:lnTo>
                <a:lnTo>
                  <a:pt x="2462784" y="1569720"/>
                </a:lnTo>
                <a:lnTo>
                  <a:pt x="2462784" y="1569720"/>
                </a:lnTo>
                <a:lnTo>
                  <a:pt x="2474976" y="1549908"/>
                </a:lnTo>
                <a:lnTo>
                  <a:pt x="2474976" y="1549908"/>
                </a:lnTo>
                <a:lnTo>
                  <a:pt x="2485643" y="1530096"/>
                </a:lnTo>
                <a:lnTo>
                  <a:pt x="2485643" y="1530096"/>
                </a:lnTo>
                <a:lnTo>
                  <a:pt x="2494787" y="1510284"/>
                </a:lnTo>
                <a:lnTo>
                  <a:pt x="2494787" y="1510284"/>
                </a:lnTo>
                <a:lnTo>
                  <a:pt x="2503931" y="1490472"/>
                </a:lnTo>
                <a:lnTo>
                  <a:pt x="2503931" y="1490472"/>
                </a:lnTo>
                <a:lnTo>
                  <a:pt x="2513076" y="1470660"/>
                </a:lnTo>
                <a:lnTo>
                  <a:pt x="2513076" y="1470660"/>
                </a:lnTo>
                <a:lnTo>
                  <a:pt x="2520696" y="1450848"/>
                </a:lnTo>
                <a:lnTo>
                  <a:pt x="2520696" y="1450848"/>
                </a:lnTo>
                <a:lnTo>
                  <a:pt x="2528316" y="1429512"/>
                </a:lnTo>
                <a:lnTo>
                  <a:pt x="2528316" y="1429512"/>
                </a:lnTo>
                <a:lnTo>
                  <a:pt x="2534411" y="1409700"/>
                </a:lnTo>
                <a:lnTo>
                  <a:pt x="2534411" y="1409700"/>
                </a:lnTo>
                <a:lnTo>
                  <a:pt x="2538984" y="1388364"/>
                </a:lnTo>
                <a:lnTo>
                  <a:pt x="2538984" y="1388364"/>
                </a:lnTo>
                <a:lnTo>
                  <a:pt x="2545079" y="1368552"/>
                </a:lnTo>
                <a:lnTo>
                  <a:pt x="2545079" y="1368552"/>
                </a:lnTo>
                <a:lnTo>
                  <a:pt x="2548128" y="1347215"/>
                </a:lnTo>
                <a:lnTo>
                  <a:pt x="2548128" y="1347215"/>
                </a:lnTo>
                <a:lnTo>
                  <a:pt x="2551176" y="1325880"/>
                </a:lnTo>
                <a:lnTo>
                  <a:pt x="2551176" y="1325880"/>
                </a:lnTo>
                <a:lnTo>
                  <a:pt x="2554223" y="1304544"/>
                </a:lnTo>
                <a:lnTo>
                  <a:pt x="2554223" y="1304544"/>
                </a:lnTo>
                <a:lnTo>
                  <a:pt x="2555748" y="1283208"/>
                </a:lnTo>
                <a:lnTo>
                  <a:pt x="2555748" y="1284732"/>
                </a:lnTo>
                <a:lnTo>
                  <a:pt x="2557272" y="1263396"/>
                </a:lnTo>
                <a:lnTo>
                  <a:pt x="2557272" y="1263396"/>
                </a:lnTo>
                <a:lnTo>
                  <a:pt x="2557272" y="1242060"/>
                </a:lnTo>
                <a:lnTo>
                  <a:pt x="2557272" y="1242060"/>
                </a:lnTo>
                <a:lnTo>
                  <a:pt x="2555748" y="1219200"/>
                </a:lnTo>
                <a:lnTo>
                  <a:pt x="2555748" y="1220724"/>
                </a:lnTo>
                <a:lnTo>
                  <a:pt x="2554223" y="1197864"/>
                </a:lnTo>
                <a:lnTo>
                  <a:pt x="2554223" y="1197864"/>
                </a:lnTo>
                <a:lnTo>
                  <a:pt x="2551176" y="1162812"/>
                </a:lnTo>
                <a:lnTo>
                  <a:pt x="2549652" y="1126236"/>
                </a:lnTo>
                <a:lnTo>
                  <a:pt x="2548128" y="1091184"/>
                </a:lnTo>
                <a:lnTo>
                  <a:pt x="2548128" y="1054608"/>
                </a:lnTo>
                <a:lnTo>
                  <a:pt x="2549652" y="1018032"/>
                </a:lnTo>
                <a:lnTo>
                  <a:pt x="2551176" y="982980"/>
                </a:lnTo>
                <a:lnTo>
                  <a:pt x="2554223" y="946404"/>
                </a:lnTo>
                <a:lnTo>
                  <a:pt x="2557272" y="909828"/>
                </a:lnTo>
                <a:lnTo>
                  <a:pt x="2561843" y="873252"/>
                </a:lnTo>
                <a:lnTo>
                  <a:pt x="2566416" y="836676"/>
                </a:lnTo>
                <a:lnTo>
                  <a:pt x="2572511" y="800100"/>
                </a:lnTo>
                <a:lnTo>
                  <a:pt x="2580131" y="763524"/>
                </a:lnTo>
                <a:lnTo>
                  <a:pt x="2587752" y="726948"/>
                </a:lnTo>
                <a:lnTo>
                  <a:pt x="2596896" y="688848"/>
                </a:lnTo>
                <a:lnTo>
                  <a:pt x="2607564" y="652272"/>
                </a:lnTo>
                <a:lnTo>
                  <a:pt x="2618231" y="615696"/>
                </a:lnTo>
                <a:lnTo>
                  <a:pt x="2628899" y="577596"/>
                </a:lnTo>
                <a:lnTo>
                  <a:pt x="2641092" y="541020"/>
                </a:lnTo>
                <a:lnTo>
                  <a:pt x="2654808" y="502920"/>
                </a:lnTo>
                <a:lnTo>
                  <a:pt x="2670048" y="466344"/>
                </a:lnTo>
                <a:lnTo>
                  <a:pt x="2685287" y="428244"/>
                </a:lnTo>
                <a:lnTo>
                  <a:pt x="2700528" y="391668"/>
                </a:lnTo>
                <a:lnTo>
                  <a:pt x="2717292" y="353568"/>
                </a:lnTo>
                <a:lnTo>
                  <a:pt x="2735579" y="315468"/>
                </a:lnTo>
                <a:lnTo>
                  <a:pt x="2753867" y="277368"/>
                </a:lnTo>
                <a:lnTo>
                  <a:pt x="2773679" y="239268"/>
                </a:lnTo>
                <a:lnTo>
                  <a:pt x="2795016" y="202692"/>
                </a:lnTo>
                <a:lnTo>
                  <a:pt x="2816352" y="164592"/>
                </a:lnTo>
                <a:lnTo>
                  <a:pt x="2839211" y="126492"/>
                </a:lnTo>
                <a:lnTo>
                  <a:pt x="2862072" y="88392"/>
                </a:lnTo>
                <a:lnTo>
                  <a:pt x="2886455" y="48768"/>
                </a:lnTo>
                <a:lnTo>
                  <a:pt x="2912364" y="10668"/>
                </a:lnTo>
                <a:lnTo>
                  <a:pt x="2919984" y="19812"/>
                </a:lnTo>
                <a:lnTo>
                  <a:pt x="2814828" y="67056"/>
                </a:lnTo>
                <a:lnTo>
                  <a:pt x="2708148" y="111252"/>
                </a:lnTo>
                <a:lnTo>
                  <a:pt x="2602992" y="153924"/>
                </a:lnTo>
                <a:lnTo>
                  <a:pt x="2496311" y="193548"/>
                </a:lnTo>
                <a:lnTo>
                  <a:pt x="2391156" y="230124"/>
                </a:lnTo>
                <a:lnTo>
                  <a:pt x="2284476" y="265176"/>
                </a:lnTo>
                <a:lnTo>
                  <a:pt x="2177796" y="298704"/>
                </a:lnTo>
                <a:lnTo>
                  <a:pt x="2071116" y="327660"/>
                </a:lnTo>
                <a:lnTo>
                  <a:pt x="1962912" y="356616"/>
                </a:lnTo>
                <a:lnTo>
                  <a:pt x="1856231" y="381000"/>
                </a:lnTo>
                <a:lnTo>
                  <a:pt x="1748028" y="405384"/>
                </a:lnTo>
                <a:lnTo>
                  <a:pt x="1641348" y="425196"/>
                </a:lnTo>
                <a:lnTo>
                  <a:pt x="1533144" y="443484"/>
                </a:lnTo>
                <a:lnTo>
                  <a:pt x="1424940" y="460248"/>
                </a:lnTo>
                <a:lnTo>
                  <a:pt x="1316736" y="473964"/>
                </a:lnTo>
                <a:lnTo>
                  <a:pt x="1207007" y="484632"/>
                </a:lnTo>
                <a:lnTo>
                  <a:pt x="1207007" y="484632"/>
                </a:lnTo>
                <a:lnTo>
                  <a:pt x="1141475" y="492252"/>
                </a:lnTo>
                <a:lnTo>
                  <a:pt x="1141475" y="492252"/>
                </a:lnTo>
                <a:lnTo>
                  <a:pt x="1077468" y="501396"/>
                </a:lnTo>
                <a:lnTo>
                  <a:pt x="1077468" y="501396"/>
                </a:lnTo>
                <a:lnTo>
                  <a:pt x="1014984" y="512064"/>
                </a:lnTo>
                <a:lnTo>
                  <a:pt x="1014984" y="512064"/>
                </a:lnTo>
                <a:lnTo>
                  <a:pt x="952500" y="525780"/>
                </a:lnTo>
                <a:lnTo>
                  <a:pt x="952500" y="525780"/>
                </a:lnTo>
                <a:lnTo>
                  <a:pt x="891540" y="539496"/>
                </a:lnTo>
                <a:lnTo>
                  <a:pt x="891540" y="539496"/>
                </a:lnTo>
                <a:lnTo>
                  <a:pt x="832103" y="557784"/>
                </a:lnTo>
                <a:lnTo>
                  <a:pt x="832103" y="556260"/>
                </a:lnTo>
                <a:lnTo>
                  <a:pt x="774192" y="576072"/>
                </a:lnTo>
                <a:lnTo>
                  <a:pt x="774192" y="576072"/>
                </a:lnTo>
                <a:lnTo>
                  <a:pt x="717804" y="595884"/>
                </a:lnTo>
                <a:lnTo>
                  <a:pt x="717804" y="595884"/>
                </a:lnTo>
                <a:lnTo>
                  <a:pt x="662940" y="617220"/>
                </a:lnTo>
                <a:lnTo>
                  <a:pt x="662940" y="617220"/>
                </a:lnTo>
                <a:lnTo>
                  <a:pt x="609600" y="641604"/>
                </a:lnTo>
                <a:lnTo>
                  <a:pt x="611124" y="641604"/>
                </a:lnTo>
                <a:lnTo>
                  <a:pt x="559308" y="665988"/>
                </a:lnTo>
                <a:lnTo>
                  <a:pt x="559308" y="665988"/>
                </a:lnTo>
                <a:lnTo>
                  <a:pt x="509015" y="693420"/>
                </a:lnTo>
                <a:lnTo>
                  <a:pt x="509015" y="693420"/>
                </a:lnTo>
                <a:lnTo>
                  <a:pt x="461772" y="720852"/>
                </a:lnTo>
                <a:lnTo>
                  <a:pt x="461772" y="720852"/>
                </a:lnTo>
                <a:lnTo>
                  <a:pt x="416052" y="749808"/>
                </a:lnTo>
                <a:lnTo>
                  <a:pt x="416052" y="749808"/>
                </a:lnTo>
                <a:lnTo>
                  <a:pt x="371856" y="780288"/>
                </a:lnTo>
                <a:lnTo>
                  <a:pt x="371856" y="780288"/>
                </a:lnTo>
                <a:lnTo>
                  <a:pt x="330708" y="812292"/>
                </a:lnTo>
                <a:lnTo>
                  <a:pt x="330708" y="812292"/>
                </a:lnTo>
                <a:lnTo>
                  <a:pt x="291084" y="844296"/>
                </a:lnTo>
                <a:lnTo>
                  <a:pt x="291084" y="844296"/>
                </a:lnTo>
                <a:lnTo>
                  <a:pt x="254508" y="879348"/>
                </a:lnTo>
                <a:lnTo>
                  <a:pt x="254508" y="879348"/>
                </a:lnTo>
                <a:lnTo>
                  <a:pt x="236220" y="896112"/>
                </a:lnTo>
                <a:lnTo>
                  <a:pt x="236220" y="896112"/>
                </a:lnTo>
                <a:lnTo>
                  <a:pt x="219456" y="914400"/>
                </a:lnTo>
                <a:lnTo>
                  <a:pt x="219456" y="914400"/>
                </a:lnTo>
                <a:lnTo>
                  <a:pt x="202692" y="931164"/>
                </a:lnTo>
                <a:lnTo>
                  <a:pt x="202692" y="931164"/>
                </a:lnTo>
                <a:lnTo>
                  <a:pt x="187451" y="949452"/>
                </a:lnTo>
                <a:lnTo>
                  <a:pt x="187451" y="949452"/>
                </a:lnTo>
                <a:lnTo>
                  <a:pt x="172212" y="967740"/>
                </a:lnTo>
                <a:lnTo>
                  <a:pt x="172212" y="967740"/>
                </a:lnTo>
                <a:lnTo>
                  <a:pt x="156972" y="986028"/>
                </a:lnTo>
                <a:lnTo>
                  <a:pt x="156972" y="986028"/>
                </a:lnTo>
                <a:lnTo>
                  <a:pt x="143256" y="1005840"/>
                </a:lnTo>
                <a:lnTo>
                  <a:pt x="143256" y="1005840"/>
                </a:lnTo>
                <a:lnTo>
                  <a:pt x="129540" y="1024128"/>
                </a:lnTo>
                <a:lnTo>
                  <a:pt x="131064" y="1024128"/>
                </a:lnTo>
                <a:lnTo>
                  <a:pt x="117348" y="1043940"/>
                </a:lnTo>
                <a:lnTo>
                  <a:pt x="117348" y="1042416"/>
                </a:lnTo>
                <a:lnTo>
                  <a:pt x="105156" y="1062228"/>
                </a:lnTo>
                <a:lnTo>
                  <a:pt x="105156" y="1062228"/>
                </a:lnTo>
                <a:lnTo>
                  <a:pt x="94487" y="1082040"/>
                </a:lnTo>
                <a:lnTo>
                  <a:pt x="94487" y="1082040"/>
                </a:lnTo>
                <a:lnTo>
                  <a:pt x="83820" y="1101852"/>
                </a:lnTo>
                <a:lnTo>
                  <a:pt x="83820" y="1101852"/>
                </a:lnTo>
                <a:lnTo>
                  <a:pt x="73151" y="1121664"/>
                </a:lnTo>
                <a:lnTo>
                  <a:pt x="73151" y="1121664"/>
                </a:lnTo>
                <a:lnTo>
                  <a:pt x="64008" y="1141476"/>
                </a:lnTo>
                <a:lnTo>
                  <a:pt x="64008" y="1141476"/>
                </a:lnTo>
                <a:lnTo>
                  <a:pt x="56387" y="1161288"/>
                </a:lnTo>
                <a:lnTo>
                  <a:pt x="56387" y="1161288"/>
                </a:lnTo>
                <a:lnTo>
                  <a:pt x="48767" y="1182624"/>
                </a:lnTo>
                <a:lnTo>
                  <a:pt x="48767" y="1181100"/>
                </a:lnTo>
                <a:lnTo>
                  <a:pt x="41148" y="1202436"/>
                </a:lnTo>
                <a:lnTo>
                  <a:pt x="41148" y="1202436"/>
                </a:lnTo>
                <a:lnTo>
                  <a:pt x="35052" y="1222248"/>
                </a:lnTo>
                <a:lnTo>
                  <a:pt x="35052" y="1222248"/>
                </a:lnTo>
                <a:lnTo>
                  <a:pt x="28956" y="1243584"/>
                </a:lnTo>
                <a:lnTo>
                  <a:pt x="28956" y="1243584"/>
                </a:lnTo>
                <a:lnTo>
                  <a:pt x="24384" y="1264920"/>
                </a:lnTo>
                <a:lnTo>
                  <a:pt x="24384" y="1263396"/>
                </a:lnTo>
                <a:lnTo>
                  <a:pt x="19812" y="1284732"/>
                </a:lnTo>
                <a:lnTo>
                  <a:pt x="19812" y="1284732"/>
                </a:lnTo>
                <a:lnTo>
                  <a:pt x="16764" y="1306068"/>
                </a:lnTo>
                <a:lnTo>
                  <a:pt x="16764" y="1306068"/>
                </a:lnTo>
                <a:lnTo>
                  <a:pt x="15240" y="1327404"/>
                </a:lnTo>
                <a:lnTo>
                  <a:pt x="15240" y="1327404"/>
                </a:lnTo>
                <a:lnTo>
                  <a:pt x="12192" y="1348740"/>
                </a:lnTo>
                <a:lnTo>
                  <a:pt x="12192" y="1348740"/>
                </a:lnTo>
                <a:lnTo>
                  <a:pt x="12192" y="1370076"/>
                </a:lnTo>
                <a:lnTo>
                  <a:pt x="12192" y="1370076"/>
                </a:lnTo>
                <a:lnTo>
                  <a:pt x="12192" y="1391412"/>
                </a:lnTo>
                <a:lnTo>
                  <a:pt x="12192" y="1389888"/>
                </a:lnTo>
                <a:lnTo>
                  <a:pt x="12192" y="1412748"/>
                </a:lnTo>
                <a:lnTo>
                  <a:pt x="12192" y="1412748"/>
                </a:lnTo>
                <a:lnTo>
                  <a:pt x="13716" y="1434084"/>
                </a:lnTo>
                <a:lnTo>
                  <a:pt x="13716" y="1434084"/>
                </a:lnTo>
                <a:lnTo>
                  <a:pt x="16764" y="1455420"/>
                </a:lnTo>
                <a:close/>
              </a:path>
            </a:pathLst>
          </a:custGeom>
          <a:solidFill>
            <a:srgbClr val="24658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517904" y="2526792"/>
            <a:ext cx="428243" cy="152400"/>
          </a:xfrm>
          <a:custGeom>
            <a:avLst/>
            <a:gdLst/>
            <a:ahLst/>
            <a:cxnLst/>
            <a:rect l="l" t="t" r="r" b="b"/>
            <a:pathLst>
              <a:path w="428243" h="152400">
                <a:moveTo>
                  <a:pt x="1524" y="108204"/>
                </a:moveTo>
                <a:lnTo>
                  <a:pt x="21336" y="103632"/>
                </a:lnTo>
                <a:cubicBezTo>
                  <a:pt x="24383" y="120396"/>
                  <a:pt x="33528" y="128016"/>
                  <a:pt x="45720" y="126492"/>
                </a:cubicBezTo>
                <a:cubicBezTo>
                  <a:pt x="53339" y="124968"/>
                  <a:pt x="57911" y="123444"/>
                  <a:pt x="60960" y="120396"/>
                </a:cubicBezTo>
                <a:cubicBezTo>
                  <a:pt x="64008" y="115824"/>
                  <a:pt x="65532" y="111252"/>
                  <a:pt x="65532" y="106680"/>
                </a:cubicBezTo>
                <a:cubicBezTo>
                  <a:pt x="65532" y="103632"/>
                  <a:pt x="64008" y="102108"/>
                  <a:pt x="62483" y="99060"/>
                </a:cubicBezTo>
                <a:cubicBezTo>
                  <a:pt x="60960" y="97536"/>
                  <a:pt x="59436" y="96012"/>
                  <a:pt x="56388" y="96012"/>
                </a:cubicBezTo>
                <a:cubicBezTo>
                  <a:pt x="53339" y="94488"/>
                  <a:pt x="47244" y="92964"/>
                  <a:pt x="36575" y="89916"/>
                </a:cubicBezTo>
                <a:cubicBezTo>
                  <a:pt x="27432" y="88392"/>
                  <a:pt x="21336" y="86868"/>
                  <a:pt x="16764" y="83820"/>
                </a:cubicBezTo>
                <a:cubicBezTo>
                  <a:pt x="12192" y="80772"/>
                  <a:pt x="7620" y="76200"/>
                  <a:pt x="4572" y="71628"/>
                </a:cubicBezTo>
                <a:cubicBezTo>
                  <a:pt x="1524" y="67056"/>
                  <a:pt x="0" y="60960"/>
                  <a:pt x="0" y="54864"/>
                </a:cubicBezTo>
                <a:cubicBezTo>
                  <a:pt x="0" y="48768"/>
                  <a:pt x="0" y="42672"/>
                  <a:pt x="3047" y="36576"/>
                </a:cubicBezTo>
                <a:cubicBezTo>
                  <a:pt x="6096" y="30480"/>
                  <a:pt x="9144" y="25908"/>
                  <a:pt x="15239" y="22860"/>
                </a:cubicBezTo>
                <a:cubicBezTo>
                  <a:pt x="19811" y="19812"/>
                  <a:pt x="27432" y="16764"/>
                  <a:pt x="35052" y="16764"/>
                </a:cubicBezTo>
                <a:cubicBezTo>
                  <a:pt x="47244" y="15240"/>
                  <a:pt x="56388" y="18288"/>
                  <a:pt x="64008" y="24384"/>
                </a:cubicBezTo>
                <a:cubicBezTo>
                  <a:pt x="71628" y="30480"/>
                  <a:pt x="76200" y="39624"/>
                  <a:pt x="77724" y="51816"/>
                </a:cubicBezTo>
                <a:lnTo>
                  <a:pt x="57911" y="54864"/>
                </a:lnTo>
                <a:cubicBezTo>
                  <a:pt x="56388" y="47244"/>
                  <a:pt x="53339" y="42672"/>
                  <a:pt x="50292" y="41148"/>
                </a:cubicBezTo>
                <a:cubicBezTo>
                  <a:pt x="47244" y="38100"/>
                  <a:pt x="42672" y="36576"/>
                  <a:pt x="36575" y="38100"/>
                </a:cubicBezTo>
                <a:cubicBezTo>
                  <a:pt x="30480" y="38100"/>
                  <a:pt x="25908" y="39624"/>
                  <a:pt x="24383" y="42672"/>
                </a:cubicBezTo>
                <a:cubicBezTo>
                  <a:pt x="21336" y="45720"/>
                  <a:pt x="19811" y="48768"/>
                  <a:pt x="19811" y="51816"/>
                </a:cubicBezTo>
                <a:cubicBezTo>
                  <a:pt x="19811" y="54864"/>
                  <a:pt x="21336" y="57912"/>
                  <a:pt x="24383" y="59436"/>
                </a:cubicBezTo>
                <a:cubicBezTo>
                  <a:pt x="27432" y="62484"/>
                  <a:pt x="35052" y="64008"/>
                  <a:pt x="44196" y="65532"/>
                </a:cubicBezTo>
                <a:cubicBezTo>
                  <a:pt x="54864" y="68580"/>
                  <a:pt x="64008" y="70104"/>
                  <a:pt x="68580" y="73152"/>
                </a:cubicBezTo>
                <a:cubicBezTo>
                  <a:pt x="73152" y="76200"/>
                  <a:pt x="77724" y="80772"/>
                  <a:pt x="80772" y="85344"/>
                </a:cubicBezTo>
                <a:cubicBezTo>
                  <a:pt x="83820" y="91440"/>
                  <a:pt x="85344" y="97536"/>
                  <a:pt x="85344" y="105156"/>
                </a:cubicBezTo>
                <a:cubicBezTo>
                  <a:pt x="86868" y="115824"/>
                  <a:pt x="83820" y="124968"/>
                  <a:pt x="77724" y="134112"/>
                </a:cubicBezTo>
                <a:cubicBezTo>
                  <a:pt x="71628" y="141732"/>
                  <a:pt x="62483" y="146304"/>
                  <a:pt x="47244" y="147828"/>
                </a:cubicBezTo>
                <a:cubicBezTo>
                  <a:pt x="21336" y="150876"/>
                  <a:pt x="6096" y="137160"/>
                  <a:pt x="1524" y="108204"/>
                </a:cubicBezTo>
                <a:close/>
                <a:moveTo>
                  <a:pt x="147828" y="106680"/>
                </a:moveTo>
                <a:lnTo>
                  <a:pt x="169164" y="109728"/>
                </a:lnTo>
                <a:cubicBezTo>
                  <a:pt x="166115" y="118872"/>
                  <a:pt x="163068" y="126492"/>
                  <a:pt x="158496" y="131064"/>
                </a:cubicBezTo>
                <a:cubicBezTo>
                  <a:pt x="152400" y="135636"/>
                  <a:pt x="146303" y="138684"/>
                  <a:pt x="138684" y="140208"/>
                </a:cubicBezTo>
                <a:cubicBezTo>
                  <a:pt x="126492" y="140208"/>
                  <a:pt x="117347" y="137160"/>
                  <a:pt x="111252" y="131064"/>
                </a:cubicBezTo>
                <a:cubicBezTo>
                  <a:pt x="103632" y="121920"/>
                  <a:pt x="99060" y="111252"/>
                  <a:pt x="97536" y="94488"/>
                </a:cubicBezTo>
                <a:cubicBezTo>
                  <a:pt x="96011" y="79248"/>
                  <a:pt x="97536" y="67056"/>
                  <a:pt x="105156" y="57912"/>
                </a:cubicBezTo>
                <a:cubicBezTo>
                  <a:pt x="109728" y="48768"/>
                  <a:pt x="117347" y="44196"/>
                  <a:pt x="126492" y="42672"/>
                </a:cubicBezTo>
                <a:cubicBezTo>
                  <a:pt x="138684" y="42672"/>
                  <a:pt x="146303" y="45720"/>
                  <a:pt x="153924" y="53340"/>
                </a:cubicBezTo>
                <a:cubicBezTo>
                  <a:pt x="161543" y="60960"/>
                  <a:pt x="166115" y="74676"/>
                  <a:pt x="167640" y="92964"/>
                </a:cubicBezTo>
                <a:lnTo>
                  <a:pt x="167640" y="94488"/>
                </a:lnTo>
                <a:lnTo>
                  <a:pt x="118871" y="99060"/>
                </a:lnTo>
                <a:cubicBezTo>
                  <a:pt x="118871" y="106680"/>
                  <a:pt x="120396" y="112776"/>
                  <a:pt x="124968" y="115824"/>
                </a:cubicBezTo>
                <a:cubicBezTo>
                  <a:pt x="128015" y="120396"/>
                  <a:pt x="132587" y="121920"/>
                  <a:pt x="137159" y="121920"/>
                </a:cubicBezTo>
                <a:cubicBezTo>
                  <a:pt x="143256" y="120396"/>
                  <a:pt x="146303" y="115824"/>
                  <a:pt x="147828" y="106680"/>
                </a:cubicBezTo>
                <a:close/>
                <a:moveTo>
                  <a:pt x="146303" y="82296"/>
                </a:moveTo>
                <a:cubicBezTo>
                  <a:pt x="146303" y="74676"/>
                  <a:pt x="144780" y="70104"/>
                  <a:pt x="140208" y="67056"/>
                </a:cubicBezTo>
                <a:cubicBezTo>
                  <a:pt x="137159" y="62484"/>
                  <a:pt x="134112" y="60960"/>
                  <a:pt x="129540" y="62484"/>
                </a:cubicBezTo>
                <a:cubicBezTo>
                  <a:pt x="126492" y="62484"/>
                  <a:pt x="121920" y="64008"/>
                  <a:pt x="120396" y="68580"/>
                </a:cubicBezTo>
                <a:cubicBezTo>
                  <a:pt x="117347" y="73152"/>
                  <a:pt x="115824" y="77724"/>
                  <a:pt x="117347" y="85344"/>
                </a:cubicBezTo>
                <a:close/>
                <a:moveTo>
                  <a:pt x="213359" y="38100"/>
                </a:moveTo>
                <a:lnTo>
                  <a:pt x="214884" y="56388"/>
                </a:lnTo>
                <a:lnTo>
                  <a:pt x="201168" y="57912"/>
                </a:lnTo>
                <a:lnTo>
                  <a:pt x="205740" y="96012"/>
                </a:lnTo>
                <a:cubicBezTo>
                  <a:pt x="205740" y="103632"/>
                  <a:pt x="207264" y="108204"/>
                  <a:pt x="207264" y="109728"/>
                </a:cubicBezTo>
                <a:cubicBezTo>
                  <a:pt x="208787" y="111252"/>
                  <a:pt x="210312" y="112776"/>
                  <a:pt x="211836" y="112776"/>
                </a:cubicBezTo>
                <a:cubicBezTo>
                  <a:pt x="214884" y="112776"/>
                  <a:pt x="216408" y="111252"/>
                  <a:pt x="219456" y="109728"/>
                </a:cubicBezTo>
                <a:lnTo>
                  <a:pt x="224028" y="128016"/>
                </a:lnTo>
                <a:cubicBezTo>
                  <a:pt x="219456" y="131064"/>
                  <a:pt x="213359" y="132588"/>
                  <a:pt x="208787" y="132588"/>
                </a:cubicBezTo>
                <a:cubicBezTo>
                  <a:pt x="202692" y="134112"/>
                  <a:pt x="199643" y="132588"/>
                  <a:pt x="195071" y="131064"/>
                </a:cubicBezTo>
                <a:cubicBezTo>
                  <a:pt x="192024" y="128016"/>
                  <a:pt x="190500" y="124968"/>
                  <a:pt x="188975" y="120396"/>
                </a:cubicBezTo>
                <a:cubicBezTo>
                  <a:pt x="187452" y="117348"/>
                  <a:pt x="185928" y="111252"/>
                  <a:pt x="185928" y="100584"/>
                </a:cubicBezTo>
                <a:lnTo>
                  <a:pt x="181356" y="59436"/>
                </a:lnTo>
                <a:lnTo>
                  <a:pt x="172212" y="60960"/>
                </a:lnTo>
                <a:lnTo>
                  <a:pt x="170687" y="41148"/>
                </a:lnTo>
                <a:lnTo>
                  <a:pt x="179831" y="41148"/>
                </a:lnTo>
                <a:lnTo>
                  <a:pt x="178308" y="22860"/>
                </a:lnTo>
                <a:lnTo>
                  <a:pt x="196596" y="6096"/>
                </a:lnTo>
                <a:lnTo>
                  <a:pt x="199643" y="38100"/>
                </a:lnTo>
                <a:close/>
                <a:moveTo>
                  <a:pt x="227075" y="24384"/>
                </a:moveTo>
                <a:lnTo>
                  <a:pt x="224028" y="1524"/>
                </a:lnTo>
                <a:lnTo>
                  <a:pt x="243840" y="0"/>
                </a:lnTo>
                <a:lnTo>
                  <a:pt x="246887" y="21336"/>
                </a:lnTo>
                <a:close/>
                <a:moveTo>
                  <a:pt x="236220" y="128016"/>
                </a:moveTo>
                <a:lnTo>
                  <a:pt x="227075" y="36576"/>
                </a:lnTo>
                <a:lnTo>
                  <a:pt x="246887" y="35052"/>
                </a:lnTo>
                <a:lnTo>
                  <a:pt x="256031" y="126492"/>
                </a:lnTo>
                <a:close/>
                <a:moveTo>
                  <a:pt x="286512" y="59436"/>
                </a:moveTo>
                <a:lnTo>
                  <a:pt x="268224" y="56388"/>
                </a:lnTo>
                <a:cubicBezTo>
                  <a:pt x="268224" y="47244"/>
                  <a:pt x="271271" y="39624"/>
                  <a:pt x="275843" y="35052"/>
                </a:cubicBezTo>
                <a:cubicBezTo>
                  <a:pt x="281940" y="30480"/>
                  <a:pt x="288036" y="28956"/>
                  <a:pt x="297180" y="27432"/>
                </a:cubicBezTo>
                <a:cubicBezTo>
                  <a:pt x="306324" y="27432"/>
                  <a:pt x="312420" y="27432"/>
                  <a:pt x="316992" y="28956"/>
                </a:cubicBezTo>
                <a:cubicBezTo>
                  <a:pt x="321564" y="30480"/>
                  <a:pt x="326136" y="33528"/>
                  <a:pt x="327659" y="38100"/>
                </a:cubicBezTo>
                <a:cubicBezTo>
                  <a:pt x="330708" y="42672"/>
                  <a:pt x="332231" y="48768"/>
                  <a:pt x="332231" y="59436"/>
                </a:cubicBezTo>
                <a:lnTo>
                  <a:pt x="335280" y="88392"/>
                </a:lnTo>
                <a:cubicBezTo>
                  <a:pt x="336803" y="96012"/>
                  <a:pt x="336803" y="102108"/>
                  <a:pt x="338328" y="106680"/>
                </a:cubicBezTo>
                <a:cubicBezTo>
                  <a:pt x="338328" y="109728"/>
                  <a:pt x="339852" y="114300"/>
                  <a:pt x="342900" y="118872"/>
                </a:cubicBezTo>
                <a:lnTo>
                  <a:pt x="323087" y="120396"/>
                </a:lnTo>
                <a:lnTo>
                  <a:pt x="320040" y="109728"/>
                </a:lnTo>
                <a:cubicBezTo>
                  <a:pt x="316992" y="114300"/>
                  <a:pt x="312420" y="118872"/>
                  <a:pt x="309371" y="120396"/>
                </a:cubicBezTo>
                <a:cubicBezTo>
                  <a:pt x="304800" y="123444"/>
                  <a:pt x="301752" y="124968"/>
                  <a:pt x="297180" y="124968"/>
                </a:cubicBezTo>
                <a:cubicBezTo>
                  <a:pt x="289559" y="124968"/>
                  <a:pt x="283464" y="123444"/>
                  <a:pt x="278892" y="118872"/>
                </a:cubicBezTo>
                <a:cubicBezTo>
                  <a:pt x="272796" y="114300"/>
                  <a:pt x="269747" y="108204"/>
                  <a:pt x="269747" y="100584"/>
                </a:cubicBezTo>
                <a:cubicBezTo>
                  <a:pt x="269747" y="94488"/>
                  <a:pt x="269747" y="89916"/>
                  <a:pt x="271271" y="85344"/>
                </a:cubicBezTo>
                <a:cubicBezTo>
                  <a:pt x="272796" y="82296"/>
                  <a:pt x="274320" y="79248"/>
                  <a:pt x="278892" y="76200"/>
                </a:cubicBezTo>
                <a:cubicBezTo>
                  <a:pt x="281940" y="73152"/>
                  <a:pt x="286512" y="70104"/>
                  <a:pt x="294131" y="68580"/>
                </a:cubicBezTo>
                <a:cubicBezTo>
                  <a:pt x="303275" y="65532"/>
                  <a:pt x="309371" y="62484"/>
                  <a:pt x="312420" y="60960"/>
                </a:cubicBezTo>
                <a:cubicBezTo>
                  <a:pt x="312420" y="54864"/>
                  <a:pt x="312420" y="51816"/>
                  <a:pt x="310896" y="50292"/>
                </a:cubicBezTo>
                <a:cubicBezTo>
                  <a:pt x="310896" y="48768"/>
                  <a:pt x="309371" y="47244"/>
                  <a:pt x="306324" y="47244"/>
                </a:cubicBezTo>
                <a:cubicBezTo>
                  <a:pt x="304800" y="45720"/>
                  <a:pt x="301752" y="45720"/>
                  <a:pt x="298703" y="45720"/>
                </a:cubicBezTo>
                <a:cubicBezTo>
                  <a:pt x="294131" y="47244"/>
                  <a:pt x="292608" y="47244"/>
                  <a:pt x="289559" y="48768"/>
                </a:cubicBezTo>
                <a:cubicBezTo>
                  <a:pt x="288036" y="51816"/>
                  <a:pt x="286512" y="54864"/>
                  <a:pt x="286512" y="59436"/>
                </a:cubicBezTo>
                <a:close/>
                <a:moveTo>
                  <a:pt x="313943" y="76200"/>
                </a:moveTo>
                <a:cubicBezTo>
                  <a:pt x="312420" y="77724"/>
                  <a:pt x="307847" y="79248"/>
                  <a:pt x="303275" y="80772"/>
                </a:cubicBezTo>
                <a:cubicBezTo>
                  <a:pt x="297180" y="83820"/>
                  <a:pt x="292608" y="85344"/>
                  <a:pt x="291084" y="88392"/>
                </a:cubicBezTo>
                <a:cubicBezTo>
                  <a:pt x="289559" y="89916"/>
                  <a:pt x="289559" y="92964"/>
                  <a:pt x="289559" y="96012"/>
                </a:cubicBezTo>
                <a:cubicBezTo>
                  <a:pt x="289559" y="99060"/>
                  <a:pt x="291084" y="102108"/>
                  <a:pt x="292608" y="103632"/>
                </a:cubicBezTo>
                <a:cubicBezTo>
                  <a:pt x="295656" y="106680"/>
                  <a:pt x="298703" y="106680"/>
                  <a:pt x="301752" y="106680"/>
                </a:cubicBezTo>
                <a:cubicBezTo>
                  <a:pt x="304800" y="106680"/>
                  <a:pt x="306324" y="105156"/>
                  <a:pt x="309371" y="103632"/>
                </a:cubicBezTo>
                <a:cubicBezTo>
                  <a:pt x="312420" y="100584"/>
                  <a:pt x="313943" y="99060"/>
                  <a:pt x="315468" y="96012"/>
                </a:cubicBezTo>
                <a:cubicBezTo>
                  <a:pt x="315468" y="92964"/>
                  <a:pt x="315468" y="88392"/>
                  <a:pt x="315468" y="80772"/>
                </a:cubicBezTo>
                <a:close/>
                <a:moveTo>
                  <a:pt x="348996" y="24384"/>
                </a:moveTo>
                <a:lnTo>
                  <a:pt x="367284" y="22860"/>
                </a:lnTo>
                <a:lnTo>
                  <a:pt x="368808" y="36576"/>
                </a:lnTo>
                <a:cubicBezTo>
                  <a:pt x="370331" y="32004"/>
                  <a:pt x="373380" y="27432"/>
                  <a:pt x="377952" y="24384"/>
                </a:cubicBezTo>
                <a:cubicBezTo>
                  <a:pt x="381000" y="21336"/>
                  <a:pt x="385571" y="19812"/>
                  <a:pt x="390143" y="18288"/>
                </a:cubicBezTo>
                <a:cubicBezTo>
                  <a:pt x="399287" y="18288"/>
                  <a:pt x="406908" y="21336"/>
                  <a:pt x="413003" y="28956"/>
                </a:cubicBezTo>
                <a:cubicBezTo>
                  <a:pt x="420624" y="36576"/>
                  <a:pt x="425196" y="48768"/>
                  <a:pt x="426720" y="64008"/>
                </a:cubicBezTo>
                <a:cubicBezTo>
                  <a:pt x="428243" y="79248"/>
                  <a:pt x="425196" y="91440"/>
                  <a:pt x="420624" y="100584"/>
                </a:cubicBezTo>
                <a:cubicBezTo>
                  <a:pt x="414528" y="109728"/>
                  <a:pt x="408431" y="114300"/>
                  <a:pt x="399287" y="115824"/>
                </a:cubicBezTo>
                <a:cubicBezTo>
                  <a:pt x="394715" y="115824"/>
                  <a:pt x="391668" y="115824"/>
                  <a:pt x="387096" y="112776"/>
                </a:cubicBezTo>
                <a:cubicBezTo>
                  <a:pt x="384047" y="111252"/>
                  <a:pt x="379475" y="108204"/>
                  <a:pt x="376428" y="103632"/>
                </a:cubicBezTo>
                <a:lnTo>
                  <a:pt x="379475" y="150876"/>
                </a:lnTo>
                <a:lnTo>
                  <a:pt x="359664" y="152400"/>
                </a:lnTo>
                <a:close/>
                <a:moveTo>
                  <a:pt x="371856" y="67056"/>
                </a:moveTo>
                <a:cubicBezTo>
                  <a:pt x="373380" y="77724"/>
                  <a:pt x="374903" y="85344"/>
                  <a:pt x="379475" y="89916"/>
                </a:cubicBezTo>
                <a:cubicBezTo>
                  <a:pt x="382524" y="94488"/>
                  <a:pt x="387096" y="97536"/>
                  <a:pt x="391668" y="96012"/>
                </a:cubicBezTo>
                <a:cubicBezTo>
                  <a:pt x="396240" y="96012"/>
                  <a:pt x="400812" y="92964"/>
                  <a:pt x="403859" y="88392"/>
                </a:cubicBezTo>
                <a:cubicBezTo>
                  <a:pt x="405384" y="83820"/>
                  <a:pt x="406908" y="76200"/>
                  <a:pt x="405384" y="65532"/>
                </a:cubicBezTo>
                <a:cubicBezTo>
                  <a:pt x="405384" y="56388"/>
                  <a:pt x="402336" y="48768"/>
                  <a:pt x="399287" y="44196"/>
                </a:cubicBezTo>
                <a:cubicBezTo>
                  <a:pt x="394715" y="39624"/>
                  <a:pt x="391668" y="38100"/>
                  <a:pt x="387096" y="38100"/>
                </a:cubicBezTo>
                <a:cubicBezTo>
                  <a:pt x="382524" y="39624"/>
                  <a:pt x="377952" y="41148"/>
                  <a:pt x="374903" y="47244"/>
                </a:cubicBezTo>
                <a:cubicBezTo>
                  <a:pt x="371856" y="51816"/>
                  <a:pt x="371856" y="57912"/>
                  <a:pt x="371856" y="67056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993391" y="2455164"/>
            <a:ext cx="542544" cy="176784"/>
          </a:xfrm>
          <a:custGeom>
            <a:avLst/>
            <a:gdLst/>
            <a:ahLst/>
            <a:cxnLst/>
            <a:rect l="l" t="t" r="r" b="b"/>
            <a:pathLst>
              <a:path w="542544" h="176784">
                <a:moveTo>
                  <a:pt x="12193" y="176784"/>
                </a:moveTo>
                <a:lnTo>
                  <a:pt x="0" y="50292"/>
                </a:lnTo>
                <a:lnTo>
                  <a:pt x="21337" y="47244"/>
                </a:lnTo>
                <a:lnTo>
                  <a:pt x="33528" y="175260"/>
                </a:lnTo>
                <a:close/>
                <a:moveTo>
                  <a:pt x="121921" y="166116"/>
                </a:moveTo>
                <a:lnTo>
                  <a:pt x="102109" y="167640"/>
                </a:lnTo>
                <a:lnTo>
                  <a:pt x="97537" y="121920"/>
                </a:lnTo>
                <a:cubicBezTo>
                  <a:pt x="97537" y="111252"/>
                  <a:pt x="96012" y="105156"/>
                  <a:pt x="94488" y="102108"/>
                </a:cubicBezTo>
                <a:cubicBezTo>
                  <a:pt x="94488" y="99060"/>
                  <a:pt x="92965" y="97536"/>
                  <a:pt x="89916" y="96012"/>
                </a:cubicBezTo>
                <a:cubicBezTo>
                  <a:pt x="88393" y="94488"/>
                  <a:pt x="85344" y="92964"/>
                  <a:pt x="82297" y="94488"/>
                </a:cubicBezTo>
                <a:cubicBezTo>
                  <a:pt x="79249" y="94488"/>
                  <a:pt x="76200" y="96012"/>
                  <a:pt x="74677" y="97536"/>
                </a:cubicBezTo>
                <a:cubicBezTo>
                  <a:pt x="71628" y="100584"/>
                  <a:pt x="70105" y="103632"/>
                  <a:pt x="68581" y="108204"/>
                </a:cubicBezTo>
                <a:cubicBezTo>
                  <a:pt x="68581" y="111252"/>
                  <a:pt x="68581" y="118872"/>
                  <a:pt x="70105" y="129540"/>
                </a:cubicBezTo>
                <a:lnTo>
                  <a:pt x="73153" y="170688"/>
                </a:lnTo>
                <a:lnTo>
                  <a:pt x="53340" y="172212"/>
                </a:lnTo>
                <a:lnTo>
                  <a:pt x="44197" y="80772"/>
                </a:lnTo>
                <a:lnTo>
                  <a:pt x="64009" y="79248"/>
                </a:lnTo>
                <a:lnTo>
                  <a:pt x="64009" y="92964"/>
                </a:lnTo>
                <a:cubicBezTo>
                  <a:pt x="67056" y="86868"/>
                  <a:pt x="70105" y="82296"/>
                  <a:pt x="74677" y="79248"/>
                </a:cubicBezTo>
                <a:cubicBezTo>
                  <a:pt x="79249" y="76200"/>
                  <a:pt x="82297" y="74676"/>
                  <a:pt x="88393" y="74676"/>
                </a:cubicBezTo>
                <a:cubicBezTo>
                  <a:pt x="94488" y="74676"/>
                  <a:pt x="99060" y="74676"/>
                  <a:pt x="103633" y="77724"/>
                </a:cubicBezTo>
                <a:cubicBezTo>
                  <a:pt x="108205" y="80772"/>
                  <a:pt x="111253" y="83820"/>
                  <a:pt x="112777" y="88392"/>
                </a:cubicBezTo>
                <a:cubicBezTo>
                  <a:pt x="114301" y="92964"/>
                  <a:pt x="115825" y="100584"/>
                  <a:pt x="117349" y="109728"/>
                </a:cubicBezTo>
                <a:close/>
                <a:moveTo>
                  <a:pt x="134112" y="138684"/>
                </a:moveTo>
                <a:lnTo>
                  <a:pt x="153925" y="134112"/>
                </a:lnTo>
                <a:cubicBezTo>
                  <a:pt x="155449" y="143256"/>
                  <a:pt x="161545" y="147828"/>
                  <a:pt x="170689" y="146304"/>
                </a:cubicBezTo>
                <a:cubicBezTo>
                  <a:pt x="175261" y="146304"/>
                  <a:pt x="178309" y="144780"/>
                  <a:pt x="181357" y="143256"/>
                </a:cubicBezTo>
                <a:cubicBezTo>
                  <a:pt x="182881" y="140208"/>
                  <a:pt x="184405" y="138684"/>
                  <a:pt x="184405" y="135636"/>
                </a:cubicBezTo>
                <a:cubicBezTo>
                  <a:pt x="184405" y="132588"/>
                  <a:pt x="182881" y="131064"/>
                  <a:pt x="181357" y="131064"/>
                </a:cubicBezTo>
                <a:cubicBezTo>
                  <a:pt x="181357" y="129540"/>
                  <a:pt x="178309" y="128016"/>
                  <a:pt x="175261" y="128016"/>
                </a:cubicBezTo>
                <a:cubicBezTo>
                  <a:pt x="158497" y="124968"/>
                  <a:pt x="147829" y="121920"/>
                  <a:pt x="143257" y="118872"/>
                </a:cubicBezTo>
                <a:cubicBezTo>
                  <a:pt x="137161" y="114300"/>
                  <a:pt x="134112" y="108204"/>
                  <a:pt x="132589" y="99060"/>
                </a:cubicBezTo>
                <a:cubicBezTo>
                  <a:pt x="132589" y="89916"/>
                  <a:pt x="134112" y="83820"/>
                  <a:pt x="138684" y="77724"/>
                </a:cubicBezTo>
                <a:cubicBezTo>
                  <a:pt x="143257" y="71628"/>
                  <a:pt x="150877" y="68580"/>
                  <a:pt x="161545" y="67056"/>
                </a:cubicBezTo>
                <a:cubicBezTo>
                  <a:pt x="172212" y="67056"/>
                  <a:pt x="179833" y="68580"/>
                  <a:pt x="184405" y="71628"/>
                </a:cubicBezTo>
                <a:cubicBezTo>
                  <a:pt x="190501" y="74676"/>
                  <a:pt x="195073" y="80772"/>
                  <a:pt x="198121" y="88392"/>
                </a:cubicBezTo>
                <a:lnTo>
                  <a:pt x="179833" y="94488"/>
                </a:lnTo>
                <a:cubicBezTo>
                  <a:pt x="176784" y="88392"/>
                  <a:pt x="172212" y="83820"/>
                  <a:pt x="164593" y="85344"/>
                </a:cubicBezTo>
                <a:cubicBezTo>
                  <a:pt x="158497" y="85344"/>
                  <a:pt x="155449" y="86868"/>
                  <a:pt x="153925" y="88392"/>
                </a:cubicBezTo>
                <a:cubicBezTo>
                  <a:pt x="150877" y="89916"/>
                  <a:pt x="150877" y="91440"/>
                  <a:pt x="150877" y="94488"/>
                </a:cubicBezTo>
                <a:cubicBezTo>
                  <a:pt x="150877" y="96012"/>
                  <a:pt x="152401" y="97536"/>
                  <a:pt x="153925" y="99060"/>
                </a:cubicBezTo>
                <a:cubicBezTo>
                  <a:pt x="156973" y="100584"/>
                  <a:pt x="163069" y="102108"/>
                  <a:pt x="172212" y="103632"/>
                </a:cubicBezTo>
                <a:cubicBezTo>
                  <a:pt x="184405" y="105156"/>
                  <a:pt x="192025" y="108204"/>
                  <a:pt x="196597" y="112776"/>
                </a:cubicBezTo>
                <a:cubicBezTo>
                  <a:pt x="201169" y="117348"/>
                  <a:pt x="202693" y="123444"/>
                  <a:pt x="204217" y="129540"/>
                </a:cubicBezTo>
                <a:cubicBezTo>
                  <a:pt x="204217" y="138684"/>
                  <a:pt x="202693" y="146304"/>
                  <a:pt x="196597" y="152400"/>
                </a:cubicBezTo>
                <a:cubicBezTo>
                  <a:pt x="192025" y="160020"/>
                  <a:pt x="182881" y="163068"/>
                  <a:pt x="172212" y="164592"/>
                </a:cubicBezTo>
                <a:cubicBezTo>
                  <a:pt x="163069" y="164592"/>
                  <a:pt x="153925" y="163068"/>
                  <a:pt x="147829" y="158496"/>
                </a:cubicBezTo>
                <a:cubicBezTo>
                  <a:pt x="141733" y="155448"/>
                  <a:pt x="137161" y="147828"/>
                  <a:pt x="134112" y="138684"/>
                </a:cubicBezTo>
                <a:close/>
                <a:moveTo>
                  <a:pt x="249937" y="62484"/>
                </a:moveTo>
                <a:lnTo>
                  <a:pt x="251461" y="80772"/>
                </a:lnTo>
                <a:lnTo>
                  <a:pt x="237745" y="82296"/>
                </a:lnTo>
                <a:lnTo>
                  <a:pt x="240793" y="120396"/>
                </a:lnTo>
                <a:cubicBezTo>
                  <a:pt x="242317" y="128016"/>
                  <a:pt x="242317" y="132588"/>
                  <a:pt x="242317" y="134112"/>
                </a:cubicBezTo>
                <a:cubicBezTo>
                  <a:pt x="243840" y="135636"/>
                  <a:pt x="245365" y="137160"/>
                  <a:pt x="248412" y="137160"/>
                </a:cubicBezTo>
                <a:cubicBezTo>
                  <a:pt x="249937" y="137160"/>
                  <a:pt x="252984" y="135636"/>
                  <a:pt x="256033" y="134112"/>
                </a:cubicBezTo>
                <a:lnTo>
                  <a:pt x="259081" y="152400"/>
                </a:lnTo>
                <a:cubicBezTo>
                  <a:pt x="254509" y="155448"/>
                  <a:pt x="249937" y="156972"/>
                  <a:pt x="243840" y="156972"/>
                </a:cubicBezTo>
                <a:cubicBezTo>
                  <a:pt x="239269" y="158496"/>
                  <a:pt x="234697" y="156972"/>
                  <a:pt x="231649" y="155448"/>
                </a:cubicBezTo>
                <a:cubicBezTo>
                  <a:pt x="228601" y="152400"/>
                  <a:pt x="225553" y="149352"/>
                  <a:pt x="224029" y="144780"/>
                </a:cubicBezTo>
                <a:cubicBezTo>
                  <a:pt x="224029" y="141732"/>
                  <a:pt x="222505" y="134112"/>
                  <a:pt x="220981" y="124968"/>
                </a:cubicBezTo>
                <a:lnTo>
                  <a:pt x="217933" y="83820"/>
                </a:lnTo>
                <a:lnTo>
                  <a:pt x="208789" y="85344"/>
                </a:lnTo>
                <a:lnTo>
                  <a:pt x="207265" y="65532"/>
                </a:lnTo>
                <a:lnTo>
                  <a:pt x="216409" y="65532"/>
                </a:lnTo>
                <a:lnTo>
                  <a:pt x="213361" y="47244"/>
                </a:lnTo>
                <a:lnTo>
                  <a:pt x="233173" y="30480"/>
                </a:lnTo>
                <a:lnTo>
                  <a:pt x="236221" y="62484"/>
                </a:lnTo>
                <a:close/>
                <a:moveTo>
                  <a:pt x="280417" y="86868"/>
                </a:moveTo>
                <a:lnTo>
                  <a:pt x="262129" y="85344"/>
                </a:lnTo>
                <a:cubicBezTo>
                  <a:pt x="263653" y="74676"/>
                  <a:pt x="266701" y="68580"/>
                  <a:pt x="271273" y="64008"/>
                </a:cubicBezTo>
                <a:cubicBezTo>
                  <a:pt x="275845" y="59436"/>
                  <a:pt x="283465" y="56388"/>
                  <a:pt x="292609" y="56388"/>
                </a:cubicBezTo>
                <a:cubicBezTo>
                  <a:pt x="301753" y="54864"/>
                  <a:pt x="307849" y="54864"/>
                  <a:pt x="312421" y="57912"/>
                </a:cubicBezTo>
                <a:cubicBezTo>
                  <a:pt x="316993" y="59436"/>
                  <a:pt x="320040" y="62484"/>
                  <a:pt x="323089" y="65532"/>
                </a:cubicBezTo>
                <a:cubicBezTo>
                  <a:pt x="324612" y="70104"/>
                  <a:pt x="326137" y="77724"/>
                  <a:pt x="327661" y="88392"/>
                </a:cubicBezTo>
                <a:lnTo>
                  <a:pt x="330709" y="117348"/>
                </a:lnTo>
                <a:cubicBezTo>
                  <a:pt x="330709" y="124968"/>
                  <a:pt x="332233" y="131064"/>
                  <a:pt x="332233" y="134112"/>
                </a:cubicBezTo>
                <a:cubicBezTo>
                  <a:pt x="333757" y="138684"/>
                  <a:pt x="335281" y="141732"/>
                  <a:pt x="336805" y="146304"/>
                </a:cubicBezTo>
                <a:lnTo>
                  <a:pt x="318517" y="147828"/>
                </a:lnTo>
                <a:lnTo>
                  <a:pt x="313945" y="138684"/>
                </a:lnTo>
                <a:cubicBezTo>
                  <a:pt x="310897" y="143256"/>
                  <a:pt x="307849" y="146304"/>
                  <a:pt x="304801" y="149352"/>
                </a:cubicBezTo>
                <a:cubicBezTo>
                  <a:pt x="300229" y="150876"/>
                  <a:pt x="295657" y="152400"/>
                  <a:pt x="292609" y="152400"/>
                </a:cubicBezTo>
                <a:cubicBezTo>
                  <a:pt x="284989" y="153924"/>
                  <a:pt x="278893" y="152400"/>
                  <a:pt x="272797" y="147828"/>
                </a:cubicBezTo>
                <a:cubicBezTo>
                  <a:pt x="268225" y="143256"/>
                  <a:pt x="265177" y="135636"/>
                  <a:pt x="265177" y="128016"/>
                </a:cubicBezTo>
                <a:cubicBezTo>
                  <a:pt x="263653" y="123444"/>
                  <a:pt x="265177" y="118872"/>
                  <a:pt x="266701" y="114300"/>
                </a:cubicBezTo>
                <a:cubicBezTo>
                  <a:pt x="268225" y="109728"/>
                  <a:pt x="269749" y="106680"/>
                  <a:pt x="272797" y="103632"/>
                </a:cubicBezTo>
                <a:cubicBezTo>
                  <a:pt x="275845" y="102108"/>
                  <a:pt x="281940" y="99060"/>
                  <a:pt x="289561" y="96012"/>
                </a:cubicBezTo>
                <a:cubicBezTo>
                  <a:pt x="298705" y="92964"/>
                  <a:pt x="304801" y="91440"/>
                  <a:pt x="307849" y="88392"/>
                </a:cubicBezTo>
                <a:cubicBezTo>
                  <a:pt x="307849" y="83820"/>
                  <a:pt x="306325" y="80772"/>
                  <a:pt x="306325" y="79248"/>
                </a:cubicBezTo>
                <a:cubicBezTo>
                  <a:pt x="304801" y="77724"/>
                  <a:pt x="303277" y="76200"/>
                  <a:pt x="301753" y="74676"/>
                </a:cubicBezTo>
                <a:cubicBezTo>
                  <a:pt x="300229" y="74676"/>
                  <a:pt x="297181" y="74676"/>
                  <a:pt x="294133" y="74676"/>
                </a:cubicBezTo>
                <a:cubicBezTo>
                  <a:pt x="289561" y="74676"/>
                  <a:pt x="286512" y="76200"/>
                  <a:pt x="284989" y="77724"/>
                </a:cubicBezTo>
                <a:cubicBezTo>
                  <a:pt x="283465" y="79248"/>
                  <a:pt x="281940" y="82296"/>
                  <a:pt x="280417" y="86868"/>
                </a:cubicBezTo>
                <a:close/>
                <a:moveTo>
                  <a:pt x="309373" y="105156"/>
                </a:moveTo>
                <a:cubicBezTo>
                  <a:pt x="307849" y="105156"/>
                  <a:pt x="303277" y="106680"/>
                  <a:pt x="298705" y="109728"/>
                </a:cubicBezTo>
                <a:cubicBezTo>
                  <a:pt x="292609" y="111252"/>
                  <a:pt x="288037" y="114300"/>
                  <a:pt x="286512" y="115824"/>
                </a:cubicBezTo>
                <a:cubicBezTo>
                  <a:pt x="284989" y="117348"/>
                  <a:pt x="283465" y="120396"/>
                  <a:pt x="283465" y="123444"/>
                </a:cubicBezTo>
                <a:cubicBezTo>
                  <a:pt x="284989" y="126492"/>
                  <a:pt x="286512" y="129540"/>
                  <a:pt x="288037" y="132588"/>
                </a:cubicBezTo>
                <a:cubicBezTo>
                  <a:pt x="291084" y="134112"/>
                  <a:pt x="292609" y="135636"/>
                  <a:pt x="297181" y="135636"/>
                </a:cubicBezTo>
                <a:cubicBezTo>
                  <a:pt x="298705" y="135636"/>
                  <a:pt x="301753" y="134112"/>
                  <a:pt x="304801" y="131064"/>
                </a:cubicBezTo>
                <a:cubicBezTo>
                  <a:pt x="307849" y="129540"/>
                  <a:pt x="309373" y="126492"/>
                  <a:pt x="309373" y="123444"/>
                </a:cubicBezTo>
                <a:cubicBezTo>
                  <a:pt x="310897" y="121920"/>
                  <a:pt x="310897" y="115824"/>
                  <a:pt x="309373" y="109728"/>
                </a:cubicBezTo>
                <a:close/>
                <a:moveTo>
                  <a:pt x="420625" y="138684"/>
                </a:moveTo>
                <a:lnTo>
                  <a:pt x="400812" y="140208"/>
                </a:lnTo>
                <a:lnTo>
                  <a:pt x="396240" y="92964"/>
                </a:lnTo>
                <a:cubicBezTo>
                  <a:pt x="396240" y="83820"/>
                  <a:pt x="394717" y="77724"/>
                  <a:pt x="393193" y="74676"/>
                </a:cubicBezTo>
                <a:cubicBezTo>
                  <a:pt x="393193" y="71628"/>
                  <a:pt x="391669" y="70104"/>
                  <a:pt x="388621" y="68580"/>
                </a:cubicBezTo>
                <a:cubicBezTo>
                  <a:pt x="387097" y="67056"/>
                  <a:pt x="384049" y="65532"/>
                  <a:pt x="382525" y="65532"/>
                </a:cubicBezTo>
                <a:cubicBezTo>
                  <a:pt x="377953" y="67056"/>
                  <a:pt x="374905" y="68580"/>
                  <a:pt x="373381" y="70104"/>
                </a:cubicBezTo>
                <a:cubicBezTo>
                  <a:pt x="370333" y="73152"/>
                  <a:pt x="368809" y="76200"/>
                  <a:pt x="368809" y="79248"/>
                </a:cubicBezTo>
                <a:cubicBezTo>
                  <a:pt x="367284" y="83820"/>
                  <a:pt x="367284" y="91440"/>
                  <a:pt x="368809" y="102108"/>
                </a:cubicBezTo>
                <a:lnTo>
                  <a:pt x="371857" y="143256"/>
                </a:lnTo>
                <a:lnTo>
                  <a:pt x="352045" y="144780"/>
                </a:lnTo>
                <a:lnTo>
                  <a:pt x="344425" y="53340"/>
                </a:lnTo>
                <a:lnTo>
                  <a:pt x="362712" y="51816"/>
                </a:lnTo>
                <a:lnTo>
                  <a:pt x="364237" y="65532"/>
                </a:lnTo>
                <a:cubicBezTo>
                  <a:pt x="365761" y="59436"/>
                  <a:pt x="370333" y="54864"/>
                  <a:pt x="373381" y="51816"/>
                </a:cubicBezTo>
                <a:cubicBezTo>
                  <a:pt x="377953" y="48768"/>
                  <a:pt x="382525" y="47244"/>
                  <a:pt x="387097" y="47244"/>
                </a:cubicBezTo>
                <a:cubicBezTo>
                  <a:pt x="393193" y="45720"/>
                  <a:pt x="397765" y="47244"/>
                  <a:pt x="402337" y="50292"/>
                </a:cubicBezTo>
                <a:cubicBezTo>
                  <a:pt x="406909" y="53340"/>
                  <a:pt x="409957" y="56388"/>
                  <a:pt x="411481" y="60960"/>
                </a:cubicBezTo>
                <a:cubicBezTo>
                  <a:pt x="413005" y="65532"/>
                  <a:pt x="414529" y="73152"/>
                  <a:pt x="416053" y="82296"/>
                </a:cubicBezTo>
                <a:close/>
                <a:moveTo>
                  <a:pt x="432817" y="111252"/>
                </a:moveTo>
                <a:lnTo>
                  <a:pt x="452629" y="105156"/>
                </a:lnTo>
                <a:cubicBezTo>
                  <a:pt x="454153" y="115824"/>
                  <a:pt x="460249" y="118872"/>
                  <a:pt x="469393" y="118872"/>
                </a:cubicBezTo>
                <a:cubicBezTo>
                  <a:pt x="473965" y="118872"/>
                  <a:pt x="478537" y="117348"/>
                  <a:pt x="480061" y="114300"/>
                </a:cubicBezTo>
                <a:cubicBezTo>
                  <a:pt x="483109" y="112776"/>
                  <a:pt x="483109" y="109728"/>
                  <a:pt x="483109" y="108204"/>
                </a:cubicBezTo>
                <a:cubicBezTo>
                  <a:pt x="483109" y="105156"/>
                  <a:pt x="481584" y="103632"/>
                  <a:pt x="481584" y="102108"/>
                </a:cubicBezTo>
                <a:cubicBezTo>
                  <a:pt x="480061" y="102108"/>
                  <a:pt x="477012" y="100584"/>
                  <a:pt x="473965" y="100584"/>
                </a:cubicBezTo>
                <a:cubicBezTo>
                  <a:pt x="457201" y="97536"/>
                  <a:pt x="446533" y="94488"/>
                  <a:pt x="441961" y="91440"/>
                </a:cubicBezTo>
                <a:cubicBezTo>
                  <a:pt x="435865" y="86868"/>
                  <a:pt x="432817" y="79248"/>
                  <a:pt x="431293" y="71628"/>
                </a:cubicBezTo>
                <a:cubicBezTo>
                  <a:pt x="431293" y="62484"/>
                  <a:pt x="432817" y="56388"/>
                  <a:pt x="437389" y="50292"/>
                </a:cubicBezTo>
                <a:cubicBezTo>
                  <a:pt x="443484" y="44196"/>
                  <a:pt x="451105" y="41148"/>
                  <a:pt x="460249" y="39624"/>
                </a:cubicBezTo>
                <a:cubicBezTo>
                  <a:pt x="470917" y="39624"/>
                  <a:pt x="478537" y="41148"/>
                  <a:pt x="484633" y="44196"/>
                </a:cubicBezTo>
                <a:cubicBezTo>
                  <a:pt x="489205" y="47244"/>
                  <a:pt x="493777" y="53340"/>
                  <a:pt x="496825" y="60960"/>
                </a:cubicBezTo>
                <a:lnTo>
                  <a:pt x="478537" y="67056"/>
                </a:lnTo>
                <a:cubicBezTo>
                  <a:pt x="475489" y="59436"/>
                  <a:pt x="470917" y="56388"/>
                  <a:pt x="463297" y="57912"/>
                </a:cubicBezTo>
                <a:cubicBezTo>
                  <a:pt x="457201" y="57912"/>
                  <a:pt x="454153" y="59436"/>
                  <a:pt x="452629" y="60960"/>
                </a:cubicBezTo>
                <a:cubicBezTo>
                  <a:pt x="451105" y="62484"/>
                  <a:pt x="449581" y="64008"/>
                  <a:pt x="449581" y="67056"/>
                </a:cubicBezTo>
                <a:cubicBezTo>
                  <a:pt x="449581" y="68580"/>
                  <a:pt x="451105" y="70104"/>
                  <a:pt x="452629" y="71628"/>
                </a:cubicBezTo>
                <a:cubicBezTo>
                  <a:pt x="455677" y="73152"/>
                  <a:pt x="461773" y="74676"/>
                  <a:pt x="470917" y="76200"/>
                </a:cubicBezTo>
                <a:cubicBezTo>
                  <a:pt x="483109" y="77724"/>
                  <a:pt x="490729" y="80772"/>
                  <a:pt x="495301" y="85344"/>
                </a:cubicBezTo>
                <a:cubicBezTo>
                  <a:pt x="499873" y="89916"/>
                  <a:pt x="502921" y="94488"/>
                  <a:pt x="502921" y="102108"/>
                </a:cubicBezTo>
                <a:cubicBezTo>
                  <a:pt x="504445" y="111252"/>
                  <a:pt x="501397" y="118872"/>
                  <a:pt x="495301" y="124968"/>
                </a:cubicBezTo>
                <a:cubicBezTo>
                  <a:pt x="490729" y="131064"/>
                  <a:pt x="481584" y="135636"/>
                  <a:pt x="470917" y="135636"/>
                </a:cubicBezTo>
                <a:cubicBezTo>
                  <a:pt x="461773" y="137160"/>
                  <a:pt x="452629" y="135636"/>
                  <a:pt x="446533" y="131064"/>
                </a:cubicBezTo>
                <a:cubicBezTo>
                  <a:pt x="440437" y="126492"/>
                  <a:pt x="435865" y="120396"/>
                  <a:pt x="432817" y="111252"/>
                </a:cubicBezTo>
                <a:close/>
                <a:moveTo>
                  <a:pt x="512065" y="24384"/>
                </a:moveTo>
                <a:lnTo>
                  <a:pt x="510540" y="3048"/>
                </a:lnTo>
                <a:lnTo>
                  <a:pt x="530353" y="0"/>
                </a:lnTo>
                <a:lnTo>
                  <a:pt x="533401" y="22860"/>
                </a:lnTo>
                <a:close/>
                <a:moveTo>
                  <a:pt x="522733" y="129540"/>
                </a:moveTo>
                <a:lnTo>
                  <a:pt x="513589" y="38100"/>
                </a:lnTo>
                <a:lnTo>
                  <a:pt x="533401" y="35052"/>
                </a:lnTo>
                <a:lnTo>
                  <a:pt x="542545" y="1280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449324" y="2680716"/>
            <a:ext cx="781812" cy="193548"/>
          </a:xfrm>
          <a:custGeom>
            <a:avLst/>
            <a:gdLst/>
            <a:ahLst/>
            <a:cxnLst/>
            <a:rect l="l" t="t" r="r" b="b"/>
            <a:pathLst>
              <a:path w="781812" h="193548">
                <a:moveTo>
                  <a:pt x="10668" y="193548"/>
                </a:moveTo>
                <a:lnTo>
                  <a:pt x="0" y="67056"/>
                </a:lnTo>
                <a:lnTo>
                  <a:pt x="33527" y="64008"/>
                </a:lnTo>
                <a:cubicBezTo>
                  <a:pt x="45719" y="62484"/>
                  <a:pt x="54863" y="62484"/>
                  <a:pt x="57912" y="64008"/>
                </a:cubicBezTo>
                <a:cubicBezTo>
                  <a:pt x="64008" y="65532"/>
                  <a:pt x="70104" y="68580"/>
                  <a:pt x="74676" y="74676"/>
                </a:cubicBezTo>
                <a:cubicBezTo>
                  <a:pt x="79248" y="80772"/>
                  <a:pt x="82296" y="88392"/>
                  <a:pt x="83819" y="99060"/>
                </a:cubicBezTo>
                <a:cubicBezTo>
                  <a:pt x="83819" y="108204"/>
                  <a:pt x="82296" y="115824"/>
                  <a:pt x="79248" y="121920"/>
                </a:cubicBezTo>
                <a:cubicBezTo>
                  <a:pt x="77724" y="129540"/>
                  <a:pt x="73152" y="134112"/>
                  <a:pt x="68580" y="137160"/>
                </a:cubicBezTo>
                <a:cubicBezTo>
                  <a:pt x="62483" y="140208"/>
                  <a:pt x="54863" y="141732"/>
                  <a:pt x="41148" y="143256"/>
                </a:cubicBezTo>
                <a:lnTo>
                  <a:pt x="27432" y="144780"/>
                </a:lnTo>
                <a:lnTo>
                  <a:pt x="32004" y="192024"/>
                </a:lnTo>
                <a:close/>
                <a:moveTo>
                  <a:pt x="22860" y="86868"/>
                </a:moveTo>
                <a:lnTo>
                  <a:pt x="25908" y="123444"/>
                </a:lnTo>
                <a:lnTo>
                  <a:pt x="38100" y="121920"/>
                </a:lnTo>
                <a:cubicBezTo>
                  <a:pt x="45719" y="120396"/>
                  <a:pt x="50291" y="120396"/>
                  <a:pt x="53340" y="118872"/>
                </a:cubicBezTo>
                <a:cubicBezTo>
                  <a:pt x="56388" y="117348"/>
                  <a:pt x="57912" y="115824"/>
                  <a:pt x="59436" y="112776"/>
                </a:cubicBezTo>
                <a:cubicBezTo>
                  <a:pt x="60960" y="109728"/>
                  <a:pt x="62483" y="105156"/>
                  <a:pt x="60960" y="100584"/>
                </a:cubicBezTo>
                <a:cubicBezTo>
                  <a:pt x="60960" y="97536"/>
                  <a:pt x="59436" y="92964"/>
                  <a:pt x="57912" y="91440"/>
                </a:cubicBezTo>
                <a:cubicBezTo>
                  <a:pt x="54863" y="88392"/>
                  <a:pt x="53340" y="86868"/>
                  <a:pt x="50291" y="85344"/>
                </a:cubicBezTo>
                <a:cubicBezTo>
                  <a:pt x="47244" y="85344"/>
                  <a:pt x="41148" y="85344"/>
                  <a:pt x="33527" y="85344"/>
                </a:cubicBezTo>
                <a:close/>
                <a:moveTo>
                  <a:pt x="149352" y="152400"/>
                </a:moveTo>
                <a:lnTo>
                  <a:pt x="169163" y="153924"/>
                </a:lnTo>
                <a:cubicBezTo>
                  <a:pt x="167640" y="163068"/>
                  <a:pt x="164591" y="170688"/>
                  <a:pt x="160019" y="176784"/>
                </a:cubicBezTo>
                <a:cubicBezTo>
                  <a:pt x="153924" y="181356"/>
                  <a:pt x="147827" y="184404"/>
                  <a:pt x="138683" y="184404"/>
                </a:cubicBezTo>
                <a:cubicBezTo>
                  <a:pt x="128016" y="185928"/>
                  <a:pt x="118872" y="182880"/>
                  <a:pt x="112776" y="175260"/>
                </a:cubicBezTo>
                <a:cubicBezTo>
                  <a:pt x="105155" y="167640"/>
                  <a:pt x="99060" y="155448"/>
                  <a:pt x="99060" y="140208"/>
                </a:cubicBezTo>
                <a:cubicBezTo>
                  <a:pt x="97536" y="124968"/>
                  <a:pt x="99060" y="112776"/>
                  <a:pt x="105155" y="102108"/>
                </a:cubicBezTo>
                <a:cubicBezTo>
                  <a:pt x="111252" y="94488"/>
                  <a:pt x="118872" y="89916"/>
                  <a:pt x="128016" y="88392"/>
                </a:cubicBezTo>
                <a:cubicBezTo>
                  <a:pt x="138683" y="86868"/>
                  <a:pt x="147827" y="89916"/>
                  <a:pt x="155448" y="97536"/>
                </a:cubicBezTo>
                <a:cubicBezTo>
                  <a:pt x="163068" y="106680"/>
                  <a:pt x="167640" y="120396"/>
                  <a:pt x="169163" y="137160"/>
                </a:cubicBezTo>
                <a:lnTo>
                  <a:pt x="169163" y="140208"/>
                </a:lnTo>
                <a:lnTo>
                  <a:pt x="118872" y="144780"/>
                </a:lnTo>
                <a:cubicBezTo>
                  <a:pt x="120396" y="152400"/>
                  <a:pt x="121919" y="158496"/>
                  <a:pt x="126491" y="161544"/>
                </a:cubicBezTo>
                <a:cubicBezTo>
                  <a:pt x="129540" y="164592"/>
                  <a:pt x="134112" y="166116"/>
                  <a:pt x="137160" y="166116"/>
                </a:cubicBezTo>
                <a:cubicBezTo>
                  <a:pt x="144780" y="166116"/>
                  <a:pt x="147827" y="161544"/>
                  <a:pt x="149352" y="152400"/>
                </a:cubicBezTo>
                <a:close/>
                <a:moveTo>
                  <a:pt x="147827" y="126492"/>
                </a:moveTo>
                <a:cubicBezTo>
                  <a:pt x="147827" y="120396"/>
                  <a:pt x="144780" y="114300"/>
                  <a:pt x="141732" y="111252"/>
                </a:cubicBezTo>
                <a:cubicBezTo>
                  <a:pt x="138683" y="108204"/>
                  <a:pt x="135636" y="106680"/>
                  <a:pt x="131063" y="106680"/>
                </a:cubicBezTo>
                <a:cubicBezTo>
                  <a:pt x="126491" y="106680"/>
                  <a:pt x="123444" y="109728"/>
                  <a:pt x="121919" y="114300"/>
                </a:cubicBezTo>
                <a:cubicBezTo>
                  <a:pt x="118872" y="117348"/>
                  <a:pt x="117348" y="123444"/>
                  <a:pt x="118872" y="129540"/>
                </a:cubicBezTo>
                <a:close/>
                <a:moveTo>
                  <a:pt x="178308" y="85344"/>
                </a:moveTo>
                <a:lnTo>
                  <a:pt x="196595" y="83820"/>
                </a:lnTo>
                <a:lnTo>
                  <a:pt x="198120" y="97536"/>
                </a:lnTo>
                <a:cubicBezTo>
                  <a:pt x="201167" y="91440"/>
                  <a:pt x="204216" y="86868"/>
                  <a:pt x="208788" y="85344"/>
                </a:cubicBezTo>
                <a:cubicBezTo>
                  <a:pt x="211836" y="82296"/>
                  <a:pt x="216408" y="80772"/>
                  <a:pt x="220980" y="79248"/>
                </a:cubicBezTo>
                <a:cubicBezTo>
                  <a:pt x="225551" y="79248"/>
                  <a:pt x="230123" y="80772"/>
                  <a:pt x="233172" y="82296"/>
                </a:cubicBezTo>
                <a:cubicBezTo>
                  <a:pt x="237744" y="83820"/>
                  <a:pt x="240792" y="88392"/>
                  <a:pt x="243839" y="92964"/>
                </a:cubicBezTo>
                <a:cubicBezTo>
                  <a:pt x="245364" y="86868"/>
                  <a:pt x="249936" y="83820"/>
                  <a:pt x="252983" y="80772"/>
                </a:cubicBezTo>
                <a:cubicBezTo>
                  <a:pt x="256032" y="77724"/>
                  <a:pt x="260604" y="76200"/>
                  <a:pt x="265176" y="76200"/>
                </a:cubicBezTo>
                <a:cubicBezTo>
                  <a:pt x="269748" y="74676"/>
                  <a:pt x="274320" y="76200"/>
                  <a:pt x="278892" y="77724"/>
                </a:cubicBezTo>
                <a:cubicBezTo>
                  <a:pt x="281939" y="80772"/>
                  <a:pt x="284988" y="83820"/>
                  <a:pt x="288036" y="88392"/>
                </a:cubicBezTo>
                <a:cubicBezTo>
                  <a:pt x="291083" y="92964"/>
                  <a:pt x="292608" y="99060"/>
                  <a:pt x="292608" y="108204"/>
                </a:cubicBezTo>
                <a:lnTo>
                  <a:pt x="298704" y="167640"/>
                </a:lnTo>
                <a:lnTo>
                  <a:pt x="278892" y="169164"/>
                </a:lnTo>
                <a:lnTo>
                  <a:pt x="272795" y="117348"/>
                </a:lnTo>
                <a:cubicBezTo>
                  <a:pt x="272795" y="108204"/>
                  <a:pt x="271272" y="102108"/>
                  <a:pt x="269748" y="99060"/>
                </a:cubicBezTo>
                <a:cubicBezTo>
                  <a:pt x="266700" y="96012"/>
                  <a:pt x="265176" y="94488"/>
                  <a:pt x="260604" y="94488"/>
                </a:cubicBezTo>
                <a:cubicBezTo>
                  <a:pt x="256032" y="96012"/>
                  <a:pt x="252983" y="97536"/>
                  <a:pt x="249936" y="102108"/>
                </a:cubicBezTo>
                <a:cubicBezTo>
                  <a:pt x="248411" y="106680"/>
                  <a:pt x="246888" y="115824"/>
                  <a:pt x="248411" y="128016"/>
                </a:cubicBezTo>
                <a:lnTo>
                  <a:pt x="252983" y="172212"/>
                </a:lnTo>
                <a:lnTo>
                  <a:pt x="233172" y="173736"/>
                </a:lnTo>
                <a:lnTo>
                  <a:pt x="228600" y="123444"/>
                </a:lnTo>
                <a:cubicBezTo>
                  <a:pt x="227076" y="112776"/>
                  <a:pt x="225551" y="106680"/>
                  <a:pt x="224027" y="103632"/>
                </a:cubicBezTo>
                <a:cubicBezTo>
                  <a:pt x="222504" y="100584"/>
                  <a:pt x="219455" y="99060"/>
                  <a:pt x="214883" y="99060"/>
                </a:cubicBezTo>
                <a:cubicBezTo>
                  <a:pt x="211836" y="99060"/>
                  <a:pt x="210311" y="100584"/>
                  <a:pt x="207264" y="103632"/>
                </a:cubicBezTo>
                <a:cubicBezTo>
                  <a:pt x="205739" y="105156"/>
                  <a:pt x="204216" y="108204"/>
                  <a:pt x="202692" y="112776"/>
                </a:cubicBezTo>
                <a:cubicBezTo>
                  <a:pt x="202692" y="115824"/>
                  <a:pt x="202692" y="121920"/>
                  <a:pt x="202692" y="131064"/>
                </a:cubicBezTo>
                <a:lnTo>
                  <a:pt x="207264" y="176784"/>
                </a:lnTo>
                <a:lnTo>
                  <a:pt x="187451" y="178308"/>
                </a:lnTo>
                <a:close/>
                <a:moveTo>
                  <a:pt x="359664" y="132588"/>
                </a:moveTo>
                <a:lnTo>
                  <a:pt x="379476" y="135636"/>
                </a:lnTo>
                <a:cubicBezTo>
                  <a:pt x="377951" y="144780"/>
                  <a:pt x="373380" y="152400"/>
                  <a:pt x="368808" y="156972"/>
                </a:cubicBezTo>
                <a:cubicBezTo>
                  <a:pt x="364236" y="161544"/>
                  <a:pt x="356616" y="164592"/>
                  <a:pt x="348995" y="164592"/>
                </a:cubicBezTo>
                <a:cubicBezTo>
                  <a:pt x="338327" y="166116"/>
                  <a:pt x="329183" y="163068"/>
                  <a:pt x="321564" y="156972"/>
                </a:cubicBezTo>
                <a:cubicBezTo>
                  <a:pt x="313944" y="147828"/>
                  <a:pt x="309372" y="137160"/>
                  <a:pt x="307848" y="120396"/>
                </a:cubicBezTo>
                <a:cubicBezTo>
                  <a:pt x="306323" y="105156"/>
                  <a:pt x="309372" y="92964"/>
                  <a:pt x="315467" y="82296"/>
                </a:cubicBezTo>
                <a:cubicBezTo>
                  <a:pt x="320039" y="74676"/>
                  <a:pt x="327660" y="70104"/>
                  <a:pt x="338327" y="68580"/>
                </a:cubicBezTo>
                <a:cubicBezTo>
                  <a:pt x="348995" y="68580"/>
                  <a:pt x="358139" y="71628"/>
                  <a:pt x="364236" y="79248"/>
                </a:cubicBezTo>
                <a:cubicBezTo>
                  <a:pt x="371855" y="86868"/>
                  <a:pt x="376427" y="100584"/>
                  <a:pt x="377951" y="118872"/>
                </a:cubicBezTo>
                <a:lnTo>
                  <a:pt x="379476" y="120396"/>
                </a:lnTo>
                <a:lnTo>
                  <a:pt x="329183" y="124968"/>
                </a:lnTo>
                <a:cubicBezTo>
                  <a:pt x="329183" y="132588"/>
                  <a:pt x="332232" y="138684"/>
                  <a:pt x="335280" y="141732"/>
                </a:cubicBezTo>
                <a:cubicBezTo>
                  <a:pt x="338327" y="146304"/>
                  <a:pt x="342900" y="147828"/>
                  <a:pt x="347472" y="146304"/>
                </a:cubicBezTo>
                <a:cubicBezTo>
                  <a:pt x="353567" y="146304"/>
                  <a:pt x="358139" y="141732"/>
                  <a:pt x="359664" y="132588"/>
                </a:cubicBezTo>
                <a:close/>
                <a:moveTo>
                  <a:pt x="358139" y="108204"/>
                </a:moveTo>
                <a:cubicBezTo>
                  <a:pt x="356616" y="100584"/>
                  <a:pt x="355092" y="96012"/>
                  <a:pt x="352044" y="91440"/>
                </a:cubicBezTo>
                <a:cubicBezTo>
                  <a:pt x="348995" y="88392"/>
                  <a:pt x="344423" y="86868"/>
                  <a:pt x="341376" y="86868"/>
                </a:cubicBezTo>
                <a:cubicBezTo>
                  <a:pt x="336804" y="88392"/>
                  <a:pt x="333755" y="89916"/>
                  <a:pt x="330708" y="94488"/>
                </a:cubicBezTo>
                <a:cubicBezTo>
                  <a:pt x="327660" y="99060"/>
                  <a:pt x="327660" y="103632"/>
                  <a:pt x="327660" y="111252"/>
                </a:cubicBezTo>
                <a:close/>
                <a:moveTo>
                  <a:pt x="417576" y="156972"/>
                </a:moveTo>
                <a:lnTo>
                  <a:pt x="397764" y="158496"/>
                </a:lnTo>
                <a:lnTo>
                  <a:pt x="388620" y="67056"/>
                </a:lnTo>
                <a:lnTo>
                  <a:pt x="406908" y="65532"/>
                </a:lnTo>
                <a:lnTo>
                  <a:pt x="408432" y="77724"/>
                </a:lnTo>
                <a:cubicBezTo>
                  <a:pt x="411480" y="71628"/>
                  <a:pt x="413004" y="67056"/>
                  <a:pt x="416051" y="65532"/>
                </a:cubicBezTo>
                <a:cubicBezTo>
                  <a:pt x="419100" y="62484"/>
                  <a:pt x="420623" y="60960"/>
                  <a:pt x="425195" y="60960"/>
                </a:cubicBezTo>
                <a:cubicBezTo>
                  <a:pt x="429767" y="60960"/>
                  <a:pt x="432816" y="62484"/>
                  <a:pt x="437388" y="64008"/>
                </a:cubicBezTo>
                <a:lnTo>
                  <a:pt x="434339" y="86868"/>
                </a:lnTo>
                <a:cubicBezTo>
                  <a:pt x="429767" y="83820"/>
                  <a:pt x="426720" y="82296"/>
                  <a:pt x="423672" y="83820"/>
                </a:cubicBezTo>
                <a:cubicBezTo>
                  <a:pt x="420623" y="83820"/>
                  <a:pt x="419100" y="85344"/>
                  <a:pt x="417576" y="86868"/>
                </a:cubicBezTo>
                <a:cubicBezTo>
                  <a:pt x="414527" y="88392"/>
                  <a:pt x="414527" y="92964"/>
                  <a:pt x="413004" y="99060"/>
                </a:cubicBezTo>
                <a:cubicBezTo>
                  <a:pt x="413004" y="103632"/>
                  <a:pt x="413004" y="114300"/>
                  <a:pt x="414527" y="128016"/>
                </a:cubicBezTo>
                <a:close/>
                <a:moveTo>
                  <a:pt x="445008" y="48768"/>
                </a:moveTo>
                <a:lnTo>
                  <a:pt x="441960" y="25908"/>
                </a:lnTo>
                <a:lnTo>
                  <a:pt x="463295" y="24384"/>
                </a:lnTo>
                <a:lnTo>
                  <a:pt x="464820" y="47244"/>
                </a:lnTo>
                <a:close/>
                <a:moveTo>
                  <a:pt x="454151" y="153924"/>
                </a:moveTo>
                <a:lnTo>
                  <a:pt x="446532" y="60960"/>
                </a:lnTo>
                <a:lnTo>
                  <a:pt x="466344" y="59436"/>
                </a:lnTo>
                <a:lnTo>
                  <a:pt x="473964" y="150876"/>
                </a:lnTo>
                <a:close/>
                <a:moveTo>
                  <a:pt x="563879" y="143256"/>
                </a:moveTo>
                <a:lnTo>
                  <a:pt x="544067" y="144780"/>
                </a:lnTo>
                <a:lnTo>
                  <a:pt x="539495" y="97536"/>
                </a:lnTo>
                <a:cubicBezTo>
                  <a:pt x="539495" y="88392"/>
                  <a:pt x="537972" y="82296"/>
                  <a:pt x="536448" y="79248"/>
                </a:cubicBezTo>
                <a:cubicBezTo>
                  <a:pt x="536448" y="76200"/>
                  <a:pt x="533400" y="74676"/>
                  <a:pt x="531876" y="73152"/>
                </a:cubicBezTo>
                <a:cubicBezTo>
                  <a:pt x="530351" y="71628"/>
                  <a:pt x="527304" y="70104"/>
                  <a:pt x="524255" y="70104"/>
                </a:cubicBezTo>
                <a:cubicBezTo>
                  <a:pt x="521208" y="71628"/>
                  <a:pt x="518160" y="71628"/>
                  <a:pt x="516636" y="74676"/>
                </a:cubicBezTo>
                <a:cubicBezTo>
                  <a:pt x="513588" y="77724"/>
                  <a:pt x="512064" y="80772"/>
                  <a:pt x="510539" y="83820"/>
                </a:cubicBezTo>
                <a:cubicBezTo>
                  <a:pt x="510539" y="88392"/>
                  <a:pt x="510539" y="96012"/>
                  <a:pt x="512064" y="106680"/>
                </a:cubicBezTo>
                <a:lnTo>
                  <a:pt x="515111" y="147828"/>
                </a:lnTo>
                <a:lnTo>
                  <a:pt x="495300" y="149352"/>
                </a:lnTo>
                <a:lnTo>
                  <a:pt x="486155" y="57912"/>
                </a:lnTo>
                <a:lnTo>
                  <a:pt x="505967" y="56388"/>
                </a:lnTo>
                <a:lnTo>
                  <a:pt x="505967" y="68580"/>
                </a:lnTo>
                <a:cubicBezTo>
                  <a:pt x="509016" y="64008"/>
                  <a:pt x="512064" y="59436"/>
                  <a:pt x="516636" y="56388"/>
                </a:cubicBezTo>
                <a:cubicBezTo>
                  <a:pt x="519683" y="53340"/>
                  <a:pt x="524255" y="51816"/>
                  <a:pt x="530351" y="51816"/>
                </a:cubicBezTo>
                <a:cubicBezTo>
                  <a:pt x="536448" y="50292"/>
                  <a:pt x="541020" y="51816"/>
                  <a:pt x="545592" y="54864"/>
                </a:cubicBezTo>
                <a:cubicBezTo>
                  <a:pt x="550164" y="57912"/>
                  <a:pt x="553211" y="60960"/>
                  <a:pt x="554736" y="65532"/>
                </a:cubicBezTo>
                <a:cubicBezTo>
                  <a:pt x="556260" y="70104"/>
                  <a:pt x="557783" y="76200"/>
                  <a:pt x="559307" y="85344"/>
                </a:cubicBezTo>
                <a:close/>
                <a:moveTo>
                  <a:pt x="611123" y="45720"/>
                </a:moveTo>
                <a:lnTo>
                  <a:pt x="612648" y="65532"/>
                </a:lnTo>
                <a:lnTo>
                  <a:pt x="598932" y="67056"/>
                </a:lnTo>
                <a:lnTo>
                  <a:pt x="601979" y="103632"/>
                </a:lnTo>
                <a:cubicBezTo>
                  <a:pt x="603504" y="111252"/>
                  <a:pt x="603504" y="115824"/>
                  <a:pt x="605027" y="117348"/>
                </a:cubicBezTo>
                <a:cubicBezTo>
                  <a:pt x="605027" y="120396"/>
                  <a:pt x="606551" y="120396"/>
                  <a:pt x="609600" y="120396"/>
                </a:cubicBezTo>
                <a:cubicBezTo>
                  <a:pt x="611123" y="120396"/>
                  <a:pt x="614172" y="118872"/>
                  <a:pt x="617220" y="117348"/>
                </a:cubicBezTo>
                <a:lnTo>
                  <a:pt x="620267" y="137160"/>
                </a:lnTo>
                <a:cubicBezTo>
                  <a:pt x="617220" y="138684"/>
                  <a:pt x="611123" y="141732"/>
                  <a:pt x="605027" y="141732"/>
                </a:cubicBezTo>
                <a:cubicBezTo>
                  <a:pt x="600455" y="141732"/>
                  <a:pt x="595883" y="141732"/>
                  <a:pt x="592836" y="138684"/>
                </a:cubicBezTo>
                <a:cubicBezTo>
                  <a:pt x="589788" y="137160"/>
                  <a:pt x="586739" y="134112"/>
                  <a:pt x="585216" y="129540"/>
                </a:cubicBezTo>
                <a:cubicBezTo>
                  <a:pt x="585216" y="126492"/>
                  <a:pt x="583692" y="118872"/>
                  <a:pt x="582167" y="108204"/>
                </a:cubicBezTo>
                <a:lnTo>
                  <a:pt x="579120" y="68580"/>
                </a:lnTo>
                <a:lnTo>
                  <a:pt x="569976" y="70104"/>
                </a:lnTo>
                <a:lnTo>
                  <a:pt x="568451" y="50292"/>
                </a:lnTo>
                <a:lnTo>
                  <a:pt x="577595" y="48768"/>
                </a:lnTo>
                <a:lnTo>
                  <a:pt x="576072" y="30480"/>
                </a:lnTo>
                <a:lnTo>
                  <a:pt x="594360" y="15240"/>
                </a:lnTo>
                <a:lnTo>
                  <a:pt x="597407" y="47244"/>
                </a:lnTo>
                <a:close/>
                <a:moveTo>
                  <a:pt x="643127" y="71628"/>
                </a:moveTo>
                <a:lnTo>
                  <a:pt x="623316" y="68580"/>
                </a:lnTo>
                <a:cubicBezTo>
                  <a:pt x="624839" y="59436"/>
                  <a:pt x="627888" y="51816"/>
                  <a:pt x="632460" y="47244"/>
                </a:cubicBezTo>
                <a:cubicBezTo>
                  <a:pt x="637032" y="42672"/>
                  <a:pt x="644651" y="41148"/>
                  <a:pt x="653796" y="39624"/>
                </a:cubicBezTo>
                <a:cubicBezTo>
                  <a:pt x="662940" y="39624"/>
                  <a:pt x="669036" y="39624"/>
                  <a:pt x="673607" y="41148"/>
                </a:cubicBezTo>
                <a:cubicBezTo>
                  <a:pt x="678179" y="44196"/>
                  <a:pt x="682751" y="45720"/>
                  <a:pt x="684276" y="50292"/>
                </a:cubicBezTo>
                <a:cubicBezTo>
                  <a:pt x="687324" y="54864"/>
                  <a:pt x="688848" y="60960"/>
                  <a:pt x="688848" y="71628"/>
                </a:cubicBezTo>
                <a:lnTo>
                  <a:pt x="691896" y="100584"/>
                </a:lnTo>
                <a:cubicBezTo>
                  <a:pt x="691896" y="108204"/>
                  <a:pt x="693420" y="114300"/>
                  <a:pt x="694944" y="118872"/>
                </a:cubicBezTo>
                <a:cubicBezTo>
                  <a:pt x="694944" y="121920"/>
                  <a:pt x="696468" y="126492"/>
                  <a:pt x="699516" y="131064"/>
                </a:cubicBezTo>
                <a:lnTo>
                  <a:pt x="679704" y="132588"/>
                </a:lnTo>
                <a:lnTo>
                  <a:pt x="675132" y="123444"/>
                </a:lnTo>
                <a:cubicBezTo>
                  <a:pt x="672084" y="126492"/>
                  <a:pt x="669036" y="131064"/>
                  <a:pt x="665988" y="132588"/>
                </a:cubicBezTo>
                <a:cubicBezTo>
                  <a:pt x="661416" y="135636"/>
                  <a:pt x="658368" y="137160"/>
                  <a:pt x="653796" y="137160"/>
                </a:cubicBezTo>
                <a:cubicBezTo>
                  <a:pt x="646176" y="137160"/>
                  <a:pt x="640079" y="135636"/>
                  <a:pt x="633983" y="131064"/>
                </a:cubicBezTo>
                <a:cubicBezTo>
                  <a:pt x="629411" y="126492"/>
                  <a:pt x="626364" y="120396"/>
                  <a:pt x="626364" y="112776"/>
                </a:cubicBezTo>
                <a:cubicBezTo>
                  <a:pt x="624839" y="106680"/>
                  <a:pt x="626364" y="102108"/>
                  <a:pt x="627888" y="99060"/>
                </a:cubicBezTo>
                <a:cubicBezTo>
                  <a:pt x="629411" y="94488"/>
                  <a:pt x="630936" y="91440"/>
                  <a:pt x="633983" y="88392"/>
                </a:cubicBezTo>
                <a:cubicBezTo>
                  <a:pt x="638555" y="85344"/>
                  <a:pt x="643127" y="83820"/>
                  <a:pt x="650748" y="80772"/>
                </a:cubicBezTo>
                <a:cubicBezTo>
                  <a:pt x="659892" y="77724"/>
                  <a:pt x="665988" y="74676"/>
                  <a:pt x="669036" y="73152"/>
                </a:cubicBezTo>
                <a:cubicBezTo>
                  <a:pt x="669036" y="67056"/>
                  <a:pt x="669036" y="64008"/>
                  <a:pt x="667512" y="62484"/>
                </a:cubicBezTo>
                <a:cubicBezTo>
                  <a:pt x="665988" y="60960"/>
                  <a:pt x="664464" y="59436"/>
                  <a:pt x="662940" y="59436"/>
                </a:cubicBezTo>
                <a:cubicBezTo>
                  <a:pt x="661416" y="57912"/>
                  <a:pt x="658368" y="57912"/>
                  <a:pt x="655320" y="57912"/>
                </a:cubicBezTo>
                <a:cubicBezTo>
                  <a:pt x="650748" y="59436"/>
                  <a:pt x="649224" y="59436"/>
                  <a:pt x="646176" y="62484"/>
                </a:cubicBezTo>
                <a:cubicBezTo>
                  <a:pt x="644651" y="64008"/>
                  <a:pt x="643127" y="67056"/>
                  <a:pt x="643127" y="71628"/>
                </a:cubicBezTo>
                <a:close/>
                <a:moveTo>
                  <a:pt x="670560" y="88392"/>
                </a:moveTo>
                <a:cubicBezTo>
                  <a:pt x="669036" y="89916"/>
                  <a:pt x="664464" y="91440"/>
                  <a:pt x="659892" y="92964"/>
                </a:cubicBezTo>
                <a:cubicBezTo>
                  <a:pt x="653796" y="96012"/>
                  <a:pt x="649224" y="97536"/>
                  <a:pt x="647700" y="100584"/>
                </a:cubicBezTo>
                <a:cubicBezTo>
                  <a:pt x="646176" y="102108"/>
                  <a:pt x="644651" y="105156"/>
                  <a:pt x="646176" y="108204"/>
                </a:cubicBezTo>
                <a:cubicBezTo>
                  <a:pt x="646176" y="111252"/>
                  <a:pt x="647700" y="114300"/>
                  <a:pt x="649224" y="115824"/>
                </a:cubicBezTo>
                <a:cubicBezTo>
                  <a:pt x="652272" y="118872"/>
                  <a:pt x="655320" y="120396"/>
                  <a:pt x="658368" y="118872"/>
                </a:cubicBezTo>
                <a:cubicBezTo>
                  <a:pt x="661416" y="118872"/>
                  <a:pt x="662940" y="117348"/>
                  <a:pt x="665988" y="115824"/>
                </a:cubicBezTo>
                <a:cubicBezTo>
                  <a:pt x="669036" y="112776"/>
                  <a:pt x="670560" y="111252"/>
                  <a:pt x="670560" y="108204"/>
                </a:cubicBezTo>
                <a:cubicBezTo>
                  <a:pt x="672084" y="105156"/>
                  <a:pt x="672084" y="100584"/>
                  <a:pt x="672084" y="92964"/>
                </a:cubicBezTo>
                <a:close/>
                <a:moveTo>
                  <a:pt x="722376" y="0"/>
                </a:moveTo>
                <a:lnTo>
                  <a:pt x="726948" y="47244"/>
                </a:lnTo>
                <a:cubicBezTo>
                  <a:pt x="728472" y="42672"/>
                  <a:pt x="733044" y="38100"/>
                  <a:pt x="736092" y="35052"/>
                </a:cubicBezTo>
                <a:cubicBezTo>
                  <a:pt x="739140" y="33528"/>
                  <a:pt x="743712" y="32004"/>
                  <a:pt x="748284" y="30480"/>
                </a:cubicBezTo>
                <a:cubicBezTo>
                  <a:pt x="754379" y="30480"/>
                  <a:pt x="758951" y="32004"/>
                  <a:pt x="763524" y="35052"/>
                </a:cubicBezTo>
                <a:cubicBezTo>
                  <a:pt x="768096" y="36576"/>
                  <a:pt x="771144" y="41148"/>
                  <a:pt x="774192" y="47244"/>
                </a:cubicBezTo>
                <a:cubicBezTo>
                  <a:pt x="775716" y="51816"/>
                  <a:pt x="777240" y="57912"/>
                  <a:pt x="777240" y="68580"/>
                </a:cubicBezTo>
                <a:lnTo>
                  <a:pt x="781812" y="123444"/>
                </a:lnTo>
                <a:lnTo>
                  <a:pt x="762000" y="124968"/>
                </a:lnTo>
                <a:lnTo>
                  <a:pt x="757428" y="76200"/>
                </a:lnTo>
                <a:cubicBezTo>
                  <a:pt x="757428" y="65532"/>
                  <a:pt x="755904" y="57912"/>
                  <a:pt x="754379" y="54864"/>
                </a:cubicBezTo>
                <a:cubicBezTo>
                  <a:pt x="751332" y="51816"/>
                  <a:pt x="748284" y="50292"/>
                  <a:pt x="743712" y="50292"/>
                </a:cubicBezTo>
                <a:cubicBezTo>
                  <a:pt x="737616" y="50292"/>
                  <a:pt x="734568" y="53340"/>
                  <a:pt x="731520" y="57912"/>
                </a:cubicBezTo>
                <a:cubicBezTo>
                  <a:pt x="728472" y="62484"/>
                  <a:pt x="728472" y="70104"/>
                  <a:pt x="729996" y="80772"/>
                </a:cubicBezTo>
                <a:lnTo>
                  <a:pt x="734568" y="128016"/>
                </a:lnTo>
                <a:lnTo>
                  <a:pt x="713232" y="129540"/>
                </a:lnTo>
                <a:lnTo>
                  <a:pt x="702564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2275331" y="2644140"/>
            <a:ext cx="364236" cy="173736"/>
          </a:xfrm>
          <a:custGeom>
            <a:avLst/>
            <a:gdLst/>
            <a:ahLst/>
            <a:cxnLst/>
            <a:rect l="l" t="t" r="r" b="b"/>
            <a:pathLst>
              <a:path w="364236" h="173736">
                <a:moveTo>
                  <a:pt x="32005" y="152400"/>
                </a:moveTo>
                <a:lnTo>
                  <a:pt x="0" y="62484"/>
                </a:lnTo>
                <a:lnTo>
                  <a:pt x="19813" y="60960"/>
                </a:lnTo>
                <a:lnTo>
                  <a:pt x="39625" y="120396"/>
                </a:lnTo>
                <a:lnTo>
                  <a:pt x="47244" y="57912"/>
                </a:lnTo>
                <a:lnTo>
                  <a:pt x="65533" y="56388"/>
                </a:lnTo>
                <a:lnTo>
                  <a:pt x="83821" y="115824"/>
                </a:lnTo>
                <a:lnTo>
                  <a:pt x="92965" y="53340"/>
                </a:lnTo>
                <a:lnTo>
                  <a:pt x="112777" y="51816"/>
                </a:lnTo>
                <a:lnTo>
                  <a:pt x="97537" y="146304"/>
                </a:lnTo>
                <a:lnTo>
                  <a:pt x="77725" y="147828"/>
                </a:lnTo>
                <a:lnTo>
                  <a:pt x="59437" y="89916"/>
                </a:lnTo>
                <a:lnTo>
                  <a:pt x="51817" y="150876"/>
                </a:lnTo>
                <a:close/>
                <a:moveTo>
                  <a:pt x="141733" y="77724"/>
                </a:moveTo>
                <a:lnTo>
                  <a:pt x="123444" y="76200"/>
                </a:lnTo>
                <a:cubicBezTo>
                  <a:pt x="123444" y="65532"/>
                  <a:pt x="126493" y="59436"/>
                  <a:pt x="131065" y="54864"/>
                </a:cubicBezTo>
                <a:cubicBezTo>
                  <a:pt x="137161" y="50292"/>
                  <a:pt x="143257" y="47244"/>
                  <a:pt x="152400" y="45720"/>
                </a:cubicBezTo>
                <a:cubicBezTo>
                  <a:pt x="161544" y="45720"/>
                  <a:pt x="167641" y="45720"/>
                  <a:pt x="172213" y="48768"/>
                </a:cubicBezTo>
                <a:cubicBezTo>
                  <a:pt x="176785" y="50292"/>
                  <a:pt x="181357" y="53340"/>
                  <a:pt x="182881" y="56388"/>
                </a:cubicBezTo>
                <a:cubicBezTo>
                  <a:pt x="185929" y="60960"/>
                  <a:pt x="187453" y="68580"/>
                  <a:pt x="187453" y="79248"/>
                </a:cubicBezTo>
                <a:lnTo>
                  <a:pt x="190500" y="106680"/>
                </a:lnTo>
                <a:cubicBezTo>
                  <a:pt x="190500" y="115824"/>
                  <a:pt x="192025" y="121920"/>
                  <a:pt x="193549" y="124968"/>
                </a:cubicBezTo>
                <a:cubicBezTo>
                  <a:pt x="193549" y="129540"/>
                  <a:pt x="195072" y="132588"/>
                  <a:pt x="198121" y="137160"/>
                </a:cubicBezTo>
                <a:lnTo>
                  <a:pt x="178309" y="138684"/>
                </a:lnTo>
                <a:lnTo>
                  <a:pt x="173737" y="129540"/>
                </a:lnTo>
                <a:cubicBezTo>
                  <a:pt x="170689" y="134112"/>
                  <a:pt x="167641" y="137160"/>
                  <a:pt x="164593" y="138684"/>
                </a:cubicBezTo>
                <a:cubicBezTo>
                  <a:pt x="160021" y="141732"/>
                  <a:pt x="156972" y="143256"/>
                  <a:pt x="152400" y="143256"/>
                </a:cubicBezTo>
                <a:cubicBezTo>
                  <a:pt x="144781" y="144780"/>
                  <a:pt x="138685" y="141732"/>
                  <a:pt x="134113" y="137160"/>
                </a:cubicBezTo>
                <a:cubicBezTo>
                  <a:pt x="128017" y="134112"/>
                  <a:pt x="124969" y="126492"/>
                  <a:pt x="124969" y="118872"/>
                </a:cubicBezTo>
                <a:cubicBezTo>
                  <a:pt x="123444" y="114300"/>
                  <a:pt x="124969" y="109728"/>
                  <a:pt x="126493" y="105156"/>
                </a:cubicBezTo>
                <a:cubicBezTo>
                  <a:pt x="128017" y="100584"/>
                  <a:pt x="129541" y="97536"/>
                  <a:pt x="134113" y="94488"/>
                </a:cubicBezTo>
                <a:cubicBezTo>
                  <a:pt x="137161" y="92964"/>
                  <a:pt x="141733" y="89916"/>
                  <a:pt x="149353" y="86868"/>
                </a:cubicBezTo>
                <a:cubicBezTo>
                  <a:pt x="158497" y="83820"/>
                  <a:pt x="164593" y="82296"/>
                  <a:pt x="167641" y="79248"/>
                </a:cubicBezTo>
                <a:cubicBezTo>
                  <a:pt x="167641" y="74676"/>
                  <a:pt x="167641" y="71628"/>
                  <a:pt x="166117" y="70104"/>
                </a:cubicBezTo>
                <a:cubicBezTo>
                  <a:pt x="166117" y="68580"/>
                  <a:pt x="164593" y="67056"/>
                  <a:pt x="161544" y="65532"/>
                </a:cubicBezTo>
                <a:cubicBezTo>
                  <a:pt x="160021" y="65532"/>
                  <a:pt x="156972" y="65532"/>
                  <a:pt x="153925" y="65532"/>
                </a:cubicBezTo>
                <a:cubicBezTo>
                  <a:pt x="149353" y="65532"/>
                  <a:pt x="147829" y="67056"/>
                  <a:pt x="144781" y="68580"/>
                </a:cubicBezTo>
                <a:cubicBezTo>
                  <a:pt x="143257" y="70104"/>
                  <a:pt x="141733" y="73152"/>
                  <a:pt x="141733" y="77724"/>
                </a:cubicBezTo>
                <a:close/>
                <a:moveTo>
                  <a:pt x="169165" y="96012"/>
                </a:moveTo>
                <a:cubicBezTo>
                  <a:pt x="167641" y="96012"/>
                  <a:pt x="163069" y="97536"/>
                  <a:pt x="158497" y="100584"/>
                </a:cubicBezTo>
                <a:cubicBezTo>
                  <a:pt x="152400" y="102108"/>
                  <a:pt x="147829" y="103632"/>
                  <a:pt x="146305" y="106680"/>
                </a:cubicBezTo>
                <a:cubicBezTo>
                  <a:pt x="144781" y="108204"/>
                  <a:pt x="144781" y="111252"/>
                  <a:pt x="144781" y="114300"/>
                </a:cubicBezTo>
                <a:cubicBezTo>
                  <a:pt x="144781" y="117348"/>
                  <a:pt x="146305" y="120396"/>
                  <a:pt x="147829" y="123444"/>
                </a:cubicBezTo>
                <a:cubicBezTo>
                  <a:pt x="150877" y="124968"/>
                  <a:pt x="153925" y="126492"/>
                  <a:pt x="156972" y="126492"/>
                </a:cubicBezTo>
                <a:cubicBezTo>
                  <a:pt x="160021" y="124968"/>
                  <a:pt x="161544" y="124968"/>
                  <a:pt x="164593" y="121920"/>
                </a:cubicBezTo>
                <a:cubicBezTo>
                  <a:pt x="167641" y="120396"/>
                  <a:pt x="169165" y="117348"/>
                  <a:pt x="169165" y="114300"/>
                </a:cubicBezTo>
                <a:cubicBezTo>
                  <a:pt x="170689" y="112776"/>
                  <a:pt x="170689" y="106680"/>
                  <a:pt x="170689" y="100584"/>
                </a:cubicBezTo>
                <a:close/>
                <a:moveTo>
                  <a:pt x="202693" y="32004"/>
                </a:moveTo>
                <a:lnTo>
                  <a:pt x="201169" y="9144"/>
                </a:lnTo>
                <a:lnTo>
                  <a:pt x="220981" y="7620"/>
                </a:lnTo>
                <a:lnTo>
                  <a:pt x="222505" y="28956"/>
                </a:lnTo>
                <a:close/>
                <a:moveTo>
                  <a:pt x="224029" y="42672"/>
                </a:moveTo>
                <a:lnTo>
                  <a:pt x="231649" y="131064"/>
                </a:lnTo>
                <a:cubicBezTo>
                  <a:pt x="233172" y="143256"/>
                  <a:pt x="233172" y="152400"/>
                  <a:pt x="231649" y="156972"/>
                </a:cubicBezTo>
                <a:cubicBezTo>
                  <a:pt x="231649" y="161544"/>
                  <a:pt x="228600" y="166116"/>
                  <a:pt x="225553" y="169164"/>
                </a:cubicBezTo>
                <a:cubicBezTo>
                  <a:pt x="222505" y="170688"/>
                  <a:pt x="217933" y="173736"/>
                  <a:pt x="213361" y="173736"/>
                </a:cubicBezTo>
                <a:cubicBezTo>
                  <a:pt x="208789" y="173736"/>
                  <a:pt x="204217" y="173736"/>
                  <a:pt x="198121" y="172212"/>
                </a:cubicBezTo>
                <a:lnTo>
                  <a:pt x="199644" y="150876"/>
                </a:lnTo>
                <a:cubicBezTo>
                  <a:pt x="202693" y="150876"/>
                  <a:pt x="204217" y="150876"/>
                  <a:pt x="205741" y="150876"/>
                </a:cubicBezTo>
                <a:cubicBezTo>
                  <a:pt x="208789" y="150876"/>
                  <a:pt x="210313" y="149352"/>
                  <a:pt x="211837" y="146304"/>
                </a:cubicBezTo>
                <a:cubicBezTo>
                  <a:pt x="213361" y="144780"/>
                  <a:pt x="211837" y="140208"/>
                  <a:pt x="211837" y="131064"/>
                </a:cubicBezTo>
                <a:lnTo>
                  <a:pt x="204217" y="44196"/>
                </a:lnTo>
                <a:close/>
                <a:moveTo>
                  <a:pt x="243841" y="27432"/>
                </a:moveTo>
                <a:lnTo>
                  <a:pt x="242317" y="4572"/>
                </a:lnTo>
                <a:lnTo>
                  <a:pt x="262129" y="3048"/>
                </a:lnTo>
                <a:lnTo>
                  <a:pt x="263653" y="25908"/>
                </a:lnTo>
                <a:close/>
                <a:moveTo>
                  <a:pt x="252985" y="132588"/>
                </a:moveTo>
                <a:lnTo>
                  <a:pt x="245365" y="39624"/>
                </a:lnTo>
                <a:lnTo>
                  <a:pt x="265177" y="38100"/>
                </a:lnTo>
                <a:lnTo>
                  <a:pt x="274321" y="129540"/>
                </a:lnTo>
                <a:close/>
                <a:moveTo>
                  <a:pt x="294133" y="128016"/>
                </a:moveTo>
                <a:lnTo>
                  <a:pt x="281941" y="1524"/>
                </a:lnTo>
                <a:lnTo>
                  <a:pt x="301753" y="0"/>
                </a:lnTo>
                <a:lnTo>
                  <a:pt x="306325" y="45720"/>
                </a:lnTo>
                <a:cubicBezTo>
                  <a:pt x="309372" y="41148"/>
                  <a:pt x="312421" y="36576"/>
                  <a:pt x="315469" y="35052"/>
                </a:cubicBezTo>
                <a:cubicBezTo>
                  <a:pt x="318517" y="32004"/>
                  <a:pt x="323089" y="30480"/>
                  <a:pt x="326137" y="30480"/>
                </a:cubicBezTo>
                <a:cubicBezTo>
                  <a:pt x="335281" y="28956"/>
                  <a:pt x="342900" y="33528"/>
                  <a:pt x="350521" y="39624"/>
                </a:cubicBezTo>
                <a:cubicBezTo>
                  <a:pt x="358141" y="47244"/>
                  <a:pt x="361189" y="59436"/>
                  <a:pt x="362713" y="74676"/>
                </a:cubicBezTo>
                <a:cubicBezTo>
                  <a:pt x="364237" y="89916"/>
                  <a:pt x="362713" y="103632"/>
                  <a:pt x="356617" y="111252"/>
                </a:cubicBezTo>
                <a:cubicBezTo>
                  <a:pt x="352044" y="120396"/>
                  <a:pt x="344425" y="126492"/>
                  <a:pt x="335281" y="126492"/>
                </a:cubicBezTo>
                <a:cubicBezTo>
                  <a:pt x="332233" y="126492"/>
                  <a:pt x="327661" y="126492"/>
                  <a:pt x="323089" y="123444"/>
                </a:cubicBezTo>
                <a:cubicBezTo>
                  <a:pt x="318517" y="121920"/>
                  <a:pt x="313944" y="117348"/>
                  <a:pt x="310897" y="112776"/>
                </a:cubicBezTo>
                <a:lnTo>
                  <a:pt x="312421" y="126492"/>
                </a:lnTo>
                <a:close/>
                <a:moveTo>
                  <a:pt x="309372" y="79248"/>
                </a:moveTo>
                <a:cubicBezTo>
                  <a:pt x="309372" y="86868"/>
                  <a:pt x="310897" y="92964"/>
                  <a:pt x="312421" y="96012"/>
                </a:cubicBezTo>
                <a:cubicBezTo>
                  <a:pt x="315469" y="100584"/>
                  <a:pt x="316993" y="103632"/>
                  <a:pt x="320041" y="105156"/>
                </a:cubicBezTo>
                <a:cubicBezTo>
                  <a:pt x="323089" y="106680"/>
                  <a:pt x="326137" y="108204"/>
                  <a:pt x="329185" y="108204"/>
                </a:cubicBezTo>
                <a:cubicBezTo>
                  <a:pt x="333757" y="108204"/>
                  <a:pt x="336805" y="105156"/>
                  <a:pt x="339853" y="100584"/>
                </a:cubicBezTo>
                <a:cubicBezTo>
                  <a:pt x="342900" y="94488"/>
                  <a:pt x="342900" y="86868"/>
                  <a:pt x="342900" y="77724"/>
                </a:cubicBezTo>
                <a:cubicBezTo>
                  <a:pt x="341377" y="67056"/>
                  <a:pt x="339853" y="59436"/>
                  <a:pt x="335281" y="54864"/>
                </a:cubicBezTo>
                <a:cubicBezTo>
                  <a:pt x="332233" y="50292"/>
                  <a:pt x="327661" y="48768"/>
                  <a:pt x="323089" y="48768"/>
                </a:cubicBezTo>
                <a:cubicBezTo>
                  <a:pt x="318517" y="50292"/>
                  <a:pt x="315469" y="51816"/>
                  <a:pt x="312421" y="57912"/>
                </a:cubicBezTo>
                <a:cubicBezTo>
                  <a:pt x="309372" y="62484"/>
                  <a:pt x="307849" y="68580"/>
                  <a:pt x="309372" y="79248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316736" y="2923032"/>
            <a:ext cx="717804" cy="166116"/>
          </a:xfrm>
          <a:custGeom>
            <a:avLst/>
            <a:gdLst/>
            <a:ahLst/>
            <a:cxnLst/>
            <a:rect l="l" t="t" r="r" b="b"/>
            <a:pathLst>
              <a:path w="717804" h="166116">
                <a:moveTo>
                  <a:pt x="0" y="65532"/>
                </a:moveTo>
                <a:lnTo>
                  <a:pt x="18288" y="64008"/>
                </a:lnTo>
                <a:lnTo>
                  <a:pt x="19812" y="76200"/>
                </a:lnTo>
                <a:cubicBezTo>
                  <a:pt x="21336" y="71628"/>
                  <a:pt x="25908" y="67056"/>
                  <a:pt x="28956" y="64008"/>
                </a:cubicBezTo>
                <a:cubicBezTo>
                  <a:pt x="33528" y="60960"/>
                  <a:pt x="36576" y="59436"/>
                  <a:pt x="41148" y="59436"/>
                </a:cubicBezTo>
                <a:cubicBezTo>
                  <a:pt x="45720" y="59436"/>
                  <a:pt x="50292" y="59436"/>
                  <a:pt x="54864" y="62484"/>
                </a:cubicBezTo>
                <a:cubicBezTo>
                  <a:pt x="57912" y="64008"/>
                  <a:pt x="60960" y="67056"/>
                  <a:pt x="64008" y="71628"/>
                </a:cubicBezTo>
                <a:cubicBezTo>
                  <a:pt x="67056" y="67056"/>
                  <a:pt x="70104" y="62484"/>
                  <a:pt x="74676" y="59436"/>
                </a:cubicBezTo>
                <a:cubicBezTo>
                  <a:pt x="77724" y="56388"/>
                  <a:pt x="80772" y="54864"/>
                  <a:pt x="85344" y="54864"/>
                </a:cubicBezTo>
                <a:cubicBezTo>
                  <a:pt x="91440" y="54864"/>
                  <a:pt x="96012" y="54864"/>
                  <a:pt x="99060" y="57912"/>
                </a:cubicBezTo>
                <a:cubicBezTo>
                  <a:pt x="103632" y="59436"/>
                  <a:pt x="106679" y="62484"/>
                  <a:pt x="109728" y="67056"/>
                </a:cubicBezTo>
                <a:cubicBezTo>
                  <a:pt x="111251" y="71628"/>
                  <a:pt x="112776" y="79248"/>
                  <a:pt x="114300" y="88392"/>
                </a:cubicBezTo>
                <a:lnTo>
                  <a:pt x="118871" y="147828"/>
                </a:lnTo>
                <a:lnTo>
                  <a:pt x="99060" y="149352"/>
                </a:lnTo>
                <a:lnTo>
                  <a:pt x="94488" y="96012"/>
                </a:lnTo>
                <a:cubicBezTo>
                  <a:pt x="92964" y="86868"/>
                  <a:pt x="91440" y="80772"/>
                  <a:pt x="89915" y="77724"/>
                </a:cubicBezTo>
                <a:cubicBezTo>
                  <a:pt x="88392" y="74676"/>
                  <a:pt x="85344" y="74676"/>
                  <a:pt x="82296" y="74676"/>
                </a:cubicBezTo>
                <a:cubicBezTo>
                  <a:pt x="77724" y="74676"/>
                  <a:pt x="73151" y="77724"/>
                  <a:pt x="71628" y="82296"/>
                </a:cubicBezTo>
                <a:cubicBezTo>
                  <a:pt x="68579" y="86868"/>
                  <a:pt x="68579" y="94488"/>
                  <a:pt x="70104" y="106680"/>
                </a:cubicBezTo>
                <a:lnTo>
                  <a:pt x="73151" y="150876"/>
                </a:lnTo>
                <a:lnTo>
                  <a:pt x="53340" y="152400"/>
                </a:lnTo>
                <a:lnTo>
                  <a:pt x="48768" y="102108"/>
                </a:lnTo>
                <a:cubicBezTo>
                  <a:pt x="48768" y="92964"/>
                  <a:pt x="47244" y="86868"/>
                  <a:pt x="45720" y="83820"/>
                </a:cubicBezTo>
                <a:cubicBezTo>
                  <a:pt x="44196" y="79248"/>
                  <a:pt x="41148" y="77724"/>
                  <a:pt x="36576" y="79248"/>
                </a:cubicBezTo>
                <a:cubicBezTo>
                  <a:pt x="33528" y="79248"/>
                  <a:pt x="30479" y="80772"/>
                  <a:pt x="28956" y="82296"/>
                </a:cubicBezTo>
                <a:cubicBezTo>
                  <a:pt x="25908" y="83820"/>
                  <a:pt x="24384" y="86868"/>
                  <a:pt x="24384" y="91440"/>
                </a:cubicBezTo>
                <a:cubicBezTo>
                  <a:pt x="22860" y="96012"/>
                  <a:pt x="22860" y="102108"/>
                  <a:pt x="24384" y="111252"/>
                </a:cubicBezTo>
                <a:lnTo>
                  <a:pt x="28956" y="155448"/>
                </a:lnTo>
                <a:lnTo>
                  <a:pt x="7620" y="156972"/>
                </a:lnTo>
                <a:close/>
                <a:moveTo>
                  <a:pt x="179832" y="112776"/>
                </a:moveTo>
                <a:lnTo>
                  <a:pt x="199643" y="114300"/>
                </a:lnTo>
                <a:cubicBezTo>
                  <a:pt x="198120" y="123444"/>
                  <a:pt x="195071" y="131064"/>
                  <a:pt x="188976" y="135636"/>
                </a:cubicBezTo>
                <a:cubicBezTo>
                  <a:pt x="184404" y="141732"/>
                  <a:pt x="178307" y="143256"/>
                  <a:pt x="169164" y="144780"/>
                </a:cubicBezTo>
                <a:cubicBezTo>
                  <a:pt x="158496" y="146304"/>
                  <a:pt x="149351" y="143256"/>
                  <a:pt x="143256" y="135636"/>
                </a:cubicBezTo>
                <a:cubicBezTo>
                  <a:pt x="135636" y="128016"/>
                  <a:pt x="129540" y="115824"/>
                  <a:pt x="128015" y="100584"/>
                </a:cubicBezTo>
                <a:cubicBezTo>
                  <a:pt x="128015" y="85344"/>
                  <a:pt x="129540" y="71628"/>
                  <a:pt x="135636" y="62484"/>
                </a:cubicBezTo>
                <a:cubicBezTo>
                  <a:pt x="141732" y="53340"/>
                  <a:pt x="149351" y="48768"/>
                  <a:pt x="158496" y="48768"/>
                </a:cubicBezTo>
                <a:cubicBezTo>
                  <a:pt x="169164" y="47244"/>
                  <a:pt x="178307" y="50292"/>
                  <a:pt x="185928" y="57912"/>
                </a:cubicBezTo>
                <a:cubicBezTo>
                  <a:pt x="193548" y="67056"/>
                  <a:pt x="198120" y="79248"/>
                  <a:pt x="199643" y="97536"/>
                </a:cubicBezTo>
                <a:lnTo>
                  <a:pt x="199643" y="100584"/>
                </a:lnTo>
                <a:lnTo>
                  <a:pt x="149351" y="105156"/>
                </a:lnTo>
                <a:cubicBezTo>
                  <a:pt x="150876" y="112776"/>
                  <a:pt x="152400" y="117348"/>
                  <a:pt x="156971" y="121920"/>
                </a:cubicBezTo>
                <a:cubicBezTo>
                  <a:pt x="160020" y="124968"/>
                  <a:pt x="163068" y="126492"/>
                  <a:pt x="167640" y="126492"/>
                </a:cubicBezTo>
                <a:cubicBezTo>
                  <a:pt x="175260" y="126492"/>
                  <a:pt x="178307" y="120396"/>
                  <a:pt x="179832" y="112776"/>
                </a:cubicBezTo>
                <a:close/>
                <a:moveTo>
                  <a:pt x="178307" y="86868"/>
                </a:moveTo>
                <a:cubicBezTo>
                  <a:pt x="178307" y="80772"/>
                  <a:pt x="175260" y="74676"/>
                  <a:pt x="172212" y="71628"/>
                </a:cubicBezTo>
                <a:cubicBezTo>
                  <a:pt x="169164" y="68580"/>
                  <a:pt x="166115" y="67056"/>
                  <a:pt x="161543" y="67056"/>
                </a:cubicBezTo>
                <a:cubicBezTo>
                  <a:pt x="156971" y="67056"/>
                  <a:pt x="153924" y="70104"/>
                  <a:pt x="152400" y="73152"/>
                </a:cubicBezTo>
                <a:cubicBezTo>
                  <a:pt x="149351" y="77724"/>
                  <a:pt x="147828" y="83820"/>
                  <a:pt x="149351" y="89916"/>
                </a:cubicBezTo>
                <a:close/>
                <a:moveTo>
                  <a:pt x="288036" y="131064"/>
                </a:moveTo>
                <a:lnTo>
                  <a:pt x="268224" y="134112"/>
                </a:lnTo>
                <a:lnTo>
                  <a:pt x="263651" y="86868"/>
                </a:lnTo>
                <a:cubicBezTo>
                  <a:pt x="262128" y="76200"/>
                  <a:pt x="262128" y="70104"/>
                  <a:pt x="260604" y="67056"/>
                </a:cubicBezTo>
                <a:cubicBezTo>
                  <a:pt x="259079" y="64008"/>
                  <a:pt x="257556" y="62484"/>
                  <a:pt x="256032" y="60960"/>
                </a:cubicBezTo>
                <a:cubicBezTo>
                  <a:pt x="252984" y="59436"/>
                  <a:pt x="251460" y="57912"/>
                  <a:pt x="248412" y="59436"/>
                </a:cubicBezTo>
                <a:cubicBezTo>
                  <a:pt x="245364" y="59436"/>
                  <a:pt x="242315" y="60960"/>
                  <a:pt x="239268" y="62484"/>
                </a:cubicBezTo>
                <a:cubicBezTo>
                  <a:pt x="237743" y="65532"/>
                  <a:pt x="236220" y="68580"/>
                  <a:pt x="234696" y="73152"/>
                </a:cubicBezTo>
                <a:cubicBezTo>
                  <a:pt x="234696" y="76200"/>
                  <a:pt x="234696" y="83820"/>
                  <a:pt x="234696" y="94488"/>
                </a:cubicBezTo>
                <a:lnTo>
                  <a:pt x="239268" y="135636"/>
                </a:lnTo>
                <a:lnTo>
                  <a:pt x="219456" y="137160"/>
                </a:lnTo>
                <a:lnTo>
                  <a:pt x="210312" y="45720"/>
                </a:lnTo>
                <a:lnTo>
                  <a:pt x="228600" y="44196"/>
                </a:lnTo>
                <a:lnTo>
                  <a:pt x="230124" y="57912"/>
                </a:lnTo>
                <a:cubicBezTo>
                  <a:pt x="233171" y="51816"/>
                  <a:pt x="236220" y="47244"/>
                  <a:pt x="240792" y="44196"/>
                </a:cubicBezTo>
                <a:cubicBezTo>
                  <a:pt x="243840" y="41148"/>
                  <a:pt x="248412" y="39624"/>
                  <a:pt x="254507" y="39624"/>
                </a:cubicBezTo>
                <a:cubicBezTo>
                  <a:pt x="259079" y="39624"/>
                  <a:pt x="265176" y="39624"/>
                  <a:pt x="268224" y="42672"/>
                </a:cubicBezTo>
                <a:cubicBezTo>
                  <a:pt x="272796" y="45720"/>
                  <a:pt x="275843" y="48768"/>
                  <a:pt x="278892" y="53340"/>
                </a:cubicBezTo>
                <a:cubicBezTo>
                  <a:pt x="280415" y="57912"/>
                  <a:pt x="281940" y="65532"/>
                  <a:pt x="281940" y="74676"/>
                </a:cubicBezTo>
                <a:close/>
                <a:moveTo>
                  <a:pt x="291084" y="38100"/>
                </a:moveTo>
                <a:lnTo>
                  <a:pt x="312420" y="36576"/>
                </a:lnTo>
                <a:lnTo>
                  <a:pt x="336804" y="100584"/>
                </a:lnTo>
                <a:lnTo>
                  <a:pt x="347471" y="33528"/>
                </a:lnTo>
                <a:lnTo>
                  <a:pt x="368808" y="30480"/>
                </a:lnTo>
                <a:lnTo>
                  <a:pt x="350520" y="121920"/>
                </a:lnTo>
                <a:lnTo>
                  <a:pt x="345948" y="140208"/>
                </a:lnTo>
                <a:cubicBezTo>
                  <a:pt x="344424" y="146304"/>
                  <a:pt x="342899" y="150876"/>
                  <a:pt x="341376" y="155448"/>
                </a:cubicBezTo>
                <a:cubicBezTo>
                  <a:pt x="338327" y="158496"/>
                  <a:pt x="336804" y="160020"/>
                  <a:pt x="333755" y="163068"/>
                </a:cubicBezTo>
                <a:cubicBezTo>
                  <a:pt x="329183" y="164592"/>
                  <a:pt x="326136" y="166116"/>
                  <a:pt x="320039" y="166116"/>
                </a:cubicBezTo>
                <a:cubicBezTo>
                  <a:pt x="316992" y="166116"/>
                  <a:pt x="312420" y="166116"/>
                  <a:pt x="309371" y="166116"/>
                </a:cubicBezTo>
                <a:lnTo>
                  <a:pt x="306324" y="146304"/>
                </a:lnTo>
                <a:cubicBezTo>
                  <a:pt x="309371" y="147828"/>
                  <a:pt x="310896" y="147828"/>
                  <a:pt x="313943" y="147828"/>
                </a:cubicBezTo>
                <a:cubicBezTo>
                  <a:pt x="318515" y="146304"/>
                  <a:pt x="321564" y="144780"/>
                  <a:pt x="323088" y="143256"/>
                </a:cubicBezTo>
                <a:cubicBezTo>
                  <a:pt x="326136" y="140208"/>
                  <a:pt x="327660" y="135636"/>
                  <a:pt x="327660" y="128016"/>
                </a:cubicBezTo>
                <a:close/>
                <a:moveTo>
                  <a:pt x="438911" y="117348"/>
                </a:moveTo>
                <a:lnTo>
                  <a:pt x="437388" y="103632"/>
                </a:lnTo>
                <a:cubicBezTo>
                  <a:pt x="434339" y="109728"/>
                  <a:pt x="431292" y="112776"/>
                  <a:pt x="428243" y="115824"/>
                </a:cubicBezTo>
                <a:cubicBezTo>
                  <a:pt x="423671" y="120396"/>
                  <a:pt x="419099" y="121920"/>
                  <a:pt x="414527" y="121920"/>
                </a:cubicBezTo>
                <a:cubicBezTo>
                  <a:pt x="408432" y="121920"/>
                  <a:pt x="403860" y="121920"/>
                  <a:pt x="400811" y="118872"/>
                </a:cubicBezTo>
                <a:cubicBezTo>
                  <a:pt x="396239" y="117348"/>
                  <a:pt x="393192" y="114300"/>
                  <a:pt x="390143" y="109728"/>
                </a:cubicBezTo>
                <a:cubicBezTo>
                  <a:pt x="388620" y="105156"/>
                  <a:pt x="387096" y="97536"/>
                  <a:pt x="385571" y="88392"/>
                </a:cubicBezTo>
                <a:lnTo>
                  <a:pt x="379476" y="30480"/>
                </a:lnTo>
                <a:lnTo>
                  <a:pt x="400811" y="28956"/>
                </a:lnTo>
                <a:lnTo>
                  <a:pt x="403860" y="70104"/>
                </a:lnTo>
                <a:cubicBezTo>
                  <a:pt x="405383" y="82296"/>
                  <a:pt x="406908" y="89916"/>
                  <a:pt x="406908" y="92964"/>
                </a:cubicBezTo>
                <a:cubicBezTo>
                  <a:pt x="408432" y="96012"/>
                  <a:pt x="409955" y="99060"/>
                  <a:pt x="411480" y="100584"/>
                </a:cubicBezTo>
                <a:cubicBezTo>
                  <a:pt x="414527" y="102108"/>
                  <a:pt x="416052" y="103632"/>
                  <a:pt x="419099" y="102108"/>
                </a:cubicBezTo>
                <a:cubicBezTo>
                  <a:pt x="423671" y="102108"/>
                  <a:pt x="425196" y="100584"/>
                  <a:pt x="428243" y="99060"/>
                </a:cubicBezTo>
                <a:cubicBezTo>
                  <a:pt x="431292" y="96012"/>
                  <a:pt x="432815" y="92964"/>
                  <a:pt x="432815" y="88392"/>
                </a:cubicBezTo>
                <a:cubicBezTo>
                  <a:pt x="434339" y="85344"/>
                  <a:pt x="432815" y="76200"/>
                  <a:pt x="432815" y="64008"/>
                </a:cubicBezTo>
                <a:lnTo>
                  <a:pt x="428243" y="25908"/>
                </a:lnTo>
                <a:lnTo>
                  <a:pt x="448055" y="24384"/>
                </a:lnTo>
                <a:lnTo>
                  <a:pt x="457199" y="115824"/>
                </a:lnTo>
                <a:close/>
                <a:moveTo>
                  <a:pt x="469392" y="88392"/>
                </a:moveTo>
                <a:lnTo>
                  <a:pt x="489204" y="82296"/>
                </a:lnTo>
                <a:cubicBezTo>
                  <a:pt x="492252" y="92964"/>
                  <a:pt x="496824" y="96012"/>
                  <a:pt x="505968" y="96012"/>
                </a:cubicBezTo>
                <a:cubicBezTo>
                  <a:pt x="510539" y="96012"/>
                  <a:pt x="515111" y="94488"/>
                  <a:pt x="516636" y="91440"/>
                </a:cubicBezTo>
                <a:cubicBezTo>
                  <a:pt x="519683" y="89916"/>
                  <a:pt x="519683" y="86868"/>
                  <a:pt x="519683" y="83820"/>
                </a:cubicBezTo>
                <a:cubicBezTo>
                  <a:pt x="519683" y="82296"/>
                  <a:pt x="519683" y="80772"/>
                  <a:pt x="518160" y="79248"/>
                </a:cubicBezTo>
                <a:cubicBezTo>
                  <a:pt x="516636" y="79248"/>
                  <a:pt x="513588" y="77724"/>
                  <a:pt x="510539" y="77724"/>
                </a:cubicBezTo>
                <a:cubicBezTo>
                  <a:pt x="493776" y="74676"/>
                  <a:pt x="483108" y="71628"/>
                  <a:pt x="478536" y="68580"/>
                </a:cubicBezTo>
                <a:cubicBezTo>
                  <a:pt x="472439" y="64008"/>
                  <a:pt x="469392" y="56388"/>
                  <a:pt x="467868" y="48768"/>
                </a:cubicBezTo>
                <a:cubicBezTo>
                  <a:pt x="467868" y="39624"/>
                  <a:pt x="469392" y="32004"/>
                  <a:pt x="473964" y="27432"/>
                </a:cubicBezTo>
                <a:cubicBezTo>
                  <a:pt x="480060" y="21336"/>
                  <a:pt x="487680" y="18288"/>
                  <a:pt x="496824" y="16764"/>
                </a:cubicBezTo>
                <a:cubicBezTo>
                  <a:pt x="507492" y="16764"/>
                  <a:pt x="515111" y="16764"/>
                  <a:pt x="521208" y="21336"/>
                </a:cubicBezTo>
                <a:cubicBezTo>
                  <a:pt x="525780" y="24384"/>
                  <a:pt x="530352" y="30480"/>
                  <a:pt x="533399" y="38100"/>
                </a:cubicBezTo>
                <a:lnTo>
                  <a:pt x="515111" y="44196"/>
                </a:lnTo>
                <a:cubicBezTo>
                  <a:pt x="512064" y="36576"/>
                  <a:pt x="507492" y="33528"/>
                  <a:pt x="499871" y="35052"/>
                </a:cubicBezTo>
                <a:cubicBezTo>
                  <a:pt x="495299" y="35052"/>
                  <a:pt x="490727" y="36576"/>
                  <a:pt x="489204" y="38100"/>
                </a:cubicBezTo>
                <a:cubicBezTo>
                  <a:pt x="487680" y="39624"/>
                  <a:pt x="486155" y="41148"/>
                  <a:pt x="486155" y="44196"/>
                </a:cubicBezTo>
                <a:cubicBezTo>
                  <a:pt x="486155" y="45720"/>
                  <a:pt x="487680" y="47244"/>
                  <a:pt x="489204" y="48768"/>
                </a:cubicBezTo>
                <a:cubicBezTo>
                  <a:pt x="492252" y="48768"/>
                  <a:pt x="498348" y="50292"/>
                  <a:pt x="509015" y="53340"/>
                </a:cubicBezTo>
                <a:cubicBezTo>
                  <a:pt x="519683" y="54864"/>
                  <a:pt x="527304" y="57912"/>
                  <a:pt x="531876" y="62484"/>
                </a:cubicBezTo>
                <a:cubicBezTo>
                  <a:pt x="536448" y="67056"/>
                  <a:pt x="539496" y="71628"/>
                  <a:pt x="539496" y="79248"/>
                </a:cubicBezTo>
                <a:cubicBezTo>
                  <a:pt x="541020" y="88392"/>
                  <a:pt x="537971" y="96012"/>
                  <a:pt x="531876" y="102108"/>
                </a:cubicBezTo>
                <a:cubicBezTo>
                  <a:pt x="527304" y="108204"/>
                  <a:pt x="518160" y="112776"/>
                  <a:pt x="507492" y="112776"/>
                </a:cubicBezTo>
                <a:cubicBezTo>
                  <a:pt x="498348" y="114300"/>
                  <a:pt x="490727" y="112776"/>
                  <a:pt x="483108" y="108204"/>
                </a:cubicBezTo>
                <a:cubicBezTo>
                  <a:pt x="477011" y="103632"/>
                  <a:pt x="472439" y="97536"/>
                  <a:pt x="469392" y="88392"/>
                </a:cubicBezTo>
                <a:close/>
                <a:moveTo>
                  <a:pt x="608076" y="102108"/>
                </a:moveTo>
                <a:lnTo>
                  <a:pt x="608076" y="88392"/>
                </a:lnTo>
                <a:cubicBezTo>
                  <a:pt x="605027" y="92964"/>
                  <a:pt x="601980" y="97536"/>
                  <a:pt x="597408" y="100584"/>
                </a:cubicBezTo>
                <a:cubicBezTo>
                  <a:pt x="592836" y="103632"/>
                  <a:pt x="588264" y="105156"/>
                  <a:pt x="583692" y="106680"/>
                </a:cubicBezTo>
                <a:cubicBezTo>
                  <a:pt x="579120" y="106680"/>
                  <a:pt x="574548" y="105156"/>
                  <a:pt x="569976" y="103632"/>
                </a:cubicBezTo>
                <a:cubicBezTo>
                  <a:pt x="565404" y="102108"/>
                  <a:pt x="562355" y="97536"/>
                  <a:pt x="560832" y="92964"/>
                </a:cubicBezTo>
                <a:cubicBezTo>
                  <a:pt x="557783" y="88392"/>
                  <a:pt x="556260" y="82296"/>
                  <a:pt x="554736" y="73152"/>
                </a:cubicBezTo>
                <a:lnTo>
                  <a:pt x="550164" y="13716"/>
                </a:lnTo>
                <a:lnTo>
                  <a:pt x="569976" y="12192"/>
                </a:lnTo>
                <a:lnTo>
                  <a:pt x="574548" y="54864"/>
                </a:lnTo>
                <a:cubicBezTo>
                  <a:pt x="574548" y="67056"/>
                  <a:pt x="576071" y="74676"/>
                  <a:pt x="577596" y="77724"/>
                </a:cubicBezTo>
                <a:cubicBezTo>
                  <a:pt x="577596" y="80772"/>
                  <a:pt x="579120" y="83820"/>
                  <a:pt x="582168" y="85344"/>
                </a:cubicBezTo>
                <a:cubicBezTo>
                  <a:pt x="583692" y="86868"/>
                  <a:pt x="586739" y="86868"/>
                  <a:pt x="589788" y="86868"/>
                </a:cubicBezTo>
                <a:cubicBezTo>
                  <a:pt x="592836" y="86868"/>
                  <a:pt x="595883" y="85344"/>
                  <a:pt x="598932" y="82296"/>
                </a:cubicBezTo>
                <a:cubicBezTo>
                  <a:pt x="600455" y="80772"/>
                  <a:pt x="601980" y="76200"/>
                  <a:pt x="603504" y="73152"/>
                </a:cubicBezTo>
                <a:cubicBezTo>
                  <a:pt x="603504" y="70104"/>
                  <a:pt x="603504" y="60960"/>
                  <a:pt x="601980" y="48768"/>
                </a:cubicBezTo>
                <a:lnTo>
                  <a:pt x="598932" y="10668"/>
                </a:lnTo>
                <a:lnTo>
                  <a:pt x="618743" y="7620"/>
                </a:lnTo>
                <a:lnTo>
                  <a:pt x="627888" y="100584"/>
                </a:lnTo>
                <a:close/>
                <a:moveTo>
                  <a:pt x="717804" y="91440"/>
                </a:moveTo>
                <a:lnTo>
                  <a:pt x="697992" y="92964"/>
                </a:lnTo>
                <a:lnTo>
                  <a:pt x="693420" y="47244"/>
                </a:lnTo>
                <a:cubicBezTo>
                  <a:pt x="691895" y="36576"/>
                  <a:pt x="690371" y="30480"/>
                  <a:pt x="690371" y="27432"/>
                </a:cubicBezTo>
                <a:cubicBezTo>
                  <a:pt x="688848" y="24384"/>
                  <a:pt x="687324" y="22860"/>
                  <a:pt x="685799" y="21336"/>
                </a:cubicBezTo>
                <a:cubicBezTo>
                  <a:pt x="682752" y="19812"/>
                  <a:pt x="681227" y="18288"/>
                  <a:pt x="678180" y="19812"/>
                </a:cubicBezTo>
                <a:cubicBezTo>
                  <a:pt x="675132" y="19812"/>
                  <a:pt x="672083" y="21336"/>
                  <a:pt x="669036" y="22860"/>
                </a:cubicBezTo>
                <a:cubicBezTo>
                  <a:pt x="665988" y="25908"/>
                  <a:pt x="664464" y="28956"/>
                  <a:pt x="664464" y="33528"/>
                </a:cubicBezTo>
                <a:cubicBezTo>
                  <a:pt x="662939" y="36576"/>
                  <a:pt x="662939" y="44196"/>
                  <a:pt x="664464" y="54864"/>
                </a:cubicBezTo>
                <a:lnTo>
                  <a:pt x="669036" y="96012"/>
                </a:lnTo>
                <a:lnTo>
                  <a:pt x="649224" y="97536"/>
                </a:lnTo>
                <a:lnTo>
                  <a:pt x="640080" y="6096"/>
                </a:lnTo>
                <a:lnTo>
                  <a:pt x="658368" y="4572"/>
                </a:lnTo>
                <a:lnTo>
                  <a:pt x="659892" y="18288"/>
                </a:lnTo>
                <a:cubicBezTo>
                  <a:pt x="662939" y="12192"/>
                  <a:pt x="665988" y="7620"/>
                  <a:pt x="670560" y="4572"/>
                </a:cubicBezTo>
                <a:cubicBezTo>
                  <a:pt x="673608" y="1524"/>
                  <a:pt x="678180" y="0"/>
                  <a:pt x="682752" y="0"/>
                </a:cubicBezTo>
                <a:cubicBezTo>
                  <a:pt x="688848" y="0"/>
                  <a:pt x="693420" y="0"/>
                  <a:pt x="697992" y="3048"/>
                </a:cubicBezTo>
                <a:cubicBezTo>
                  <a:pt x="702564" y="6096"/>
                  <a:pt x="705611" y="9144"/>
                  <a:pt x="707136" y="13716"/>
                </a:cubicBezTo>
                <a:cubicBezTo>
                  <a:pt x="710183" y="18288"/>
                  <a:pt x="711708" y="25908"/>
                  <a:pt x="711708" y="3505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2080260" y="2836164"/>
            <a:ext cx="729996" cy="173736"/>
          </a:xfrm>
          <a:custGeom>
            <a:avLst/>
            <a:gdLst/>
            <a:ahLst/>
            <a:cxnLst/>
            <a:rect l="l" t="t" r="r" b="b"/>
            <a:pathLst>
              <a:path w="729996" h="173736">
                <a:moveTo>
                  <a:pt x="12191" y="173736"/>
                </a:moveTo>
                <a:lnTo>
                  <a:pt x="0" y="45720"/>
                </a:lnTo>
                <a:lnTo>
                  <a:pt x="19812" y="44196"/>
                </a:lnTo>
                <a:lnTo>
                  <a:pt x="25908" y="111252"/>
                </a:lnTo>
                <a:lnTo>
                  <a:pt x="47243" y="77724"/>
                </a:lnTo>
                <a:lnTo>
                  <a:pt x="71628" y="74676"/>
                </a:lnTo>
                <a:lnTo>
                  <a:pt x="48768" y="111252"/>
                </a:lnTo>
                <a:lnTo>
                  <a:pt x="82296" y="166116"/>
                </a:lnTo>
                <a:lnTo>
                  <a:pt x="60960" y="169164"/>
                </a:lnTo>
                <a:lnTo>
                  <a:pt x="36576" y="129540"/>
                </a:lnTo>
                <a:lnTo>
                  <a:pt x="28956" y="141732"/>
                </a:lnTo>
                <a:lnTo>
                  <a:pt x="32004" y="172212"/>
                </a:lnTo>
                <a:close/>
                <a:moveTo>
                  <a:pt x="134112" y="132588"/>
                </a:moveTo>
                <a:lnTo>
                  <a:pt x="153924" y="134112"/>
                </a:lnTo>
                <a:cubicBezTo>
                  <a:pt x="152400" y="144780"/>
                  <a:pt x="149352" y="150876"/>
                  <a:pt x="143256" y="156972"/>
                </a:cubicBezTo>
                <a:cubicBezTo>
                  <a:pt x="138684" y="161544"/>
                  <a:pt x="132588" y="164592"/>
                  <a:pt x="123443" y="164592"/>
                </a:cubicBezTo>
                <a:cubicBezTo>
                  <a:pt x="112776" y="166116"/>
                  <a:pt x="103632" y="163068"/>
                  <a:pt x="97536" y="156972"/>
                </a:cubicBezTo>
                <a:cubicBezTo>
                  <a:pt x="89915" y="147828"/>
                  <a:pt x="83820" y="137160"/>
                  <a:pt x="82296" y="120396"/>
                </a:cubicBezTo>
                <a:cubicBezTo>
                  <a:pt x="82296" y="105156"/>
                  <a:pt x="83820" y="92964"/>
                  <a:pt x="89915" y="82296"/>
                </a:cubicBezTo>
                <a:cubicBezTo>
                  <a:pt x="96012" y="74676"/>
                  <a:pt x="103632" y="70104"/>
                  <a:pt x="112776" y="68580"/>
                </a:cubicBezTo>
                <a:cubicBezTo>
                  <a:pt x="123443" y="68580"/>
                  <a:pt x="132588" y="71628"/>
                  <a:pt x="140208" y="79248"/>
                </a:cubicBezTo>
                <a:cubicBezTo>
                  <a:pt x="147828" y="86868"/>
                  <a:pt x="152400" y="100584"/>
                  <a:pt x="153924" y="117348"/>
                </a:cubicBezTo>
                <a:lnTo>
                  <a:pt x="153924" y="120396"/>
                </a:lnTo>
                <a:lnTo>
                  <a:pt x="103632" y="124968"/>
                </a:lnTo>
                <a:cubicBezTo>
                  <a:pt x="105156" y="132588"/>
                  <a:pt x="106680" y="138684"/>
                  <a:pt x="111252" y="141732"/>
                </a:cubicBezTo>
                <a:cubicBezTo>
                  <a:pt x="114300" y="146304"/>
                  <a:pt x="117348" y="147828"/>
                  <a:pt x="121920" y="146304"/>
                </a:cubicBezTo>
                <a:cubicBezTo>
                  <a:pt x="129540" y="146304"/>
                  <a:pt x="132588" y="141732"/>
                  <a:pt x="134112" y="132588"/>
                </a:cubicBezTo>
                <a:close/>
                <a:moveTo>
                  <a:pt x="132588" y="108204"/>
                </a:moveTo>
                <a:cubicBezTo>
                  <a:pt x="132588" y="100584"/>
                  <a:pt x="129540" y="96012"/>
                  <a:pt x="126492" y="91440"/>
                </a:cubicBezTo>
                <a:cubicBezTo>
                  <a:pt x="123443" y="88392"/>
                  <a:pt x="120396" y="86868"/>
                  <a:pt x="115824" y="86868"/>
                </a:cubicBezTo>
                <a:cubicBezTo>
                  <a:pt x="111252" y="88392"/>
                  <a:pt x="108204" y="89916"/>
                  <a:pt x="105156" y="94488"/>
                </a:cubicBezTo>
                <a:cubicBezTo>
                  <a:pt x="103632" y="97536"/>
                  <a:pt x="102108" y="103632"/>
                  <a:pt x="103632" y="111252"/>
                </a:cubicBezTo>
                <a:close/>
                <a:moveTo>
                  <a:pt x="172212" y="158496"/>
                </a:moveTo>
                <a:lnTo>
                  <a:pt x="160020" y="32004"/>
                </a:lnTo>
                <a:lnTo>
                  <a:pt x="181356" y="28956"/>
                </a:lnTo>
                <a:lnTo>
                  <a:pt x="184404" y="74676"/>
                </a:lnTo>
                <a:cubicBezTo>
                  <a:pt x="187452" y="70104"/>
                  <a:pt x="190500" y="67056"/>
                  <a:pt x="193548" y="64008"/>
                </a:cubicBezTo>
                <a:cubicBezTo>
                  <a:pt x="198120" y="62484"/>
                  <a:pt x="201168" y="60960"/>
                  <a:pt x="205740" y="60960"/>
                </a:cubicBezTo>
                <a:cubicBezTo>
                  <a:pt x="214884" y="59436"/>
                  <a:pt x="222504" y="62484"/>
                  <a:pt x="230124" y="70104"/>
                </a:cubicBezTo>
                <a:cubicBezTo>
                  <a:pt x="236220" y="77724"/>
                  <a:pt x="240792" y="89916"/>
                  <a:pt x="242315" y="105156"/>
                </a:cubicBezTo>
                <a:cubicBezTo>
                  <a:pt x="243840" y="120396"/>
                  <a:pt x="240792" y="132588"/>
                  <a:pt x="236220" y="141732"/>
                </a:cubicBezTo>
                <a:cubicBezTo>
                  <a:pt x="230124" y="150876"/>
                  <a:pt x="224028" y="155448"/>
                  <a:pt x="214884" y="156972"/>
                </a:cubicBezTo>
                <a:cubicBezTo>
                  <a:pt x="210312" y="156972"/>
                  <a:pt x="205740" y="155448"/>
                  <a:pt x="201168" y="153924"/>
                </a:cubicBezTo>
                <a:cubicBezTo>
                  <a:pt x="196596" y="150876"/>
                  <a:pt x="193548" y="147828"/>
                  <a:pt x="190500" y="143256"/>
                </a:cubicBezTo>
                <a:lnTo>
                  <a:pt x="190500" y="156972"/>
                </a:lnTo>
                <a:close/>
                <a:moveTo>
                  <a:pt x="187452" y="108204"/>
                </a:moveTo>
                <a:cubicBezTo>
                  <a:pt x="188976" y="115824"/>
                  <a:pt x="190500" y="121920"/>
                  <a:pt x="192024" y="126492"/>
                </a:cubicBezTo>
                <a:cubicBezTo>
                  <a:pt x="193548" y="131064"/>
                  <a:pt x="196596" y="134112"/>
                  <a:pt x="199643" y="135636"/>
                </a:cubicBezTo>
                <a:cubicBezTo>
                  <a:pt x="202692" y="137160"/>
                  <a:pt x="205740" y="138684"/>
                  <a:pt x="208788" y="138684"/>
                </a:cubicBezTo>
                <a:cubicBezTo>
                  <a:pt x="213360" y="137160"/>
                  <a:pt x="216408" y="134112"/>
                  <a:pt x="219456" y="129540"/>
                </a:cubicBezTo>
                <a:cubicBezTo>
                  <a:pt x="220980" y="124968"/>
                  <a:pt x="222504" y="117348"/>
                  <a:pt x="220980" y="108204"/>
                </a:cubicBezTo>
                <a:cubicBezTo>
                  <a:pt x="220980" y="97536"/>
                  <a:pt x="217932" y="89916"/>
                  <a:pt x="214884" y="85344"/>
                </a:cubicBezTo>
                <a:cubicBezTo>
                  <a:pt x="211836" y="80772"/>
                  <a:pt x="207264" y="79248"/>
                  <a:pt x="202692" y="79248"/>
                </a:cubicBezTo>
                <a:cubicBezTo>
                  <a:pt x="198120" y="79248"/>
                  <a:pt x="193548" y="82296"/>
                  <a:pt x="190500" y="86868"/>
                </a:cubicBezTo>
                <a:cubicBezTo>
                  <a:pt x="187452" y="91440"/>
                  <a:pt x="187452" y="99060"/>
                  <a:pt x="187452" y="108204"/>
                </a:cubicBezTo>
                <a:close/>
                <a:moveTo>
                  <a:pt x="312420" y="144780"/>
                </a:moveTo>
                <a:lnTo>
                  <a:pt x="310896" y="131064"/>
                </a:lnTo>
                <a:cubicBezTo>
                  <a:pt x="309371" y="137160"/>
                  <a:pt x="306324" y="141732"/>
                  <a:pt x="301752" y="144780"/>
                </a:cubicBezTo>
                <a:cubicBezTo>
                  <a:pt x="297180" y="147828"/>
                  <a:pt x="292608" y="149352"/>
                  <a:pt x="288036" y="149352"/>
                </a:cubicBezTo>
                <a:cubicBezTo>
                  <a:pt x="283464" y="150876"/>
                  <a:pt x="278892" y="149352"/>
                  <a:pt x="274320" y="147828"/>
                </a:cubicBezTo>
                <a:cubicBezTo>
                  <a:pt x="269748" y="144780"/>
                  <a:pt x="266700" y="141732"/>
                  <a:pt x="263652" y="137160"/>
                </a:cubicBezTo>
                <a:cubicBezTo>
                  <a:pt x="262128" y="132588"/>
                  <a:pt x="260604" y="124968"/>
                  <a:pt x="259080" y="115824"/>
                </a:cubicBezTo>
                <a:lnTo>
                  <a:pt x="254508" y="57912"/>
                </a:lnTo>
                <a:lnTo>
                  <a:pt x="274320" y="56388"/>
                </a:lnTo>
                <a:lnTo>
                  <a:pt x="277368" y="99060"/>
                </a:lnTo>
                <a:cubicBezTo>
                  <a:pt x="278892" y="111252"/>
                  <a:pt x="280415" y="118872"/>
                  <a:pt x="280415" y="121920"/>
                </a:cubicBezTo>
                <a:cubicBezTo>
                  <a:pt x="281940" y="124968"/>
                  <a:pt x="283464" y="126492"/>
                  <a:pt x="284988" y="128016"/>
                </a:cubicBezTo>
                <a:cubicBezTo>
                  <a:pt x="288036" y="129540"/>
                  <a:pt x="291084" y="131064"/>
                  <a:pt x="294132" y="131064"/>
                </a:cubicBezTo>
                <a:cubicBezTo>
                  <a:pt x="297180" y="131064"/>
                  <a:pt x="300228" y="129540"/>
                  <a:pt x="301752" y="126492"/>
                </a:cubicBezTo>
                <a:cubicBezTo>
                  <a:pt x="304800" y="123444"/>
                  <a:pt x="306324" y="120396"/>
                  <a:pt x="307848" y="117348"/>
                </a:cubicBezTo>
                <a:cubicBezTo>
                  <a:pt x="307848" y="112776"/>
                  <a:pt x="307848" y="105156"/>
                  <a:pt x="306324" y="92964"/>
                </a:cubicBezTo>
                <a:lnTo>
                  <a:pt x="303276" y="53340"/>
                </a:lnTo>
                <a:lnTo>
                  <a:pt x="323088" y="51816"/>
                </a:lnTo>
                <a:lnTo>
                  <a:pt x="330708" y="143256"/>
                </a:lnTo>
                <a:close/>
                <a:moveTo>
                  <a:pt x="377952" y="47244"/>
                </a:moveTo>
                <a:lnTo>
                  <a:pt x="381000" y="65532"/>
                </a:lnTo>
                <a:lnTo>
                  <a:pt x="367284" y="67056"/>
                </a:lnTo>
                <a:lnTo>
                  <a:pt x="370332" y="103632"/>
                </a:lnTo>
                <a:cubicBezTo>
                  <a:pt x="370332" y="112776"/>
                  <a:pt x="371856" y="117348"/>
                  <a:pt x="371856" y="118872"/>
                </a:cubicBezTo>
                <a:cubicBezTo>
                  <a:pt x="373380" y="120396"/>
                  <a:pt x="374904" y="121920"/>
                  <a:pt x="377952" y="121920"/>
                </a:cubicBezTo>
                <a:cubicBezTo>
                  <a:pt x="379476" y="120396"/>
                  <a:pt x="381000" y="120396"/>
                  <a:pt x="385571" y="118872"/>
                </a:cubicBezTo>
                <a:lnTo>
                  <a:pt x="388620" y="137160"/>
                </a:lnTo>
                <a:cubicBezTo>
                  <a:pt x="384048" y="140208"/>
                  <a:pt x="379476" y="141732"/>
                  <a:pt x="373380" y="141732"/>
                </a:cubicBezTo>
                <a:cubicBezTo>
                  <a:pt x="368808" y="143256"/>
                  <a:pt x="364236" y="141732"/>
                  <a:pt x="361188" y="140208"/>
                </a:cubicBezTo>
                <a:cubicBezTo>
                  <a:pt x="356615" y="137160"/>
                  <a:pt x="355092" y="134112"/>
                  <a:pt x="353568" y="129540"/>
                </a:cubicBezTo>
                <a:cubicBezTo>
                  <a:pt x="352043" y="126492"/>
                  <a:pt x="352043" y="118872"/>
                  <a:pt x="350520" y="109728"/>
                </a:cubicBezTo>
                <a:lnTo>
                  <a:pt x="345948" y="68580"/>
                </a:lnTo>
                <a:lnTo>
                  <a:pt x="336804" y="70104"/>
                </a:lnTo>
                <a:lnTo>
                  <a:pt x="335280" y="50292"/>
                </a:lnTo>
                <a:lnTo>
                  <a:pt x="344424" y="50292"/>
                </a:lnTo>
                <a:lnTo>
                  <a:pt x="342900" y="32004"/>
                </a:lnTo>
                <a:lnTo>
                  <a:pt x="361188" y="15240"/>
                </a:lnTo>
                <a:lnTo>
                  <a:pt x="364236" y="47244"/>
                </a:lnTo>
                <a:close/>
                <a:moveTo>
                  <a:pt x="451104" y="132588"/>
                </a:moveTo>
                <a:lnTo>
                  <a:pt x="449580" y="118872"/>
                </a:lnTo>
                <a:cubicBezTo>
                  <a:pt x="446532" y="124968"/>
                  <a:pt x="443484" y="128016"/>
                  <a:pt x="438912" y="131064"/>
                </a:cubicBezTo>
                <a:cubicBezTo>
                  <a:pt x="435864" y="135636"/>
                  <a:pt x="431292" y="137160"/>
                  <a:pt x="425196" y="137160"/>
                </a:cubicBezTo>
                <a:cubicBezTo>
                  <a:pt x="420624" y="137160"/>
                  <a:pt x="416052" y="137160"/>
                  <a:pt x="411480" y="134112"/>
                </a:cubicBezTo>
                <a:cubicBezTo>
                  <a:pt x="408432" y="132588"/>
                  <a:pt x="405384" y="129540"/>
                  <a:pt x="402336" y="124968"/>
                </a:cubicBezTo>
                <a:cubicBezTo>
                  <a:pt x="399288" y="118872"/>
                  <a:pt x="397764" y="112776"/>
                  <a:pt x="397764" y="103632"/>
                </a:cubicBezTo>
                <a:lnTo>
                  <a:pt x="391668" y="45720"/>
                </a:lnTo>
                <a:lnTo>
                  <a:pt x="411480" y="44196"/>
                </a:lnTo>
                <a:lnTo>
                  <a:pt x="416052" y="85344"/>
                </a:lnTo>
                <a:cubicBezTo>
                  <a:pt x="417576" y="97536"/>
                  <a:pt x="417576" y="105156"/>
                  <a:pt x="419100" y="108204"/>
                </a:cubicBezTo>
                <a:cubicBezTo>
                  <a:pt x="420624" y="111252"/>
                  <a:pt x="422148" y="114300"/>
                  <a:pt x="423671" y="115824"/>
                </a:cubicBezTo>
                <a:cubicBezTo>
                  <a:pt x="426720" y="117348"/>
                  <a:pt x="428243" y="118872"/>
                  <a:pt x="431292" y="117348"/>
                </a:cubicBezTo>
                <a:cubicBezTo>
                  <a:pt x="434340" y="117348"/>
                  <a:pt x="437388" y="115824"/>
                  <a:pt x="440436" y="112776"/>
                </a:cubicBezTo>
                <a:cubicBezTo>
                  <a:pt x="443484" y="111252"/>
                  <a:pt x="445008" y="108204"/>
                  <a:pt x="445008" y="103632"/>
                </a:cubicBezTo>
                <a:cubicBezTo>
                  <a:pt x="445008" y="100584"/>
                  <a:pt x="445008" y="91440"/>
                  <a:pt x="445008" y="79248"/>
                </a:cubicBezTo>
                <a:lnTo>
                  <a:pt x="440436" y="41148"/>
                </a:lnTo>
                <a:lnTo>
                  <a:pt x="460248" y="39624"/>
                </a:lnTo>
                <a:lnTo>
                  <a:pt x="469392" y="131064"/>
                </a:lnTo>
                <a:close/>
                <a:moveTo>
                  <a:pt x="498348" y="0"/>
                </a:moveTo>
                <a:lnTo>
                  <a:pt x="502920" y="47244"/>
                </a:lnTo>
                <a:cubicBezTo>
                  <a:pt x="505968" y="41148"/>
                  <a:pt x="509015" y="38100"/>
                  <a:pt x="512064" y="35052"/>
                </a:cubicBezTo>
                <a:cubicBezTo>
                  <a:pt x="516636" y="33528"/>
                  <a:pt x="519684" y="30480"/>
                  <a:pt x="524256" y="30480"/>
                </a:cubicBezTo>
                <a:cubicBezTo>
                  <a:pt x="530352" y="30480"/>
                  <a:pt x="536448" y="32004"/>
                  <a:pt x="541020" y="33528"/>
                </a:cubicBezTo>
                <a:cubicBezTo>
                  <a:pt x="544068" y="36576"/>
                  <a:pt x="548640" y="41148"/>
                  <a:pt x="550164" y="47244"/>
                </a:cubicBezTo>
                <a:cubicBezTo>
                  <a:pt x="551688" y="51816"/>
                  <a:pt x="553212" y="57912"/>
                  <a:pt x="554736" y="68580"/>
                </a:cubicBezTo>
                <a:lnTo>
                  <a:pt x="559308" y="123444"/>
                </a:lnTo>
                <a:lnTo>
                  <a:pt x="539496" y="124968"/>
                </a:lnTo>
                <a:lnTo>
                  <a:pt x="534924" y="76200"/>
                </a:lnTo>
                <a:cubicBezTo>
                  <a:pt x="533399" y="64008"/>
                  <a:pt x="531876" y="57912"/>
                  <a:pt x="530352" y="54864"/>
                </a:cubicBezTo>
                <a:cubicBezTo>
                  <a:pt x="528828" y="51816"/>
                  <a:pt x="524256" y="50292"/>
                  <a:pt x="519684" y="50292"/>
                </a:cubicBezTo>
                <a:cubicBezTo>
                  <a:pt x="515112" y="50292"/>
                  <a:pt x="510540" y="53340"/>
                  <a:pt x="509015" y="57912"/>
                </a:cubicBezTo>
                <a:cubicBezTo>
                  <a:pt x="505968" y="62484"/>
                  <a:pt x="505968" y="70104"/>
                  <a:pt x="505968" y="80772"/>
                </a:cubicBezTo>
                <a:lnTo>
                  <a:pt x="510540" y="126492"/>
                </a:lnTo>
                <a:lnTo>
                  <a:pt x="490728" y="129540"/>
                </a:lnTo>
                <a:lnTo>
                  <a:pt x="478536" y="1524"/>
                </a:lnTo>
                <a:close/>
                <a:moveTo>
                  <a:pt x="589788" y="54864"/>
                </a:moveTo>
                <a:lnTo>
                  <a:pt x="569976" y="53340"/>
                </a:lnTo>
                <a:cubicBezTo>
                  <a:pt x="571499" y="44196"/>
                  <a:pt x="574548" y="36576"/>
                  <a:pt x="579120" y="32004"/>
                </a:cubicBezTo>
                <a:cubicBezTo>
                  <a:pt x="583692" y="27432"/>
                  <a:pt x="591312" y="24384"/>
                  <a:pt x="600456" y="24384"/>
                </a:cubicBezTo>
                <a:cubicBezTo>
                  <a:pt x="609599" y="22860"/>
                  <a:pt x="615696" y="22860"/>
                  <a:pt x="620268" y="25908"/>
                </a:cubicBezTo>
                <a:cubicBezTo>
                  <a:pt x="624840" y="27432"/>
                  <a:pt x="629412" y="30480"/>
                  <a:pt x="630936" y="35052"/>
                </a:cubicBezTo>
                <a:cubicBezTo>
                  <a:pt x="633984" y="38100"/>
                  <a:pt x="635508" y="45720"/>
                  <a:pt x="635508" y="56388"/>
                </a:cubicBezTo>
                <a:lnTo>
                  <a:pt x="638556" y="85344"/>
                </a:lnTo>
                <a:cubicBezTo>
                  <a:pt x="638556" y="92964"/>
                  <a:pt x="640080" y="99060"/>
                  <a:pt x="641604" y="102108"/>
                </a:cubicBezTo>
                <a:cubicBezTo>
                  <a:pt x="641604" y="106680"/>
                  <a:pt x="643128" y="109728"/>
                  <a:pt x="646176" y="114300"/>
                </a:cubicBezTo>
                <a:lnTo>
                  <a:pt x="626364" y="115824"/>
                </a:lnTo>
                <a:lnTo>
                  <a:pt x="621792" y="106680"/>
                </a:lnTo>
                <a:cubicBezTo>
                  <a:pt x="618743" y="111252"/>
                  <a:pt x="615696" y="114300"/>
                  <a:pt x="612648" y="117348"/>
                </a:cubicBezTo>
                <a:cubicBezTo>
                  <a:pt x="608076" y="118872"/>
                  <a:pt x="605028" y="120396"/>
                  <a:pt x="600456" y="120396"/>
                </a:cubicBezTo>
                <a:cubicBezTo>
                  <a:pt x="592836" y="121920"/>
                  <a:pt x="586740" y="120396"/>
                  <a:pt x="582168" y="115824"/>
                </a:cubicBezTo>
                <a:cubicBezTo>
                  <a:pt x="576071" y="111252"/>
                  <a:pt x="573024" y="105156"/>
                  <a:pt x="573024" y="96012"/>
                </a:cubicBezTo>
                <a:cubicBezTo>
                  <a:pt x="571499" y="91440"/>
                  <a:pt x="573024" y="86868"/>
                  <a:pt x="574548" y="82296"/>
                </a:cubicBezTo>
                <a:cubicBezTo>
                  <a:pt x="576071" y="77724"/>
                  <a:pt x="577596" y="74676"/>
                  <a:pt x="580643" y="71628"/>
                </a:cubicBezTo>
                <a:cubicBezTo>
                  <a:pt x="585215" y="70104"/>
                  <a:pt x="589788" y="67056"/>
                  <a:pt x="597408" y="64008"/>
                </a:cubicBezTo>
                <a:cubicBezTo>
                  <a:pt x="606552" y="60960"/>
                  <a:pt x="612648" y="59436"/>
                  <a:pt x="615696" y="56388"/>
                </a:cubicBezTo>
                <a:cubicBezTo>
                  <a:pt x="615696" y="51816"/>
                  <a:pt x="615696" y="48768"/>
                  <a:pt x="614171" y="47244"/>
                </a:cubicBezTo>
                <a:cubicBezTo>
                  <a:pt x="612648" y="45720"/>
                  <a:pt x="612648" y="44196"/>
                  <a:pt x="609599" y="42672"/>
                </a:cubicBezTo>
                <a:cubicBezTo>
                  <a:pt x="608076" y="42672"/>
                  <a:pt x="605028" y="42672"/>
                  <a:pt x="601980" y="42672"/>
                </a:cubicBezTo>
                <a:cubicBezTo>
                  <a:pt x="597408" y="42672"/>
                  <a:pt x="595884" y="44196"/>
                  <a:pt x="592836" y="45720"/>
                </a:cubicBezTo>
                <a:cubicBezTo>
                  <a:pt x="591312" y="47244"/>
                  <a:pt x="589788" y="50292"/>
                  <a:pt x="589788" y="54864"/>
                </a:cubicBezTo>
                <a:close/>
                <a:moveTo>
                  <a:pt x="617220" y="73152"/>
                </a:moveTo>
                <a:cubicBezTo>
                  <a:pt x="615696" y="74676"/>
                  <a:pt x="611124" y="76200"/>
                  <a:pt x="606552" y="77724"/>
                </a:cubicBezTo>
                <a:cubicBezTo>
                  <a:pt x="600456" y="79248"/>
                  <a:pt x="595884" y="82296"/>
                  <a:pt x="594360" y="83820"/>
                </a:cubicBezTo>
                <a:cubicBezTo>
                  <a:pt x="592836" y="86868"/>
                  <a:pt x="591312" y="88392"/>
                  <a:pt x="592836" y="91440"/>
                </a:cubicBezTo>
                <a:cubicBezTo>
                  <a:pt x="592836" y="96012"/>
                  <a:pt x="594360" y="97536"/>
                  <a:pt x="595884" y="100584"/>
                </a:cubicBezTo>
                <a:cubicBezTo>
                  <a:pt x="598932" y="102108"/>
                  <a:pt x="601980" y="103632"/>
                  <a:pt x="605028" y="103632"/>
                </a:cubicBezTo>
                <a:cubicBezTo>
                  <a:pt x="608076" y="103632"/>
                  <a:pt x="609599" y="102108"/>
                  <a:pt x="612648" y="99060"/>
                </a:cubicBezTo>
                <a:cubicBezTo>
                  <a:pt x="615696" y="97536"/>
                  <a:pt x="617220" y="94488"/>
                  <a:pt x="617220" y="92964"/>
                </a:cubicBezTo>
                <a:cubicBezTo>
                  <a:pt x="618743" y="89916"/>
                  <a:pt x="618743" y="83820"/>
                  <a:pt x="618743" y="77724"/>
                </a:cubicBezTo>
                <a:close/>
                <a:moveTo>
                  <a:pt x="729996" y="106680"/>
                </a:moveTo>
                <a:lnTo>
                  <a:pt x="708660" y="108204"/>
                </a:lnTo>
                <a:lnTo>
                  <a:pt x="705612" y="62484"/>
                </a:lnTo>
                <a:cubicBezTo>
                  <a:pt x="704088" y="51816"/>
                  <a:pt x="702564" y="45720"/>
                  <a:pt x="702564" y="42672"/>
                </a:cubicBezTo>
                <a:cubicBezTo>
                  <a:pt x="701040" y="39624"/>
                  <a:pt x="699515" y="38100"/>
                  <a:pt x="696468" y="36576"/>
                </a:cubicBezTo>
                <a:cubicBezTo>
                  <a:pt x="694943" y="35052"/>
                  <a:pt x="691896" y="33528"/>
                  <a:pt x="690371" y="35052"/>
                </a:cubicBezTo>
                <a:cubicBezTo>
                  <a:pt x="687324" y="35052"/>
                  <a:pt x="684276" y="36576"/>
                  <a:pt x="681228" y="38100"/>
                </a:cubicBezTo>
                <a:cubicBezTo>
                  <a:pt x="678180" y="41148"/>
                  <a:pt x="676656" y="44196"/>
                  <a:pt x="676656" y="47244"/>
                </a:cubicBezTo>
                <a:cubicBezTo>
                  <a:pt x="675132" y="51816"/>
                  <a:pt x="675132" y="59436"/>
                  <a:pt x="676656" y="70104"/>
                </a:cubicBezTo>
                <a:lnTo>
                  <a:pt x="679704" y="111252"/>
                </a:lnTo>
                <a:lnTo>
                  <a:pt x="659892" y="112776"/>
                </a:lnTo>
                <a:lnTo>
                  <a:pt x="652271" y="21336"/>
                </a:lnTo>
                <a:lnTo>
                  <a:pt x="670560" y="19812"/>
                </a:lnTo>
                <a:lnTo>
                  <a:pt x="672084" y="33528"/>
                </a:lnTo>
                <a:cubicBezTo>
                  <a:pt x="675132" y="27432"/>
                  <a:pt x="678180" y="22860"/>
                  <a:pt x="681228" y="19812"/>
                </a:cubicBezTo>
                <a:cubicBezTo>
                  <a:pt x="685799" y="16764"/>
                  <a:pt x="690371" y="15240"/>
                  <a:pt x="694943" y="15240"/>
                </a:cubicBezTo>
                <a:cubicBezTo>
                  <a:pt x="701040" y="15240"/>
                  <a:pt x="705612" y="15240"/>
                  <a:pt x="710184" y="18288"/>
                </a:cubicBezTo>
                <a:cubicBezTo>
                  <a:pt x="714756" y="21336"/>
                  <a:pt x="717804" y="24384"/>
                  <a:pt x="719328" y="28956"/>
                </a:cubicBezTo>
                <a:cubicBezTo>
                  <a:pt x="722376" y="33528"/>
                  <a:pt x="722376" y="41148"/>
                  <a:pt x="723899" y="5029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510284" y="3090672"/>
            <a:ext cx="464820" cy="202692"/>
          </a:xfrm>
          <a:custGeom>
            <a:avLst/>
            <a:gdLst/>
            <a:ahLst/>
            <a:cxnLst/>
            <a:rect l="l" t="t" r="r" b="b"/>
            <a:pathLst>
              <a:path w="464820" h="202692">
                <a:moveTo>
                  <a:pt x="4572" y="59436"/>
                </a:moveTo>
                <a:lnTo>
                  <a:pt x="3048" y="36576"/>
                </a:lnTo>
                <a:lnTo>
                  <a:pt x="22859" y="35052"/>
                </a:lnTo>
                <a:lnTo>
                  <a:pt x="24384" y="57912"/>
                </a:lnTo>
                <a:close/>
                <a:moveTo>
                  <a:pt x="25908" y="70104"/>
                </a:moveTo>
                <a:lnTo>
                  <a:pt x="33528" y="160020"/>
                </a:lnTo>
                <a:cubicBezTo>
                  <a:pt x="35052" y="172212"/>
                  <a:pt x="35052" y="181356"/>
                  <a:pt x="33528" y="185928"/>
                </a:cubicBezTo>
                <a:cubicBezTo>
                  <a:pt x="33528" y="190500"/>
                  <a:pt x="30480" y="193548"/>
                  <a:pt x="27431" y="196596"/>
                </a:cubicBezTo>
                <a:cubicBezTo>
                  <a:pt x="24384" y="199644"/>
                  <a:pt x="19812" y="201168"/>
                  <a:pt x="15240" y="201168"/>
                </a:cubicBezTo>
                <a:cubicBezTo>
                  <a:pt x="10667" y="202692"/>
                  <a:pt x="6095" y="201168"/>
                  <a:pt x="0" y="201168"/>
                </a:cubicBezTo>
                <a:lnTo>
                  <a:pt x="1523" y="179832"/>
                </a:lnTo>
                <a:cubicBezTo>
                  <a:pt x="4572" y="179832"/>
                  <a:pt x="6095" y="179832"/>
                  <a:pt x="7620" y="179832"/>
                </a:cubicBezTo>
                <a:cubicBezTo>
                  <a:pt x="10667" y="179832"/>
                  <a:pt x="12192" y="178308"/>
                  <a:pt x="13716" y="175260"/>
                </a:cubicBezTo>
                <a:cubicBezTo>
                  <a:pt x="15240" y="173736"/>
                  <a:pt x="13716" y="167640"/>
                  <a:pt x="13716" y="160020"/>
                </a:cubicBezTo>
                <a:lnTo>
                  <a:pt x="6095" y="71628"/>
                </a:lnTo>
                <a:close/>
                <a:moveTo>
                  <a:pt x="105156" y="155448"/>
                </a:moveTo>
                <a:lnTo>
                  <a:pt x="103631" y="141732"/>
                </a:lnTo>
                <a:cubicBezTo>
                  <a:pt x="102108" y="147828"/>
                  <a:pt x="97536" y="150876"/>
                  <a:pt x="94488" y="155448"/>
                </a:cubicBezTo>
                <a:cubicBezTo>
                  <a:pt x="89916" y="158496"/>
                  <a:pt x="85344" y="160020"/>
                  <a:pt x="80772" y="160020"/>
                </a:cubicBezTo>
                <a:cubicBezTo>
                  <a:pt x="74676" y="160020"/>
                  <a:pt x="70103" y="160020"/>
                  <a:pt x="67056" y="156972"/>
                </a:cubicBezTo>
                <a:cubicBezTo>
                  <a:pt x="62484" y="155448"/>
                  <a:pt x="59436" y="152400"/>
                  <a:pt x="56388" y="147828"/>
                </a:cubicBezTo>
                <a:cubicBezTo>
                  <a:pt x="54864" y="143256"/>
                  <a:pt x="53340" y="135636"/>
                  <a:pt x="51816" y="126492"/>
                </a:cubicBezTo>
                <a:lnTo>
                  <a:pt x="45720" y="68579"/>
                </a:lnTo>
                <a:lnTo>
                  <a:pt x="67056" y="67056"/>
                </a:lnTo>
                <a:lnTo>
                  <a:pt x="70103" y="108204"/>
                </a:lnTo>
                <a:cubicBezTo>
                  <a:pt x="71628" y="120396"/>
                  <a:pt x="73152" y="128016"/>
                  <a:pt x="73152" y="131064"/>
                </a:cubicBezTo>
                <a:cubicBezTo>
                  <a:pt x="74676" y="135636"/>
                  <a:pt x="76200" y="137160"/>
                  <a:pt x="77723" y="138684"/>
                </a:cubicBezTo>
                <a:cubicBezTo>
                  <a:pt x="80772" y="140208"/>
                  <a:pt x="82295" y="141732"/>
                  <a:pt x="85344" y="140208"/>
                </a:cubicBezTo>
                <a:cubicBezTo>
                  <a:pt x="89916" y="140208"/>
                  <a:pt x="92964" y="138684"/>
                  <a:pt x="94488" y="137160"/>
                </a:cubicBezTo>
                <a:cubicBezTo>
                  <a:pt x="97536" y="134112"/>
                  <a:pt x="99059" y="131064"/>
                  <a:pt x="99059" y="126492"/>
                </a:cubicBezTo>
                <a:cubicBezTo>
                  <a:pt x="100584" y="123444"/>
                  <a:pt x="100584" y="115824"/>
                  <a:pt x="99059" y="102108"/>
                </a:cubicBezTo>
                <a:lnTo>
                  <a:pt x="94488" y="64008"/>
                </a:lnTo>
                <a:lnTo>
                  <a:pt x="115823" y="62484"/>
                </a:lnTo>
                <a:lnTo>
                  <a:pt x="123444" y="153924"/>
                </a:lnTo>
                <a:close/>
                <a:moveTo>
                  <a:pt x="135635" y="59436"/>
                </a:moveTo>
                <a:lnTo>
                  <a:pt x="153923" y="57912"/>
                </a:lnTo>
                <a:lnTo>
                  <a:pt x="153923" y="71628"/>
                </a:lnTo>
                <a:cubicBezTo>
                  <a:pt x="156972" y="65532"/>
                  <a:pt x="160020" y="62484"/>
                  <a:pt x="164591" y="59436"/>
                </a:cubicBezTo>
                <a:cubicBezTo>
                  <a:pt x="167640" y="56388"/>
                  <a:pt x="172212" y="54864"/>
                  <a:pt x="176784" y="53340"/>
                </a:cubicBezTo>
                <a:cubicBezTo>
                  <a:pt x="181356" y="53340"/>
                  <a:pt x="185928" y="54864"/>
                  <a:pt x="188976" y="56388"/>
                </a:cubicBezTo>
                <a:cubicBezTo>
                  <a:pt x="193548" y="57912"/>
                  <a:pt x="196595" y="62484"/>
                  <a:pt x="199644" y="67056"/>
                </a:cubicBezTo>
                <a:cubicBezTo>
                  <a:pt x="202691" y="60960"/>
                  <a:pt x="205740" y="57912"/>
                  <a:pt x="208788" y="54864"/>
                </a:cubicBezTo>
                <a:cubicBezTo>
                  <a:pt x="213360" y="51816"/>
                  <a:pt x="216407" y="50292"/>
                  <a:pt x="220979" y="50292"/>
                </a:cubicBezTo>
                <a:cubicBezTo>
                  <a:pt x="225551" y="48768"/>
                  <a:pt x="230123" y="50292"/>
                  <a:pt x="234695" y="51816"/>
                </a:cubicBezTo>
                <a:cubicBezTo>
                  <a:pt x="239267" y="54864"/>
                  <a:pt x="242316" y="57912"/>
                  <a:pt x="243840" y="62484"/>
                </a:cubicBezTo>
                <a:cubicBezTo>
                  <a:pt x="246888" y="67056"/>
                  <a:pt x="248412" y="73152"/>
                  <a:pt x="248412" y="82296"/>
                </a:cubicBezTo>
                <a:lnTo>
                  <a:pt x="254507" y="141732"/>
                </a:lnTo>
                <a:lnTo>
                  <a:pt x="234695" y="143256"/>
                </a:lnTo>
                <a:lnTo>
                  <a:pt x="230123" y="91440"/>
                </a:lnTo>
                <a:cubicBezTo>
                  <a:pt x="228600" y="82296"/>
                  <a:pt x="227076" y="76200"/>
                  <a:pt x="225551" y="73152"/>
                </a:cubicBezTo>
                <a:cubicBezTo>
                  <a:pt x="224028" y="70104"/>
                  <a:pt x="220979" y="68579"/>
                  <a:pt x="216407" y="68579"/>
                </a:cubicBezTo>
                <a:cubicBezTo>
                  <a:pt x="211835" y="70104"/>
                  <a:pt x="208788" y="71628"/>
                  <a:pt x="207263" y="76200"/>
                </a:cubicBezTo>
                <a:cubicBezTo>
                  <a:pt x="204216" y="80772"/>
                  <a:pt x="204216" y="89916"/>
                  <a:pt x="205740" y="102108"/>
                </a:cubicBezTo>
                <a:lnTo>
                  <a:pt x="208788" y="146304"/>
                </a:lnTo>
                <a:lnTo>
                  <a:pt x="188976" y="147828"/>
                </a:lnTo>
                <a:lnTo>
                  <a:pt x="184404" y="97536"/>
                </a:lnTo>
                <a:cubicBezTo>
                  <a:pt x="182879" y="86868"/>
                  <a:pt x="182879" y="80772"/>
                  <a:pt x="181356" y="77724"/>
                </a:cubicBezTo>
                <a:cubicBezTo>
                  <a:pt x="179832" y="74676"/>
                  <a:pt x="176784" y="73152"/>
                  <a:pt x="172212" y="73152"/>
                </a:cubicBezTo>
                <a:cubicBezTo>
                  <a:pt x="169163" y="73152"/>
                  <a:pt x="166116" y="74676"/>
                  <a:pt x="163067" y="77724"/>
                </a:cubicBezTo>
                <a:cubicBezTo>
                  <a:pt x="161544" y="79248"/>
                  <a:pt x="160020" y="82296"/>
                  <a:pt x="158495" y="86868"/>
                </a:cubicBezTo>
                <a:cubicBezTo>
                  <a:pt x="158495" y="89916"/>
                  <a:pt x="158495" y="96012"/>
                  <a:pt x="160020" y="105156"/>
                </a:cubicBezTo>
                <a:lnTo>
                  <a:pt x="163067" y="150876"/>
                </a:lnTo>
                <a:lnTo>
                  <a:pt x="143256" y="152400"/>
                </a:lnTo>
                <a:close/>
                <a:moveTo>
                  <a:pt x="274320" y="140208"/>
                </a:moveTo>
                <a:lnTo>
                  <a:pt x="262128" y="13716"/>
                </a:lnTo>
                <a:lnTo>
                  <a:pt x="281940" y="10668"/>
                </a:lnTo>
                <a:lnTo>
                  <a:pt x="294132" y="138684"/>
                </a:lnTo>
                <a:close/>
                <a:moveTo>
                  <a:pt x="324612" y="71628"/>
                </a:moveTo>
                <a:lnTo>
                  <a:pt x="304800" y="68579"/>
                </a:lnTo>
                <a:cubicBezTo>
                  <a:pt x="306323" y="59436"/>
                  <a:pt x="309372" y="51816"/>
                  <a:pt x="313944" y="47244"/>
                </a:cubicBezTo>
                <a:cubicBezTo>
                  <a:pt x="318516" y="42672"/>
                  <a:pt x="326135" y="39624"/>
                  <a:pt x="335279" y="39624"/>
                </a:cubicBezTo>
                <a:cubicBezTo>
                  <a:pt x="344423" y="38100"/>
                  <a:pt x="350520" y="39624"/>
                  <a:pt x="355091" y="41148"/>
                </a:cubicBezTo>
                <a:cubicBezTo>
                  <a:pt x="359663" y="42672"/>
                  <a:pt x="364235" y="45720"/>
                  <a:pt x="365760" y="50292"/>
                </a:cubicBezTo>
                <a:cubicBezTo>
                  <a:pt x="368807" y="53340"/>
                  <a:pt x="370332" y="60960"/>
                  <a:pt x="370332" y="71628"/>
                </a:cubicBezTo>
                <a:lnTo>
                  <a:pt x="373379" y="100584"/>
                </a:lnTo>
                <a:cubicBezTo>
                  <a:pt x="373379" y="108204"/>
                  <a:pt x="374904" y="114300"/>
                  <a:pt x="376428" y="118872"/>
                </a:cubicBezTo>
                <a:cubicBezTo>
                  <a:pt x="376428" y="121920"/>
                  <a:pt x="377951" y="126492"/>
                  <a:pt x="381000" y="129540"/>
                </a:cubicBezTo>
                <a:lnTo>
                  <a:pt x="361188" y="132588"/>
                </a:lnTo>
                <a:lnTo>
                  <a:pt x="356616" y="121920"/>
                </a:lnTo>
                <a:cubicBezTo>
                  <a:pt x="353567" y="126492"/>
                  <a:pt x="350520" y="129540"/>
                  <a:pt x="347472" y="132588"/>
                </a:cubicBezTo>
                <a:cubicBezTo>
                  <a:pt x="342900" y="134112"/>
                  <a:pt x="339851" y="135636"/>
                  <a:pt x="335279" y="137160"/>
                </a:cubicBezTo>
                <a:cubicBezTo>
                  <a:pt x="327660" y="137160"/>
                  <a:pt x="321563" y="135636"/>
                  <a:pt x="315467" y="131064"/>
                </a:cubicBezTo>
                <a:cubicBezTo>
                  <a:pt x="310895" y="126492"/>
                  <a:pt x="307848" y="120396"/>
                  <a:pt x="307848" y="111252"/>
                </a:cubicBezTo>
                <a:cubicBezTo>
                  <a:pt x="306323" y="106679"/>
                  <a:pt x="307848" y="102108"/>
                  <a:pt x="309372" y="97536"/>
                </a:cubicBezTo>
                <a:cubicBezTo>
                  <a:pt x="310895" y="94488"/>
                  <a:pt x="312420" y="89916"/>
                  <a:pt x="315467" y="88392"/>
                </a:cubicBezTo>
                <a:cubicBezTo>
                  <a:pt x="320040" y="85344"/>
                  <a:pt x="324612" y="82296"/>
                  <a:pt x="332232" y="80772"/>
                </a:cubicBezTo>
                <a:cubicBezTo>
                  <a:pt x="341376" y="77724"/>
                  <a:pt x="347472" y="74676"/>
                  <a:pt x="350520" y="73152"/>
                </a:cubicBezTo>
                <a:cubicBezTo>
                  <a:pt x="350520" y="67056"/>
                  <a:pt x="350520" y="64008"/>
                  <a:pt x="348995" y="62484"/>
                </a:cubicBezTo>
                <a:cubicBezTo>
                  <a:pt x="347472" y="60960"/>
                  <a:pt x="345948" y="59436"/>
                  <a:pt x="344423" y="59436"/>
                </a:cubicBezTo>
                <a:cubicBezTo>
                  <a:pt x="342900" y="57912"/>
                  <a:pt x="339851" y="57912"/>
                  <a:pt x="336804" y="57912"/>
                </a:cubicBezTo>
                <a:cubicBezTo>
                  <a:pt x="332232" y="57912"/>
                  <a:pt x="330707" y="59436"/>
                  <a:pt x="327660" y="60960"/>
                </a:cubicBezTo>
                <a:cubicBezTo>
                  <a:pt x="326135" y="62484"/>
                  <a:pt x="324612" y="67056"/>
                  <a:pt x="324612" y="71628"/>
                </a:cubicBezTo>
                <a:close/>
                <a:moveTo>
                  <a:pt x="352044" y="88392"/>
                </a:moveTo>
                <a:cubicBezTo>
                  <a:pt x="350520" y="89916"/>
                  <a:pt x="345948" y="91440"/>
                  <a:pt x="341376" y="92964"/>
                </a:cubicBezTo>
                <a:cubicBezTo>
                  <a:pt x="335279" y="94488"/>
                  <a:pt x="330707" y="97536"/>
                  <a:pt x="329184" y="99060"/>
                </a:cubicBezTo>
                <a:cubicBezTo>
                  <a:pt x="327660" y="102108"/>
                  <a:pt x="326135" y="103632"/>
                  <a:pt x="327660" y="106679"/>
                </a:cubicBezTo>
                <a:cubicBezTo>
                  <a:pt x="327660" y="111252"/>
                  <a:pt x="329184" y="114300"/>
                  <a:pt x="330707" y="115824"/>
                </a:cubicBezTo>
                <a:cubicBezTo>
                  <a:pt x="333756" y="118872"/>
                  <a:pt x="336804" y="118872"/>
                  <a:pt x="339851" y="118872"/>
                </a:cubicBezTo>
                <a:cubicBezTo>
                  <a:pt x="342900" y="118872"/>
                  <a:pt x="344423" y="117348"/>
                  <a:pt x="347472" y="115824"/>
                </a:cubicBezTo>
                <a:cubicBezTo>
                  <a:pt x="350520" y="112776"/>
                  <a:pt x="352044" y="111252"/>
                  <a:pt x="352044" y="108204"/>
                </a:cubicBezTo>
                <a:cubicBezTo>
                  <a:pt x="353567" y="105156"/>
                  <a:pt x="353567" y="100584"/>
                  <a:pt x="353567" y="92964"/>
                </a:cubicBezTo>
                <a:close/>
                <a:moveTo>
                  <a:pt x="403860" y="0"/>
                </a:moveTo>
                <a:lnTo>
                  <a:pt x="408432" y="47244"/>
                </a:lnTo>
                <a:cubicBezTo>
                  <a:pt x="409956" y="41148"/>
                  <a:pt x="414528" y="38100"/>
                  <a:pt x="417576" y="35052"/>
                </a:cubicBezTo>
                <a:cubicBezTo>
                  <a:pt x="420623" y="32004"/>
                  <a:pt x="425195" y="30480"/>
                  <a:pt x="429767" y="30480"/>
                </a:cubicBezTo>
                <a:cubicBezTo>
                  <a:pt x="435863" y="30480"/>
                  <a:pt x="440435" y="30480"/>
                  <a:pt x="445007" y="33528"/>
                </a:cubicBezTo>
                <a:cubicBezTo>
                  <a:pt x="449579" y="36576"/>
                  <a:pt x="452628" y="41148"/>
                  <a:pt x="455676" y="47244"/>
                </a:cubicBezTo>
                <a:cubicBezTo>
                  <a:pt x="457200" y="50292"/>
                  <a:pt x="458723" y="57912"/>
                  <a:pt x="458723" y="68579"/>
                </a:cubicBezTo>
                <a:lnTo>
                  <a:pt x="464820" y="121920"/>
                </a:lnTo>
                <a:lnTo>
                  <a:pt x="443484" y="124968"/>
                </a:lnTo>
                <a:lnTo>
                  <a:pt x="438912" y="76200"/>
                </a:lnTo>
                <a:cubicBezTo>
                  <a:pt x="438912" y="64008"/>
                  <a:pt x="437388" y="57912"/>
                  <a:pt x="435863" y="54864"/>
                </a:cubicBezTo>
                <a:cubicBezTo>
                  <a:pt x="432816" y="51816"/>
                  <a:pt x="429767" y="48768"/>
                  <a:pt x="425195" y="50292"/>
                </a:cubicBezTo>
                <a:cubicBezTo>
                  <a:pt x="419100" y="50292"/>
                  <a:pt x="416051" y="53340"/>
                  <a:pt x="413004" y="57912"/>
                </a:cubicBezTo>
                <a:cubicBezTo>
                  <a:pt x="411479" y="60960"/>
                  <a:pt x="409956" y="70104"/>
                  <a:pt x="411479" y="80772"/>
                </a:cubicBezTo>
                <a:lnTo>
                  <a:pt x="416051" y="126492"/>
                </a:lnTo>
                <a:lnTo>
                  <a:pt x="394716" y="129540"/>
                </a:lnTo>
                <a:lnTo>
                  <a:pt x="384048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2023872" y="3073908"/>
            <a:ext cx="249936" cy="134112"/>
          </a:xfrm>
          <a:custGeom>
            <a:avLst/>
            <a:gdLst/>
            <a:ahLst/>
            <a:cxnLst/>
            <a:rect l="l" t="t" r="r" b="b"/>
            <a:pathLst>
              <a:path w="249936" h="134112">
                <a:moveTo>
                  <a:pt x="79248" y="128016"/>
                </a:moveTo>
                <a:lnTo>
                  <a:pt x="60959" y="129540"/>
                </a:lnTo>
                <a:lnTo>
                  <a:pt x="59435" y="115824"/>
                </a:lnTo>
                <a:cubicBezTo>
                  <a:pt x="57912" y="120396"/>
                  <a:pt x="54863" y="124968"/>
                  <a:pt x="50291" y="128016"/>
                </a:cubicBezTo>
                <a:cubicBezTo>
                  <a:pt x="47244" y="131064"/>
                  <a:pt x="42672" y="132588"/>
                  <a:pt x="38100" y="134112"/>
                </a:cubicBezTo>
                <a:cubicBezTo>
                  <a:pt x="28956" y="134112"/>
                  <a:pt x="21335" y="131064"/>
                  <a:pt x="15240" y="123443"/>
                </a:cubicBezTo>
                <a:cubicBezTo>
                  <a:pt x="7619" y="114300"/>
                  <a:pt x="3047" y="103632"/>
                  <a:pt x="1524" y="86868"/>
                </a:cubicBezTo>
                <a:cubicBezTo>
                  <a:pt x="0" y="71628"/>
                  <a:pt x="3047" y="59436"/>
                  <a:pt x="7619" y="51816"/>
                </a:cubicBezTo>
                <a:cubicBezTo>
                  <a:pt x="13716" y="42672"/>
                  <a:pt x="19812" y="38100"/>
                  <a:pt x="28956" y="36576"/>
                </a:cubicBezTo>
                <a:cubicBezTo>
                  <a:pt x="33528" y="36576"/>
                  <a:pt x="38100" y="36576"/>
                  <a:pt x="41147" y="39624"/>
                </a:cubicBezTo>
                <a:cubicBezTo>
                  <a:pt x="45719" y="41148"/>
                  <a:pt x="48768" y="44196"/>
                  <a:pt x="51816" y="47244"/>
                </a:cubicBezTo>
                <a:lnTo>
                  <a:pt x="48768" y="1524"/>
                </a:lnTo>
                <a:lnTo>
                  <a:pt x="68579" y="0"/>
                </a:lnTo>
                <a:close/>
                <a:moveTo>
                  <a:pt x="22859" y="83820"/>
                </a:moveTo>
                <a:cubicBezTo>
                  <a:pt x="22859" y="92964"/>
                  <a:pt x="24384" y="99060"/>
                  <a:pt x="25907" y="102108"/>
                </a:cubicBezTo>
                <a:cubicBezTo>
                  <a:pt x="27431" y="106680"/>
                  <a:pt x="30479" y="109728"/>
                  <a:pt x="33528" y="111252"/>
                </a:cubicBezTo>
                <a:cubicBezTo>
                  <a:pt x="36575" y="112776"/>
                  <a:pt x="39624" y="114300"/>
                  <a:pt x="42672" y="114300"/>
                </a:cubicBezTo>
                <a:cubicBezTo>
                  <a:pt x="47244" y="112776"/>
                  <a:pt x="50291" y="109728"/>
                  <a:pt x="53340" y="105156"/>
                </a:cubicBezTo>
                <a:cubicBezTo>
                  <a:pt x="56388" y="100584"/>
                  <a:pt x="56388" y="92964"/>
                  <a:pt x="56388" y="83820"/>
                </a:cubicBezTo>
                <a:cubicBezTo>
                  <a:pt x="54863" y="73152"/>
                  <a:pt x="51816" y="65532"/>
                  <a:pt x="48768" y="60960"/>
                </a:cubicBezTo>
                <a:cubicBezTo>
                  <a:pt x="45719" y="56388"/>
                  <a:pt x="41147" y="54864"/>
                  <a:pt x="36575" y="54864"/>
                </a:cubicBezTo>
                <a:cubicBezTo>
                  <a:pt x="32003" y="54864"/>
                  <a:pt x="27431" y="57912"/>
                  <a:pt x="25907" y="62484"/>
                </a:cubicBezTo>
                <a:cubicBezTo>
                  <a:pt x="22859" y="68580"/>
                  <a:pt x="21335" y="74676"/>
                  <a:pt x="22859" y="83820"/>
                </a:cubicBezTo>
                <a:close/>
                <a:moveTo>
                  <a:pt x="109728" y="59436"/>
                </a:moveTo>
                <a:lnTo>
                  <a:pt x="91440" y="57912"/>
                </a:lnTo>
                <a:cubicBezTo>
                  <a:pt x="91440" y="48768"/>
                  <a:pt x="94488" y="41148"/>
                  <a:pt x="100584" y="36576"/>
                </a:cubicBezTo>
                <a:cubicBezTo>
                  <a:pt x="105156" y="32004"/>
                  <a:pt x="111252" y="28956"/>
                  <a:pt x="120396" y="28956"/>
                </a:cubicBezTo>
                <a:cubicBezTo>
                  <a:pt x="129540" y="27432"/>
                  <a:pt x="135636" y="28956"/>
                  <a:pt x="140208" y="30480"/>
                </a:cubicBezTo>
                <a:cubicBezTo>
                  <a:pt x="144780" y="32004"/>
                  <a:pt x="149352" y="35052"/>
                  <a:pt x="150876" y="39624"/>
                </a:cubicBezTo>
                <a:cubicBezTo>
                  <a:pt x="153924" y="42672"/>
                  <a:pt x="155448" y="50292"/>
                  <a:pt x="155448" y="60960"/>
                </a:cubicBezTo>
                <a:lnTo>
                  <a:pt x="158496" y="89916"/>
                </a:lnTo>
                <a:cubicBezTo>
                  <a:pt x="160020" y="97536"/>
                  <a:pt x="160020" y="103632"/>
                  <a:pt x="161544" y="106680"/>
                </a:cubicBezTo>
                <a:cubicBezTo>
                  <a:pt x="161544" y="111252"/>
                  <a:pt x="163068" y="115824"/>
                  <a:pt x="166116" y="118872"/>
                </a:cubicBezTo>
                <a:lnTo>
                  <a:pt x="146303" y="121920"/>
                </a:lnTo>
                <a:lnTo>
                  <a:pt x="143256" y="111252"/>
                </a:lnTo>
                <a:cubicBezTo>
                  <a:pt x="140208" y="115824"/>
                  <a:pt x="135636" y="118872"/>
                  <a:pt x="132588" y="121920"/>
                </a:cubicBezTo>
                <a:cubicBezTo>
                  <a:pt x="128016" y="123443"/>
                  <a:pt x="124968" y="124968"/>
                  <a:pt x="120396" y="126492"/>
                </a:cubicBezTo>
                <a:cubicBezTo>
                  <a:pt x="112776" y="126492"/>
                  <a:pt x="106680" y="124968"/>
                  <a:pt x="102108" y="120396"/>
                </a:cubicBezTo>
                <a:cubicBezTo>
                  <a:pt x="96012" y="115824"/>
                  <a:pt x="92964" y="109728"/>
                  <a:pt x="92964" y="100584"/>
                </a:cubicBezTo>
                <a:cubicBezTo>
                  <a:pt x="92964" y="96012"/>
                  <a:pt x="92964" y="91440"/>
                  <a:pt x="94488" y="86868"/>
                </a:cubicBezTo>
                <a:cubicBezTo>
                  <a:pt x="96012" y="82296"/>
                  <a:pt x="97536" y="79248"/>
                  <a:pt x="102108" y="77724"/>
                </a:cubicBezTo>
                <a:cubicBezTo>
                  <a:pt x="105156" y="74676"/>
                  <a:pt x="109728" y="71628"/>
                  <a:pt x="117348" y="68580"/>
                </a:cubicBezTo>
                <a:cubicBezTo>
                  <a:pt x="126492" y="65532"/>
                  <a:pt x="132588" y="64008"/>
                  <a:pt x="135636" y="60960"/>
                </a:cubicBezTo>
                <a:cubicBezTo>
                  <a:pt x="135636" y="56388"/>
                  <a:pt x="135636" y="53340"/>
                  <a:pt x="134112" y="51816"/>
                </a:cubicBezTo>
                <a:cubicBezTo>
                  <a:pt x="134112" y="50292"/>
                  <a:pt x="132588" y="48768"/>
                  <a:pt x="129540" y="47244"/>
                </a:cubicBezTo>
                <a:cubicBezTo>
                  <a:pt x="128016" y="47244"/>
                  <a:pt x="124968" y="47244"/>
                  <a:pt x="121920" y="47244"/>
                </a:cubicBezTo>
                <a:cubicBezTo>
                  <a:pt x="118872" y="47244"/>
                  <a:pt x="115824" y="48768"/>
                  <a:pt x="112776" y="50292"/>
                </a:cubicBezTo>
                <a:cubicBezTo>
                  <a:pt x="111252" y="51816"/>
                  <a:pt x="109728" y="54864"/>
                  <a:pt x="109728" y="59436"/>
                </a:cubicBezTo>
                <a:close/>
                <a:moveTo>
                  <a:pt x="137159" y="77724"/>
                </a:moveTo>
                <a:cubicBezTo>
                  <a:pt x="135636" y="79248"/>
                  <a:pt x="131064" y="80772"/>
                  <a:pt x="126492" y="82296"/>
                </a:cubicBezTo>
                <a:cubicBezTo>
                  <a:pt x="120396" y="83820"/>
                  <a:pt x="115824" y="86868"/>
                  <a:pt x="114300" y="88392"/>
                </a:cubicBezTo>
                <a:cubicBezTo>
                  <a:pt x="112776" y="91440"/>
                  <a:pt x="112776" y="92964"/>
                  <a:pt x="112776" y="96012"/>
                </a:cubicBezTo>
                <a:cubicBezTo>
                  <a:pt x="112776" y="100584"/>
                  <a:pt x="114300" y="103632"/>
                  <a:pt x="115824" y="105156"/>
                </a:cubicBezTo>
                <a:cubicBezTo>
                  <a:pt x="118872" y="106680"/>
                  <a:pt x="121920" y="108204"/>
                  <a:pt x="124968" y="108204"/>
                </a:cubicBezTo>
                <a:cubicBezTo>
                  <a:pt x="128016" y="108204"/>
                  <a:pt x="131064" y="106680"/>
                  <a:pt x="132588" y="103632"/>
                </a:cubicBezTo>
                <a:cubicBezTo>
                  <a:pt x="135636" y="102108"/>
                  <a:pt x="137159" y="99060"/>
                  <a:pt x="138684" y="97536"/>
                </a:cubicBezTo>
                <a:cubicBezTo>
                  <a:pt x="138684" y="94488"/>
                  <a:pt x="138684" y="89916"/>
                  <a:pt x="138684" y="82296"/>
                </a:cubicBezTo>
                <a:close/>
                <a:moveTo>
                  <a:pt x="249936" y="111252"/>
                </a:moveTo>
                <a:lnTo>
                  <a:pt x="230124" y="112776"/>
                </a:lnTo>
                <a:lnTo>
                  <a:pt x="225552" y="67056"/>
                </a:lnTo>
                <a:cubicBezTo>
                  <a:pt x="224028" y="56388"/>
                  <a:pt x="222503" y="50292"/>
                  <a:pt x="222503" y="47244"/>
                </a:cubicBezTo>
                <a:cubicBezTo>
                  <a:pt x="220980" y="44196"/>
                  <a:pt x="219456" y="42672"/>
                  <a:pt x="217931" y="41148"/>
                </a:cubicBezTo>
                <a:cubicBezTo>
                  <a:pt x="214884" y="39624"/>
                  <a:pt x="213359" y="38100"/>
                  <a:pt x="210312" y="39624"/>
                </a:cubicBezTo>
                <a:cubicBezTo>
                  <a:pt x="207264" y="39624"/>
                  <a:pt x="204216" y="41148"/>
                  <a:pt x="201168" y="42672"/>
                </a:cubicBezTo>
                <a:cubicBezTo>
                  <a:pt x="198120" y="45720"/>
                  <a:pt x="196596" y="48768"/>
                  <a:pt x="196596" y="53340"/>
                </a:cubicBezTo>
                <a:cubicBezTo>
                  <a:pt x="195072" y="56388"/>
                  <a:pt x="195072" y="64008"/>
                  <a:pt x="196596" y="74676"/>
                </a:cubicBezTo>
                <a:lnTo>
                  <a:pt x="201168" y="115824"/>
                </a:lnTo>
                <a:lnTo>
                  <a:pt x="179831" y="117348"/>
                </a:lnTo>
                <a:lnTo>
                  <a:pt x="172212" y="25908"/>
                </a:lnTo>
                <a:lnTo>
                  <a:pt x="190500" y="24384"/>
                </a:lnTo>
                <a:lnTo>
                  <a:pt x="192024" y="38100"/>
                </a:lnTo>
                <a:cubicBezTo>
                  <a:pt x="195072" y="32004"/>
                  <a:pt x="198120" y="27432"/>
                  <a:pt x="202692" y="24384"/>
                </a:cubicBezTo>
                <a:cubicBezTo>
                  <a:pt x="205740" y="21336"/>
                  <a:pt x="210312" y="19812"/>
                  <a:pt x="214884" y="19812"/>
                </a:cubicBezTo>
                <a:cubicBezTo>
                  <a:pt x="220980" y="19812"/>
                  <a:pt x="225552" y="19812"/>
                  <a:pt x="230124" y="22860"/>
                </a:cubicBezTo>
                <a:cubicBezTo>
                  <a:pt x="234696" y="25908"/>
                  <a:pt x="237744" y="28956"/>
                  <a:pt x="239268" y="33528"/>
                </a:cubicBezTo>
                <a:cubicBezTo>
                  <a:pt x="242316" y="38100"/>
                  <a:pt x="243840" y="45720"/>
                  <a:pt x="243840" y="54864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319528" y="3031236"/>
            <a:ext cx="327660" cy="187452"/>
          </a:xfrm>
          <a:custGeom>
            <a:avLst/>
            <a:gdLst/>
            <a:ahLst/>
            <a:cxnLst/>
            <a:rect l="l" t="t" r="r" b="b"/>
            <a:pathLst>
              <a:path w="327660" h="187452">
                <a:moveTo>
                  <a:pt x="4572" y="44196"/>
                </a:moveTo>
                <a:lnTo>
                  <a:pt x="1524" y="21336"/>
                </a:lnTo>
                <a:lnTo>
                  <a:pt x="21336" y="19812"/>
                </a:lnTo>
                <a:lnTo>
                  <a:pt x="24384" y="42672"/>
                </a:lnTo>
                <a:close/>
                <a:moveTo>
                  <a:pt x="25908" y="54864"/>
                </a:moveTo>
                <a:lnTo>
                  <a:pt x="33528" y="144780"/>
                </a:lnTo>
                <a:cubicBezTo>
                  <a:pt x="35052" y="156972"/>
                  <a:pt x="35052" y="164592"/>
                  <a:pt x="33528" y="170688"/>
                </a:cubicBezTo>
                <a:cubicBezTo>
                  <a:pt x="33528" y="175260"/>
                  <a:pt x="30480" y="178308"/>
                  <a:pt x="27432" y="181356"/>
                </a:cubicBezTo>
                <a:cubicBezTo>
                  <a:pt x="24384" y="184404"/>
                  <a:pt x="19812" y="185928"/>
                  <a:pt x="13716" y="185928"/>
                </a:cubicBezTo>
                <a:cubicBezTo>
                  <a:pt x="10668" y="187452"/>
                  <a:pt x="6096" y="185928"/>
                  <a:pt x="0" y="184404"/>
                </a:cubicBezTo>
                <a:lnTo>
                  <a:pt x="1524" y="164592"/>
                </a:lnTo>
                <a:cubicBezTo>
                  <a:pt x="3047" y="164592"/>
                  <a:pt x="6096" y="164592"/>
                  <a:pt x="6096" y="164592"/>
                </a:cubicBezTo>
                <a:cubicBezTo>
                  <a:pt x="10668" y="164592"/>
                  <a:pt x="12192" y="163068"/>
                  <a:pt x="13716" y="160020"/>
                </a:cubicBezTo>
                <a:cubicBezTo>
                  <a:pt x="13716" y="158496"/>
                  <a:pt x="13716" y="152400"/>
                  <a:pt x="13716" y="144780"/>
                </a:cubicBezTo>
                <a:lnTo>
                  <a:pt x="4572" y="56388"/>
                </a:lnTo>
                <a:close/>
                <a:moveTo>
                  <a:pt x="96012" y="111252"/>
                </a:moveTo>
                <a:lnTo>
                  <a:pt x="115824" y="114300"/>
                </a:lnTo>
                <a:cubicBezTo>
                  <a:pt x="114300" y="123444"/>
                  <a:pt x="111252" y="131064"/>
                  <a:pt x="106680" y="135636"/>
                </a:cubicBezTo>
                <a:cubicBezTo>
                  <a:pt x="100584" y="140208"/>
                  <a:pt x="94488" y="143256"/>
                  <a:pt x="85344" y="144780"/>
                </a:cubicBezTo>
                <a:cubicBezTo>
                  <a:pt x="74675" y="144780"/>
                  <a:pt x="65532" y="141732"/>
                  <a:pt x="59436" y="135636"/>
                </a:cubicBezTo>
                <a:cubicBezTo>
                  <a:pt x="51816" y="128015"/>
                  <a:pt x="47244" y="115824"/>
                  <a:pt x="45720" y="100584"/>
                </a:cubicBezTo>
                <a:cubicBezTo>
                  <a:pt x="44196" y="83820"/>
                  <a:pt x="45720" y="71628"/>
                  <a:pt x="51816" y="62484"/>
                </a:cubicBezTo>
                <a:cubicBezTo>
                  <a:pt x="57912" y="53340"/>
                  <a:pt x="65532" y="48768"/>
                  <a:pt x="74675" y="48768"/>
                </a:cubicBezTo>
                <a:cubicBezTo>
                  <a:pt x="85344" y="47244"/>
                  <a:pt x="94488" y="50292"/>
                  <a:pt x="102108" y="57912"/>
                </a:cubicBezTo>
                <a:cubicBezTo>
                  <a:pt x="109728" y="65532"/>
                  <a:pt x="114300" y="79248"/>
                  <a:pt x="115824" y="97536"/>
                </a:cubicBezTo>
                <a:lnTo>
                  <a:pt x="115824" y="100584"/>
                </a:lnTo>
                <a:lnTo>
                  <a:pt x="65532" y="105156"/>
                </a:lnTo>
                <a:cubicBezTo>
                  <a:pt x="67056" y="111252"/>
                  <a:pt x="68580" y="117348"/>
                  <a:pt x="73152" y="120396"/>
                </a:cubicBezTo>
                <a:cubicBezTo>
                  <a:pt x="76200" y="124968"/>
                  <a:pt x="80772" y="126492"/>
                  <a:pt x="85344" y="126492"/>
                </a:cubicBezTo>
                <a:cubicBezTo>
                  <a:pt x="91440" y="124968"/>
                  <a:pt x="94488" y="120396"/>
                  <a:pt x="96012" y="111252"/>
                </a:cubicBezTo>
                <a:close/>
                <a:moveTo>
                  <a:pt x="94488" y="86868"/>
                </a:moveTo>
                <a:cubicBezTo>
                  <a:pt x="94488" y="79248"/>
                  <a:pt x="91440" y="74676"/>
                  <a:pt x="88392" y="71628"/>
                </a:cubicBezTo>
                <a:cubicBezTo>
                  <a:pt x="85344" y="67056"/>
                  <a:pt x="82296" y="65532"/>
                  <a:pt x="77724" y="67056"/>
                </a:cubicBezTo>
                <a:cubicBezTo>
                  <a:pt x="73152" y="67056"/>
                  <a:pt x="70103" y="68580"/>
                  <a:pt x="68580" y="73152"/>
                </a:cubicBezTo>
                <a:cubicBezTo>
                  <a:pt x="65532" y="77724"/>
                  <a:pt x="64008" y="82296"/>
                  <a:pt x="65532" y="89916"/>
                </a:cubicBezTo>
                <a:close/>
                <a:moveTo>
                  <a:pt x="204216" y="131064"/>
                </a:moveTo>
                <a:lnTo>
                  <a:pt x="184403" y="132588"/>
                </a:lnTo>
                <a:lnTo>
                  <a:pt x="179832" y="85344"/>
                </a:lnTo>
                <a:cubicBezTo>
                  <a:pt x="178308" y="76200"/>
                  <a:pt x="178308" y="70104"/>
                  <a:pt x="176784" y="67056"/>
                </a:cubicBezTo>
                <a:cubicBezTo>
                  <a:pt x="175260" y="64008"/>
                  <a:pt x="173736" y="62484"/>
                  <a:pt x="172212" y="60960"/>
                </a:cubicBezTo>
                <a:cubicBezTo>
                  <a:pt x="169164" y="59436"/>
                  <a:pt x="167640" y="57912"/>
                  <a:pt x="164592" y="57912"/>
                </a:cubicBezTo>
                <a:cubicBezTo>
                  <a:pt x="161544" y="59436"/>
                  <a:pt x="158496" y="60960"/>
                  <a:pt x="155447" y="62484"/>
                </a:cubicBezTo>
                <a:cubicBezTo>
                  <a:pt x="153924" y="65532"/>
                  <a:pt x="152400" y="68580"/>
                  <a:pt x="150875" y="71628"/>
                </a:cubicBezTo>
                <a:cubicBezTo>
                  <a:pt x="150875" y="76200"/>
                  <a:pt x="150875" y="83820"/>
                  <a:pt x="150875" y="94488"/>
                </a:cubicBezTo>
                <a:lnTo>
                  <a:pt x="155447" y="135636"/>
                </a:lnTo>
                <a:lnTo>
                  <a:pt x="135636" y="137160"/>
                </a:lnTo>
                <a:lnTo>
                  <a:pt x="126492" y="45720"/>
                </a:lnTo>
                <a:lnTo>
                  <a:pt x="144780" y="44196"/>
                </a:lnTo>
                <a:lnTo>
                  <a:pt x="146303" y="57912"/>
                </a:lnTo>
                <a:cubicBezTo>
                  <a:pt x="149352" y="51816"/>
                  <a:pt x="152400" y="47244"/>
                  <a:pt x="156972" y="44196"/>
                </a:cubicBezTo>
                <a:cubicBezTo>
                  <a:pt x="160020" y="41148"/>
                  <a:pt x="164592" y="39624"/>
                  <a:pt x="170688" y="39624"/>
                </a:cubicBezTo>
                <a:cubicBezTo>
                  <a:pt x="175260" y="38100"/>
                  <a:pt x="181356" y="39624"/>
                  <a:pt x="185928" y="42672"/>
                </a:cubicBezTo>
                <a:cubicBezTo>
                  <a:pt x="188975" y="45720"/>
                  <a:pt x="192024" y="48768"/>
                  <a:pt x="195072" y="53340"/>
                </a:cubicBezTo>
                <a:cubicBezTo>
                  <a:pt x="196596" y="57912"/>
                  <a:pt x="198120" y="65532"/>
                  <a:pt x="198120" y="73152"/>
                </a:cubicBezTo>
                <a:close/>
                <a:moveTo>
                  <a:pt x="214884" y="24384"/>
                </a:moveTo>
                <a:lnTo>
                  <a:pt x="213360" y="1524"/>
                </a:lnTo>
                <a:lnTo>
                  <a:pt x="233172" y="0"/>
                </a:lnTo>
                <a:lnTo>
                  <a:pt x="234696" y="22860"/>
                </a:lnTo>
                <a:close/>
                <a:moveTo>
                  <a:pt x="225552" y="129540"/>
                </a:moveTo>
                <a:lnTo>
                  <a:pt x="216408" y="36576"/>
                </a:lnTo>
                <a:lnTo>
                  <a:pt x="236220" y="35052"/>
                </a:lnTo>
                <a:lnTo>
                  <a:pt x="245364" y="128015"/>
                </a:lnTo>
                <a:close/>
                <a:moveTo>
                  <a:pt x="256031" y="100584"/>
                </a:moveTo>
                <a:lnTo>
                  <a:pt x="275844" y="94488"/>
                </a:lnTo>
                <a:cubicBezTo>
                  <a:pt x="278892" y="103632"/>
                  <a:pt x="284988" y="108204"/>
                  <a:pt x="294131" y="106680"/>
                </a:cubicBezTo>
                <a:cubicBezTo>
                  <a:pt x="298703" y="106680"/>
                  <a:pt x="301752" y="105156"/>
                  <a:pt x="304800" y="103632"/>
                </a:cubicBezTo>
                <a:cubicBezTo>
                  <a:pt x="306324" y="102108"/>
                  <a:pt x="307847" y="99060"/>
                  <a:pt x="307847" y="96012"/>
                </a:cubicBezTo>
                <a:cubicBezTo>
                  <a:pt x="306324" y="94488"/>
                  <a:pt x="306324" y="92964"/>
                  <a:pt x="304800" y="91440"/>
                </a:cubicBezTo>
                <a:cubicBezTo>
                  <a:pt x="303275" y="89916"/>
                  <a:pt x="301752" y="89916"/>
                  <a:pt x="298703" y="88392"/>
                </a:cubicBezTo>
                <a:cubicBezTo>
                  <a:pt x="281940" y="86868"/>
                  <a:pt x="271272" y="82296"/>
                  <a:pt x="265175" y="79248"/>
                </a:cubicBezTo>
                <a:cubicBezTo>
                  <a:pt x="260603" y="74676"/>
                  <a:pt x="256031" y="68580"/>
                  <a:pt x="256031" y="59436"/>
                </a:cubicBezTo>
                <a:cubicBezTo>
                  <a:pt x="254508" y="51816"/>
                  <a:pt x="257556" y="44196"/>
                  <a:pt x="262128" y="38100"/>
                </a:cubicBezTo>
                <a:cubicBezTo>
                  <a:pt x="266700" y="33528"/>
                  <a:pt x="274320" y="28956"/>
                  <a:pt x="284988" y="28956"/>
                </a:cubicBezTo>
                <a:cubicBezTo>
                  <a:pt x="294131" y="27432"/>
                  <a:pt x="301752" y="28956"/>
                  <a:pt x="307847" y="32004"/>
                </a:cubicBezTo>
                <a:cubicBezTo>
                  <a:pt x="313944" y="35052"/>
                  <a:pt x="316992" y="41148"/>
                  <a:pt x="320040" y="50292"/>
                </a:cubicBezTo>
                <a:lnTo>
                  <a:pt x="301752" y="56388"/>
                </a:lnTo>
                <a:cubicBezTo>
                  <a:pt x="300228" y="48768"/>
                  <a:pt x="294131" y="45720"/>
                  <a:pt x="286512" y="45720"/>
                </a:cubicBezTo>
                <a:cubicBezTo>
                  <a:pt x="281940" y="47244"/>
                  <a:pt x="278892" y="47244"/>
                  <a:pt x="275844" y="48768"/>
                </a:cubicBezTo>
                <a:cubicBezTo>
                  <a:pt x="274320" y="50292"/>
                  <a:pt x="274320" y="53340"/>
                  <a:pt x="274320" y="54864"/>
                </a:cubicBezTo>
                <a:cubicBezTo>
                  <a:pt x="274320" y="56388"/>
                  <a:pt x="275844" y="57912"/>
                  <a:pt x="277368" y="59436"/>
                </a:cubicBezTo>
                <a:cubicBezTo>
                  <a:pt x="278892" y="60960"/>
                  <a:pt x="284988" y="62484"/>
                  <a:pt x="295656" y="64008"/>
                </a:cubicBezTo>
                <a:cubicBezTo>
                  <a:pt x="306324" y="67056"/>
                  <a:pt x="315468" y="70104"/>
                  <a:pt x="320040" y="73152"/>
                </a:cubicBezTo>
                <a:cubicBezTo>
                  <a:pt x="323088" y="77724"/>
                  <a:pt x="326136" y="83820"/>
                  <a:pt x="327660" y="91440"/>
                </a:cubicBezTo>
                <a:cubicBezTo>
                  <a:pt x="327660" y="100584"/>
                  <a:pt x="324612" y="108204"/>
                  <a:pt x="320040" y="114300"/>
                </a:cubicBezTo>
                <a:cubicBezTo>
                  <a:pt x="313944" y="120396"/>
                  <a:pt x="306324" y="123444"/>
                  <a:pt x="295656" y="124968"/>
                </a:cubicBezTo>
                <a:cubicBezTo>
                  <a:pt x="284988" y="126492"/>
                  <a:pt x="277368" y="123444"/>
                  <a:pt x="271272" y="120396"/>
                </a:cubicBezTo>
                <a:cubicBezTo>
                  <a:pt x="263652" y="115824"/>
                  <a:pt x="259080" y="109728"/>
                  <a:pt x="256031" y="100584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676400" y="3279648"/>
            <a:ext cx="502920" cy="190500"/>
          </a:xfrm>
          <a:custGeom>
            <a:avLst/>
            <a:gdLst/>
            <a:ahLst/>
            <a:cxnLst/>
            <a:rect l="l" t="t" r="r" b="b"/>
            <a:pathLst>
              <a:path w="502920" h="190500">
                <a:moveTo>
                  <a:pt x="3047" y="48768"/>
                </a:moveTo>
                <a:lnTo>
                  <a:pt x="1524" y="25908"/>
                </a:lnTo>
                <a:lnTo>
                  <a:pt x="21335" y="24384"/>
                </a:lnTo>
                <a:lnTo>
                  <a:pt x="22860" y="45720"/>
                </a:lnTo>
                <a:close/>
                <a:moveTo>
                  <a:pt x="24384" y="59436"/>
                </a:moveTo>
                <a:lnTo>
                  <a:pt x="32004" y="147828"/>
                </a:lnTo>
                <a:cubicBezTo>
                  <a:pt x="33528" y="160020"/>
                  <a:pt x="33528" y="169164"/>
                  <a:pt x="33528" y="173736"/>
                </a:cubicBezTo>
                <a:cubicBezTo>
                  <a:pt x="32004" y="178308"/>
                  <a:pt x="30479" y="182880"/>
                  <a:pt x="25907" y="185928"/>
                </a:cubicBezTo>
                <a:cubicBezTo>
                  <a:pt x="22860" y="188976"/>
                  <a:pt x="18288" y="190500"/>
                  <a:pt x="13716" y="190500"/>
                </a:cubicBezTo>
                <a:cubicBezTo>
                  <a:pt x="9144" y="190500"/>
                  <a:pt x="4572" y="190500"/>
                  <a:pt x="0" y="188976"/>
                </a:cubicBezTo>
                <a:lnTo>
                  <a:pt x="1524" y="167640"/>
                </a:lnTo>
                <a:cubicBezTo>
                  <a:pt x="3047" y="167640"/>
                  <a:pt x="4572" y="167640"/>
                  <a:pt x="6096" y="167640"/>
                </a:cubicBezTo>
                <a:cubicBezTo>
                  <a:pt x="9144" y="167640"/>
                  <a:pt x="12191" y="166116"/>
                  <a:pt x="12191" y="163068"/>
                </a:cubicBezTo>
                <a:cubicBezTo>
                  <a:pt x="13716" y="161544"/>
                  <a:pt x="13716" y="156972"/>
                  <a:pt x="12191" y="147828"/>
                </a:cubicBezTo>
                <a:lnTo>
                  <a:pt x="4572" y="60960"/>
                </a:lnTo>
                <a:close/>
                <a:moveTo>
                  <a:pt x="62484" y="83820"/>
                </a:moveTo>
                <a:lnTo>
                  <a:pt x="44196" y="80772"/>
                </a:lnTo>
                <a:cubicBezTo>
                  <a:pt x="45719" y="71628"/>
                  <a:pt x="48768" y="64008"/>
                  <a:pt x="53340" y="59436"/>
                </a:cubicBezTo>
                <a:cubicBezTo>
                  <a:pt x="57912" y="54864"/>
                  <a:pt x="65532" y="53340"/>
                  <a:pt x="74675" y="51816"/>
                </a:cubicBezTo>
                <a:cubicBezTo>
                  <a:pt x="83819" y="51816"/>
                  <a:pt x="89916" y="51816"/>
                  <a:pt x="94488" y="53340"/>
                </a:cubicBezTo>
                <a:cubicBezTo>
                  <a:pt x="99060" y="56388"/>
                  <a:pt x="102107" y="57912"/>
                  <a:pt x="105156" y="62484"/>
                </a:cubicBezTo>
                <a:cubicBezTo>
                  <a:pt x="106679" y="67056"/>
                  <a:pt x="109728" y="73152"/>
                  <a:pt x="109728" y="83820"/>
                </a:cubicBezTo>
                <a:lnTo>
                  <a:pt x="112775" y="112776"/>
                </a:lnTo>
                <a:cubicBezTo>
                  <a:pt x="112775" y="120396"/>
                  <a:pt x="114300" y="126492"/>
                  <a:pt x="115824" y="131064"/>
                </a:cubicBezTo>
                <a:cubicBezTo>
                  <a:pt x="115824" y="134112"/>
                  <a:pt x="117347" y="138684"/>
                  <a:pt x="120396" y="143256"/>
                </a:cubicBezTo>
                <a:lnTo>
                  <a:pt x="100584" y="144780"/>
                </a:lnTo>
                <a:lnTo>
                  <a:pt x="96012" y="135636"/>
                </a:lnTo>
                <a:cubicBezTo>
                  <a:pt x="92963" y="138684"/>
                  <a:pt x="89916" y="143256"/>
                  <a:pt x="86868" y="144780"/>
                </a:cubicBezTo>
                <a:cubicBezTo>
                  <a:pt x="82296" y="147828"/>
                  <a:pt x="79247" y="149352"/>
                  <a:pt x="74675" y="149352"/>
                </a:cubicBezTo>
                <a:cubicBezTo>
                  <a:pt x="67056" y="149352"/>
                  <a:pt x="60960" y="147828"/>
                  <a:pt x="54863" y="143256"/>
                </a:cubicBezTo>
                <a:cubicBezTo>
                  <a:pt x="50291" y="138684"/>
                  <a:pt x="47244" y="132588"/>
                  <a:pt x="47244" y="124968"/>
                </a:cubicBezTo>
                <a:cubicBezTo>
                  <a:pt x="45719" y="118872"/>
                  <a:pt x="47244" y="114300"/>
                  <a:pt x="48768" y="111252"/>
                </a:cubicBezTo>
                <a:cubicBezTo>
                  <a:pt x="50291" y="106680"/>
                  <a:pt x="51816" y="103632"/>
                  <a:pt x="54863" y="100584"/>
                </a:cubicBezTo>
                <a:cubicBezTo>
                  <a:pt x="59435" y="97536"/>
                  <a:pt x="64007" y="96012"/>
                  <a:pt x="71628" y="92964"/>
                </a:cubicBezTo>
                <a:cubicBezTo>
                  <a:pt x="80772" y="89916"/>
                  <a:pt x="86868" y="86868"/>
                  <a:pt x="89916" y="85344"/>
                </a:cubicBezTo>
                <a:cubicBezTo>
                  <a:pt x="89916" y="79248"/>
                  <a:pt x="88391" y="76200"/>
                  <a:pt x="88391" y="74676"/>
                </a:cubicBezTo>
                <a:cubicBezTo>
                  <a:pt x="86868" y="73152"/>
                  <a:pt x="85344" y="71628"/>
                  <a:pt x="83819" y="71628"/>
                </a:cubicBezTo>
                <a:cubicBezTo>
                  <a:pt x="82296" y="70103"/>
                  <a:pt x="79247" y="70103"/>
                  <a:pt x="76200" y="70103"/>
                </a:cubicBezTo>
                <a:cubicBezTo>
                  <a:pt x="71628" y="71628"/>
                  <a:pt x="68579" y="71628"/>
                  <a:pt x="67056" y="74676"/>
                </a:cubicBezTo>
                <a:cubicBezTo>
                  <a:pt x="65532" y="76200"/>
                  <a:pt x="64007" y="79248"/>
                  <a:pt x="62484" y="83820"/>
                </a:cubicBezTo>
                <a:close/>
                <a:moveTo>
                  <a:pt x="91440" y="100584"/>
                </a:moveTo>
                <a:cubicBezTo>
                  <a:pt x="89916" y="102108"/>
                  <a:pt x="85344" y="103632"/>
                  <a:pt x="80772" y="105156"/>
                </a:cubicBezTo>
                <a:cubicBezTo>
                  <a:pt x="74675" y="108203"/>
                  <a:pt x="70104" y="109728"/>
                  <a:pt x="68579" y="112776"/>
                </a:cubicBezTo>
                <a:cubicBezTo>
                  <a:pt x="67056" y="114300"/>
                  <a:pt x="65532" y="117348"/>
                  <a:pt x="67056" y="120396"/>
                </a:cubicBezTo>
                <a:cubicBezTo>
                  <a:pt x="67056" y="123444"/>
                  <a:pt x="68579" y="126492"/>
                  <a:pt x="70104" y="128016"/>
                </a:cubicBezTo>
                <a:cubicBezTo>
                  <a:pt x="73151" y="131064"/>
                  <a:pt x="76200" y="132588"/>
                  <a:pt x="79247" y="131064"/>
                </a:cubicBezTo>
                <a:cubicBezTo>
                  <a:pt x="80772" y="131064"/>
                  <a:pt x="83819" y="129540"/>
                  <a:pt x="86868" y="128016"/>
                </a:cubicBezTo>
                <a:cubicBezTo>
                  <a:pt x="89916" y="124968"/>
                  <a:pt x="91440" y="123444"/>
                  <a:pt x="91440" y="120396"/>
                </a:cubicBezTo>
                <a:cubicBezTo>
                  <a:pt x="92963" y="117348"/>
                  <a:pt x="92963" y="112776"/>
                  <a:pt x="92963" y="105156"/>
                </a:cubicBezTo>
                <a:close/>
                <a:moveTo>
                  <a:pt x="134112" y="141732"/>
                </a:moveTo>
                <a:lnTo>
                  <a:pt x="121919" y="15240"/>
                </a:lnTo>
                <a:lnTo>
                  <a:pt x="141732" y="12192"/>
                </a:lnTo>
                <a:lnTo>
                  <a:pt x="146304" y="57912"/>
                </a:lnTo>
                <a:cubicBezTo>
                  <a:pt x="149351" y="53340"/>
                  <a:pt x="152400" y="50292"/>
                  <a:pt x="155447" y="47244"/>
                </a:cubicBezTo>
                <a:cubicBezTo>
                  <a:pt x="158496" y="45720"/>
                  <a:pt x="163068" y="44196"/>
                  <a:pt x="167640" y="44196"/>
                </a:cubicBezTo>
                <a:cubicBezTo>
                  <a:pt x="175260" y="42672"/>
                  <a:pt x="184404" y="45720"/>
                  <a:pt x="190500" y="53340"/>
                </a:cubicBezTo>
                <a:cubicBezTo>
                  <a:pt x="198119" y="60960"/>
                  <a:pt x="201168" y="73152"/>
                  <a:pt x="202691" y="88392"/>
                </a:cubicBezTo>
                <a:cubicBezTo>
                  <a:pt x="204216" y="103632"/>
                  <a:pt x="202691" y="115824"/>
                  <a:pt x="196596" y="124968"/>
                </a:cubicBezTo>
                <a:cubicBezTo>
                  <a:pt x="192024" y="134112"/>
                  <a:pt x="184404" y="138684"/>
                  <a:pt x="175260" y="140208"/>
                </a:cubicBezTo>
                <a:cubicBezTo>
                  <a:pt x="172212" y="140208"/>
                  <a:pt x="167640" y="138684"/>
                  <a:pt x="163068" y="137160"/>
                </a:cubicBezTo>
                <a:cubicBezTo>
                  <a:pt x="158496" y="134112"/>
                  <a:pt x="153924" y="131064"/>
                  <a:pt x="150875" y="126492"/>
                </a:cubicBezTo>
                <a:lnTo>
                  <a:pt x="152400" y="140208"/>
                </a:lnTo>
                <a:close/>
                <a:moveTo>
                  <a:pt x="149351" y="91440"/>
                </a:moveTo>
                <a:cubicBezTo>
                  <a:pt x="149351" y="99060"/>
                  <a:pt x="150875" y="105156"/>
                  <a:pt x="152400" y="109728"/>
                </a:cubicBezTo>
                <a:cubicBezTo>
                  <a:pt x="155447" y="114300"/>
                  <a:pt x="156972" y="117348"/>
                  <a:pt x="160019" y="118872"/>
                </a:cubicBezTo>
                <a:cubicBezTo>
                  <a:pt x="163068" y="120396"/>
                  <a:pt x="166116" y="121920"/>
                  <a:pt x="169163" y="120396"/>
                </a:cubicBezTo>
                <a:cubicBezTo>
                  <a:pt x="173735" y="120396"/>
                  <a:pt x="176784" y="117348"/>
                  <a:pt x="179832" y="112776"/>
                </a:cubicBezTo>
                <a:cubicBezTo>
                  <a:pt x="182879" y="108203"/>
                  <a:pt x="182879" y="100584"/>
                  <a:pt x="182879" y="91440"/>
                </a:cubicBezTo>
                <a:cubicBezTo>
                  <a:pt x="181356" y="80772"/>
                  <a:pt x="179832" y="73152"/>
                  <a:pt x="175260" y="68580"/>
                </a:cubicBezTo>
                <a:cubicBezTo>
                  <a:pt x="172212" y="64008"/>
                  <a:pt x="167640" y="62484"/>
                  <a:pt x="163068" y="62484"/>
                </a:cubicBezTo>
                <a:cubicBezTo>
                  <a:pt x="158496" y="62484"/>
                  <a:pt x="155447" y="65532"/>
                  <a:pt x="152400" y="70103"/>
                </a:cubicBezTo>
                <a:cubicBezTo>
                  <a:pt x="149351" y="74676"/>
                  <a:pt x="147828" y="82296"/>
                  <a:pt x="149351" y="91440"/>
                </a:cubicBezTo>
                <a:close/>
                <a:moveTo>
                  <a:pt x="233172" y="67056"/>
                </a:moveTo>
                <a:lnTo>
                  <a:pt x="214884" y="65532"/>
                </a:lnTo>
                <a:cubicBezTo>
                  <a:pt x="216407" y="56388"/>
                  <a:pt x="219456" y="48768"/>
                  <a:pt x="224028" y="44196"/>
                </a:cubicBezTo>
                <a:cubicBezTo>
                  <a:pt x="228600" y="39624"/>
                  <a:pt x="236219" y="36576"/>
                  <a:pt x="245363" y="36576"/>
                </a:cubicBezTo>
                <a:cubicBezTo>
                  <a:pt x="252984" y="35052"/>
                  <a:pt x="260604" y="36576"/>
                  <a:pt x="265175" y="38100"/>
                </a:cubicBezTo>
                <a:cubicBezTo>
                  <a:pt x="269747" y="39624"/>
                  <a:pt x="272796" y="42672"/>
                  <a:pt x="274319" y="47244"/>
                </a:cubicBezTo>
                <a:cubicBezTo>
                  <a:pt x="277368" y="50292"/>
                  <a:pt x="278891" y="57912"/>
                  <a:pt x="280416" y="68580"/>
                </a:cubicBezTo>
                <a:lnTo>
                  <a:pt x="281940" y="97536"/>
                </a:lnTo>
                <a:cubicBezTo>
                  <a:pt x="283463" y="105156"/>
                  <a:pt x="283463" y="111252"/>
                  <a:pt x="284988" y="114300"/>
                </a:cubicBezTo>
                <a:cubicBezTo>
                  <a:pt x="286512" y="118872"/>
                  <a:pt x="288035" y="123444"/>
                  <a:pt x="289560" y="126492"/>
                </a:cubicBezTo>
                <a:lnTo>
                  <a:pt x="269747" y="129540"/>
                </a:lnTo>
                <a:lnTo>
                  <a:pt x="266700" y="118872"/>
                </a:lnTo>
                <a:cubicBezTo>
                  <a:pt x="263651" y="123444"/>
                  <a:pt x="260604" y="126492"/>
                  <a:pt x="256032" y="129540"/>
                </a:cubicBezTo>
                <a:cubicBezTo>
                  <a:pt x="252984" y="131064"/>
                  <a:pt x="248412" y="132588"/>
                  <a:pt x="243840" y="134112"/>
                </a:cubicBezTo>
                <a:cubicBezTo>
                  <a:pt x="236219" y="134112"/>
                  <a:pt x="230124" y="132588"/>
                  <a:pt x="225551" y="128016"/>
                </a:cubicBezTo>
                <a:cubicBezTo>
                  <a:pt x="220979" y="123444"/>
                  <a:pt x="217932" y="117348"/>
                  <a:pt x="216407" y="108203"/>
                </a:cubicBezTo>
                <a:cubicBezTo>
                  <a:pt x="216407" y="103632"/>
                  <a:pt x="216407" y="99060"/>
                  <a:pt x="217932" y="94488"/>
                </a:cubicBezTo>
                <a:cubicBezTo>
                  <a:pt x="219456" y="91440"/>
                  <a:pt x="222504" y="86868"/>
                  <a:pt x="225551" y="85344"/>
                </a:cubicBezTo>
                <a:cubicBezTo>
                  <a:pt x="228600" y="82296"/>
                  <a:pt x="234696" y="79248"/>
                  <a:pt x="240791" y="77724"/>
                </a:cubicBezTo>
                <a:cubicBezTo>
                  <a:pt x="249935" y="74676"/>
                  <a:pt x="256032" y="71628"/>
                  <a:pt x="260604" y="68580"/>
                </a:cubicBezTo>
                <a:cubicBezTo>
                  <a:pt x="259079" y="64008"/>
                  <a:pt x="259079" y="60960"/>
                  <a:pt x="257556" y="59436"/>
                </a:cubicBezTo>
                <a:cubicBezTo>
                  <a:pt x="257556" y="57912"/>
                  <a:pt x="256032" y="56388"/>
                  <a:pt x="254507" y="56388"/>
                </a:cubicBezTo>
                <a:cubicBezTo>
                  <a:pt x="251460" y="54864"/>
                  <a:pt x="248412" y="54864"/>
                  <a:pt x="245363" y="54864"/>
                </a:cubicBezTo>
                <a:cubicBezTo>
                  <a:pt x="242316" y="54864"/>
                  <a:pt x="239268" y="56388"/>
                  <a:pt x="237744" y="57912"/>
                </a:cubicBezTo>
                <a:cubicBezTo>
                  <a:pt x="234696" y="59436"/>
                  <a:pt x="234696" y="62484"/>
                  <a:pt x="233172" y="67056"/>
                </a:cubicBezTo>
                <a:close/>
                <a:moveTo>
                  <a:pt x="262128" y="85344"/>
                </a:moveTo>
                <a:cubicBezTo>
                  <a:pt x="259079" y="86868"/>
                  <a:pt x="256032" y="88392"/>
                  <a:pt x="249935" y="89916"/>
                </a:cubicBezTo>
                <a:cubicBezTo>
                  <a:pt x="243840" y="91440"/>
                  <a:pt x="240791" y="94488"/>
                  <a:pt x="239268" y="96012"/>
                </a:cubicBezTo>
                <a:cubicBezTo>
                  <a:pt x="236219" y="99060"/>
                  <a:pt x="236219" y="100584"/>
                  <a:pt x="236219" y="103632"/>
                </a:cubicBezTo>
                <a:cubicBezTo>
                  <a:pt x="236219" y="108203"/>
                  <a:pt x="237744" y="111252"/>
                  <a:pt x="240791" y="112776"/>
                </a:cubicBezTo>
                <a:cubicBezTo>
                  <a:pt x="242316" y="115824"/>
                  <a:pt x="245363" y="115824"/>
                  <a:pt x="248412" y="115824"/>
                </a:cubicBezTo>
                <a:cubicBezTo>
                  <a:pt x="251460" y="115824"/>
                  <a:pt x="254507" y="114300"/>
                  <a:pt x="256032" y="112776"/>
                </a:cubicBezTo>
                <a:cubicBezTo>
                  <a:pt x="259079" y="109728"/>
                  <a:pt x="260604" y="108203"/>
                  <a:pt x="262128" y="105156"/>
                </a:cubicBezTo>
                <a:cubicBezTo>
                  <a:pt x="262128" y="102108"/>
                  <a:pt x="262128" y="97536"/>
                  <a:pt x="262128" y="89916"/>
                </a:cubicBezTo>
                <a:close/>
                <a:moveTo>
                  <a:pt x="330707" y="30480"/>
                </a:moveTo>
                <a:lnTo>
                  <a:pt x="332231" y="50292"/>
                </a:lnTo>
                <a:lnTo>
                  <a:pt x="318516" y="51816"/>
                </a:lnTo>
                <a:lnTo>
                  <a:pt x="321563" y="88392"/>
                </a:lnTo>
                <a:cubicBezTo>
                  <a:pt x="323088" y="96012"/>
                  <a:pt x="323088" y="100584"/>
                  <a:pt x="324612" y="102108"/>
                </a:cubicBezTo>
                <a:cubicBezTo>
                  <a:pt x="324612" y="105156"/>
                  <a:pt x="327660" y="105156"/>
                  <a:pt x="329184" y="105156"/>
                </a:cubicBezTo>
                <a:cubicBezTo>
                  <a:pt x="330707" y="105156"/>
                  <a:pt x="333756" y="103632"/>
                  <a:pt x="336803" y="102108"/>
                </a:cubicBezTo>
                <a:lnTo>
                  <a:pt x="341375" y="120396"/>
                </a:lnTo>
                <a:cubicBezTo>
                  <a:pt x="336803" y="123444"/>
                  <a:pt x="330707" y="124968"/>
                  <a:pt x="324612" y="126492"/>
                </a:cubicBezTo>
                <a:cubicBezTo>
                  <a:pt x="320040" y="126492"/>
                  <a:pt x="315468" y="124968"/>
                  <a:pt x="312419" y="123444"/>
                </a:cubicBezTo>
                <a:cubicBezTo>
                  <a:pt x="309372" y="121920"/>
                  <a:pt x="306324" y="117348"/>
                  <a:pt x="306324" y="114300"/>
                </a:cubicBezTo>
                <a:cubicBezTo>
                  <a:pt x="304800" y="109728"/>
                  <a:pt x="303275" y="103632"/>
                  <a:pt x="301751" y="92964"/>
                </a:cubicBezTo>
                <a:lnTo>
                  <a:pt x="298704" y="53340"/>
                </a:lnTo>
                <a:lnTo>
                  <a:pt x="289560" y="53340"/>
                </a:lnTo>
                <a:lnTo>
                  <a:pt x="288035" y="35052"/>
                </a:lnTo>
                <a:lnTo>
                  <a:pt x="297179" y="33528"/>
                </a:lnTo>
                <a:lnTo>
                  <a:pt x="295656" y="15240"/>
                </a:lnTo>
                <a:lnTo>
                  <a:pt x="313944" y="0"/>
                </a:lnTo>
                <a:lnTo>
                  <a:pt x="316991" y="32003"/>
                </a:lnTo>
                <a:close/>
                <a:moveTo>
                  <a:pt x="362712" y="56388"/>
                </a:moveTo>
                <a:lnTo>
                  <a:pt x="344424" y="53340"/>
                </a:lnTo>
                <a:cubicBezTo>
                  <a:pt x="344424" y="44196"/>
                  <a:pt x="347472" y="36576"/>
                  <a:pt x="352044" y="32003"/>
                </a:cubicBezTo>
                <a:cubicBezTo>
                  <a:pt x="358140" y="27432"/>
                  <a:pt x="364235" y="25908"/>
                  <a:pt x="373379" y="24384"/>
                </a:cubicBezTo>
                <a:cubicBezTo>
                  <a:pt x="382524" y="22860"/>
                  <a:pt x="388619" y="24384"/>
                  <a:pt x="393191" y="25908"/>
                </a:cubicBezTo>
                <a:cubicBezTo>
                  <a:pt x="397763" y="27432"/>
                  <a:pt x="402335" y="30480"/>
                  <a:pt x="403860" y="35052"/>
                </a:cubicBezTo>
                <a:cubicBezTo>
                  <a:pt x="406907" y="38100"/>
                  <a:pt x="408431" y="45720"/>
                  <a:pt x="408431" y="56388"/>
                </a:cubicBezTo>
                <a:lnTo>
                  <a:pt x="411479" y="85344"/>
                </a:lnTo>
                <a:cubicBezTo>
                  <a:pt x="411479" y="92964"/>
                  <a:pt x="413003" y="99060"/>
                  <a:pt x="414528" y="103632"/>
                </a:cubicBezTo>
                <a:cubicBezTo>
                  <a:pt x="414528" y="106680"/>
                  <a:pt x="416051" y="111252"/>
                  <a:pt x="419100" y="115824"/>
                </a:cubicBezTo>
                <a:lnTo>
                  <a:pt x="399288" y="117348"/>
                </a:lnTo>
                <a:lnTo>
                  <a:pt x="394716" y="106680"/>
                </a:lnTo>
                <a:cubicBezTo>
                  <a:pt x="391668" y="111252"/>
                  <a:pt x="388619" y="114300"/>
                  <a:pt x="385572" y="117348"/>
                </a:cubicBezTo>
                <a:cubicBezTo>
                  <a:pt x="381000" y="120396"/>
                  <a:pt x="377951" y="121920"/>
                  <a:pt x="373379" y="121920"/>
                </a:cubicBezTo>
                <a:cubicBezTo>
                  <a:pt x="365760" y="121920"/>
                  <a:pt x="359663" y="120396"/>
                  <a:pt x="355091" y="115824"/>
                </a:cubicBezTo>
                <a:cubicBezTo>
                  <a:pt x="348996" y="111252"/>
                  <a:pt x="345947" y="105156"/>
                  <a:pt x="345947" y="97536"/>
                </a:cubicBezTo>
                <a:cubicBezTo>
                  <a:pt x="344424" y="91440"/>
                  <a:pt x="345947" y="86868"/>
                  <a:pt x="347472" y="82296"/>
                </a:cubicBezTo>
                <a:cubicBezTo>
                  <a:pt x="348996" y="79248"/>
                  <a:pt x="350519" y="76200"/>
                  <a:pt x="355091" y="73152"/>
                </a:cubicBezTo>
                <a:cubicBezTo>
                  <a:pt x="358140" y="70103"/>
                  <a:pt x="362712" y="67056"/>
                  <a:pt x="370331" y="65532"/>
                </a:cubicBezTo>
                <a:cubicBezTo>
                  <a:pt x="379475" y="62484"/>
                  <a:pt x="385572" y="59436"/>
                  <a:pt x="388619" y="57912"/>
                </a:cubicBezTo>
                <a:cubicBezTo>
                  <a:pt x="388619" y="51816"/>
                  <a:pt x="388619" y="48768"/>
                  <a:pt x="387096" y="47244"/>
                </a:cubicBezTo>
                <a:cubicBezTo>
                  <a:pt x="387096" y="45720"/>
                  <a:pt x="385572" y="44196"/>
                  <a:pt x="382524" y="44196"/>
                </a:cubicBezTo>
                <a:cubicBezTo>
                  <a:pt x="381000" y="42672"/>
                  <a:pt x="377951" y="42672"/>
                  <a:pt x="374903" y="42672"/>
                </a:cubicBezTo>
                <a:cubicBezTo>
                  <a:pt x="370331" y="42672"/>
                  <a:pt x="368807" y="44196"/>
                  <a:pt x="365760" y="45720"/>
                </a:cubicBezTo>
                <a:cubicBezTo>
                  <a:pt x="364235" y="48768"/>
                  <a:pt x="362712" y="51816"/>
                  <a:pt x="362712" y="56388"/>
                </a:cubicBezTo>
                <a:close/>
                <a:moveTo>
                  <a:pt x="390144" y="73152"/>
                </a:moveTo>
                <a:cubicBezTo>
                  <a:pt x="388619" y="74676"/>
                  <a:pt x="384047" y="76200"/>
                  <a:pt x="379475" y="77724"/>
                </a:cubicBezTo>
                <a:cubicBezTo>
                  <a:pt x="373379" y="80772"/>
                  <a:pt x="368807" y="82296"/>
                  <a:pt x="367284" y="83820"/>
                </a:cubicBezTo>
                <a:cubicBezTo>
                  <a:pt x="365760" y="86868"/>
                  <a:pt x="365760" y="89916"/>
                  <a:pt x="365760" y="92964"/>
                </a:cubicBezTo>
                <a:cubicBezTo>
                  <a:pt x="365760" y="96012"/>
                  <a:pt x="367284" y="99060"/>
                  <a:pt x="368807" y="100584"/>
                </a:cubicBezTo>
                <a:cubicBezTo>
                  <a:pt x="371856" y="103632"/>
                  <a:pt x="374903" y="103632"/>
                  <a:pt x="377951" y="103632"/>
                </a:cubicBezTo>
                <a:cubicBezTo>
                  <a:pt x="381000" y="103632"/>
                  <a:pt x="382524" y="102108"/>
                  <a:pt x="385572" y="100584"/>
                </a:cubicBezTo>
                <a:cubicBezTo>
                  <a:pt x="388619" y="97536"/>
                  <a:pt x="390144" y="96012"/>
                  <a:pt x="390144" y="92964"/>
                </a:cubicBezTo>
                <a:cubicBezTo>
                  <a:pt x="391668" y="89916"/>
                  <a:pt x="391668" y="85344"/>
                  <a:pt x="391668" y="77724"/>
                </a:cubicBezTo>
                <a:close/>
                <a:moveTo>
                  <a:pt x="502920" y="108203"/>
                </a:moveTo>
                <a:lnTo>
                  <a:pt x="481584" y="109728"/>
                </a:lnTo>
                <a:lnTo>
                  <a:pt x="478536" y="62484"/>
                </a:lnTo>
                <a:cubicBezTo>
                  <a:pt x="477012" y="53340"/>
                  <a:pt x="475488" y="47244"/>
                  <a:pt x="475488" y="44196"/>
                </a:cubicBezTo>
                <a:cubicBezTo>
                  <a:pt x="473964" y="41148"/>
                  <a:pt x="472440" y="38100"/>
                  <a:pt x="470916" y="36576"/>
                </a:cubicBezTo>
                <a:cubicBezTo>
                  <a:pt x="467868" y="35052"/>
                  <a:pt x="464820" y="35052"/>
                  <a:pt x="463296" y="35052"/>
                </a:cubicBezTo>
                <a:cubicBezTo>
                  <a:pt x="460248" y="35052"/>
                  <a:pt x="457200" y="36576"/>
                  <a:pt x="454152" y="39624"/>
                </a:cubicBezTo>
                <a:cubicBezTo>
                  <a:pt x="451103" y="41148"/>
                  <a:pt x="449580" y="44196"/>
                  <a:pt x="449580" y="48768"/>
                </a:cubicBezTo>
                <a:cubicBezTo>
                  <a:pt x="448056" y="51816"/>
                  <a:pt x="448056" y="59436"/>
                  <a:pt x="449580" y="70103"/>
                </a:cubicBezTo>
                <a:lnTo>
                  <a:pt x="454152" y="112776"/>
                </a:lnTo>
                <a:lnTo>
                  <a:pt x="432816" y="114300"/>
                </a:lnTo>
                <a:lnTo>
                  <a:pt x="425196" y="21336"/>
                </a:lnTo>
                <a:lnTo>
                  <a:pt x="443484" y="19812"/>
                </a:lnTo>
                <a:lnTo>
                  <a:pt x="445008" y="33528"/>
                </a:lnTo>
                <a:cubicBezTo>
                  <a:pt x="448056" y="27432"/>
                  <a:pt x="451103" y="24384"/>
                  <a:pt x="454152" y="21336"/>
                </a:cubicBezTo>
                <a:cubicBezTo>
                  <a:pt x="458724" y="18288"/>
                  <a:pt x="463296" y="16764"/>
                  <a:pt x="467868" y="15240"/>
                </a:cubicBezTo>
                <a:cubicBezTo>
                  <a:pt x="473964" y="15240"/>
                  <a:pt x="478536" y="16764"/>
                  <a:pt x="483108" y="18288"/>
                </a:cubicBezTo>
                <a:cubicBezTo>
                  <a:pt x="487680" y="21336"/>
                  <a:pt x="490728" y="24384"/>
                  <a:pt x="492252" y="30480"/>
                </a:cubicBezTo>
                <a:cubicBezTo>
                  <a:pt x="495300" y="35052"/>
                  <a:pt x="496824" y="41148"/>
                  <a:pt x="496824" y="5029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2228088" y="3229356"/>
            <a:ext cx="289560" cy="152400"/>
          </a:xfrm>
          <a:custGeom>
            <a:avLst/>
            <a:gdLst/>
            <a:ahLst/>
            <a:cxnLst/>
            <a:rect l="l" t="t" r="r" b="b"/>
            <a:pathLst>
              <a:path w="289560" h="152400">
                <a:moveTo>
                  <a:pt x="10668" y="152400"/>
                </a:moveTo>
                <a:lnTo>
                  <a:pt x="0" y="24384"/>
                </a:lnTo>
                <a:lnTo>
                  <a:pt x="33528" y="21336"/>
                </a:lnTo>
                <a:cubicBezTo>
                  <a:pt x="45720" y="21336"/>
                  <a:pt x="53340" y="21336"/>
                  <a:pt x="57912" y="21336"/>
                </a:cubicBezTo>
                <a:cubicBezTo>
                  <a:pt x="64008" y="22860"/>
                  <a:pt x="70104" y="25908"/>
                  <a:pt x="74676" y="32004"/>
                </a:cubicBezTo>
                <a:cubicBezTo>
                  <a:pt x="79248" y="38100"/>
                  <a:pt x="82296" y="47244"/>
                  <a:pt x="82296" y="56388"/>
                </a:cubicBezTo>
                <a:cubicBezTo>
                  <a:pt x="83820" y="65532"/>
                  <a:pt x="82296" y="74676"/>
                  <a:pt x="79248" y="80772"/>
                </a:cubicBezTo>
                <a:cubicBezTo>
                  <a:pt x="76200" y="86868"/>
                  <a:pt x="73152" y="91440"/>
                  <a:pt x="68580" y="94488"/>
                </a:cubicBezTo>
                <a:cubicBezTo>
                  <a:pt x="62484" y="97536"/>
                  <a:pt x="53340" y="100584"/>
                  <a:pt x="41148" y="100584"/>
                </a:cubicBezTo>
                <a:lnTo>
                  <a:pt x="27432" y="102108"/>
                </a:lnTo>
                <a:lnTo>
                  <a:pt x="32004" y="150876"/>
                </a:lnTo>
                <a:close/>
                <a:moveTo>
                  <a:pt x="22860" y="44195"/>
                </a:moveTo>
                <a:lnTo>
                  <a:pt x="25908" y="80772"/>
                </a:lnTo>
                <a:lnTo>
                  <a:pt x="36576" y="79248"/>
                </a:lnTo>
                <a:cubicBezTo>
                  <a:pt x="45720" y="79248"/>
                  <a:pt x="50292" y="77724"/>
                  <a:pt x="53340" y="76200"/>
                </a:cubicBezTo>
                <a:cubicBezTo>
                  <a:pt x="56387" y="74676"/>
                  <a:pt x="57912" y="73152"/>
                  <a:pt x="59436" y="70104"/>
                </a:cubicBezTo>
                <a:cubicBezTo>
                  <a:pt x="60960" y="67056"/>
                  <a:pt x="60960" y="64008"/>
                  <a:pt x="60960" y="59436"/>
                </a:cubicBezTo>
                <a:cubicBezTo>
                  <a:pt x="60960" y="54864"/>
                  <a:pt x="59436" y="51816"/>
                  <a:pt x="57912" y="48768"/>
                </a:cubicBezTo>
                <a:cubicBezTo>
                  <a:pt x="54864" y="45720"/>
                  <a:pt x="53340" y="44195"/>
                  <a:pt x="50292" y="44195"/>
                </a:cubicBezTo>
                <a:cubicBezTo>
                  <a:pt x="47243" y="42672"/>
                  <a:pt x="41148" y="42672"/>
                  <a:pt x="32004" y="44195"/>
                </a:cubicBezTo>
                <a:close/>
                <a:moveTo>
                  <a:pt x="108204" y="143256"/>
                </a:moveTo>
                <a:lnTo>
                  <a:pt x="96012" y="16764"/>
                </a:lnTo>
                <a:lnTo>
                  <a:pt x="117348" y="13716"/>
                </a:lnTo>
                <a:lnTo>
                  <a:pt x="167640" y="94488"/>
                </a:lnTo>
                <a:lnTo>
                  <a:pt x="160020" y="10668"/>
                </a:lnTo>
                <a:lnTo>
                  <a:pt x="179832" y="9144"/>
                </a:lnTo>
                <a:lnTo>
                  <a:pt x="190500" y="135636"/>
                </a:lnTo>
                <a:lnTo>
                  <a:pt x="170687" y="137160"/>
                </a:lnTo>
                <a:lnTo>
                  <a:pt x="120396" y="57912"/>
                </a:lnTo>
                <a:lnTo>
                  <a:pt x="128015" y="141732"/>
                </a:lnTo>
                <a:close/>
                <a:moveTo>
                  <a:pt x="204215" y="92964"/>
                </a:moveTo>
                <a:lnTo>
                  <a:pt x="224028" y="88392"/>
                </a:lnTo>
                <a:cubicBezTo>
                  <a:pt x="228600" y="103632"/>
                  <a:pt x="236220" y="111252"/>
                  <a:pt x="248412" y="111252"/>
                </a:cubicBezTo>
                <a:cubicBezTo>
                  <a:pt x="256032" y="109728"/>
                  <a:pt x="260604" y="108204"/>
                  <a:pt x="263652" y="103632"/>
                </a:cubicBezTo>
                <a:cubicBezTo>
                  <a:pt x="266700" y="100584"/>
                  <a:pt x="268224" y="96012"/>
                  <a:pt x="268224" y="91440"/>
                </a:cubicBezTo>
                <a:cubicBezTo>
                  <a:pt x="268224" y="88392"/>
                  <a:pt x="266700" y="85344"/>
                  <a:pt x="265176" y="83820"/>
                </a:cubicBezTo>
                <a:cubicBezTo>
                  <a:pt x="263652" y="82295"/>
                  <a:pt x="262128" y="80772"/>
                  <a:pt x="259080" y="79248"/>
                </a:cubicBezTo>
                <a:cubicBezTo>
                  <a:pt x="256032" y="79248"/>
                  <a:pt x="249936" y="77724"/>
                  <a:pt x="239268" y="74676"/>
                </a:cubicBezTo>
                <a:cubicBezTo>
                  <a:pt x="230124" y="73152"/>
                  <a:pt x="224028" y="70104"/>
                  <a:pt x="219456" y="68580"/>
                </a:cubicBezTo>
                <a:cubicBezTo>
                  <a:pt x="214884" y="65532"/>
                  <a:pt x="210312" y="60960"/>
                  <a:pt x="207264" y="56388"/>
                </a:cubicBezTo>
                <a:cubicBezTo>
                  <a:pt x="205740" y="51816"/>
                  <a:pt x="202692" y="45720"/>
                  <a:pt x="202692" y="39624"/>
                </a:cubicBezTo>
                <a:cubicBezTo>
                  <a:pt x="202692" y="33528"/>
                  <a:pt x="202692" y="25908"/>
                  <a:pt x="205740" y="21336"/>
                </a:cubicBezTo>
                <a:cubicBezTo>
                  <a:pt x="208787" y="15240"/>
                  <a:pt x="211836" y="10668"/>
                  <a:pt x="217932" y="7620"/>
                </a:cubicBezTo>
                <a:cubicBezTo>
                  <a:pt x="222504" y="3048"/>
                  <a:pt x="230124" y="1524"/>
                  <a:pt x="237743" y="1524"/>
                </a:cubicBezTo>
                <a:cubicBezTo>
                  <a:pt x="249936" y="0"/>
                  <a:pt x="260604" y="1524"/>
                  <a:pt x="266700" y="7620"/>
                </a:cubicBezTo>
                <a:cubicBezTo>
                  <a:pt x="274320" y="13716"/>
                  <a:pt x="278892" y="22860"/>
                  <a:pt x="280415" y="35052"/>
                </a:cubicBezTo>
                <a:lnTo>
                  <a:pt x="260604" y="38100"/>
                </a:lnTo>
                <a:cubicBezTo>
                  <a:pt x="259080" y="32004"/>
                  <a:pt x="256032" y="27432"/>
                  <a:pt x="252984" y="24384"/>
                </a:cubicBezTo>
                <a:cubicBezTo>
                  <a:pt x="249936" y="22860"/>
                  <a:pt x="245364" y="21336"/>
                  <a:pt x="239268" y="22860"/>
                </a:cubicBezTo>
                <a:cubicBezTo>
                  <a:pt x="233172" y="22860"/>
                  <a:pt x="228600" y="24384"/>
                  <a:pt x="227076" y="27432"/>
                </a:cubicBezTo>
                <a:cubicBezTo>
                  <a:pt x="224028" y="28956"/>
                  <a:pt x="222504" y="32004"/>
                  <a:pt x="222504" y="36576"/>
                </a:cubicBezTo>
                <a:cubicBezTo>
                  <a:pt x="222504" y="39624"/>
                  <a:pt x="224028" y="42672"/>
                  <a:pt x="227076" y="44195"/>
                </a:cubicBezTo>
                <a:cubicBezTo>
                  <a:pt x="230124" y="47244"/>
                  <a:pt x="237743" y="48768"/>
                  <a:pt x="246887" y="50292"/>
                </a:cubicBezTo>
                <a:cubicBezTo>
                  <a:pt x="259080" y="53340"/>
                  <a:pt x="266700" y="54864"/>
                  <a:pt x="271272" y="57912"/>
                </a:cubicBezTo>
                <a:cubicBezTo>
                  <a:pt x="275843" y="60960"/>
                  <a:pt x="280415" y="65532"/>
                  <a:pt x="283464" y="70104"/>
                </a:cubicBezTo>
                <a:cubicBezTo>
                  <a:pt x="286512" y="74676"/>
                  <a:pt x="288036" y="82295"/>
                  <a:pt x="289560" y="89916"/>
                </a:cubicBezTo>
                <a:cubicBezTo>
                  <a:pt x="289560" y="100584"/>
                  <a:pt x="288036" y="109728"/>
                  <a:pt x="281940" y="117348"/>
                </a:cubicBezTo>
                <a:cubicBezTo>
                  <a:pt x="275843" y="126492"/>
                  <a:pt x="265176" y="131064"/>
                  <a:pt x="249936" y="132588"/>
                </a:cubicBezTo>
                <a:cubicBezTo>
                  <a:pt x="225552" y="134112"/>
                  <a:pt x="208787" y="121920"/>
                  <a:pt x="204215" y="92964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399032" y="3465576"/>
            <a:ext cx="854964" cy="185927"/>
          </a:xfrm>
          <a:custGeom>
            <a:avLst/>
            <a:gdLst/>
            <a:ahLst/>
            <a:cxnLst/>
            <a:rect l="l" t="t" r="r" b="b"/>
            <a:pathLst>
              <a:path w="854964" h="185927">
                <a:moveTo>
                  <a:pt x="12192" y="185927"/>
                </a:moveTo>
                <a:lnTo>
                  <a:pt x="0" y="57912"/>
                </a:lnTo>
                <a:lnTo>
                  <a:pt x="19812" y="56388"/>
                </a:lnTo>
                <a:lnTo>
                  <a:pt x="24383" y="102108"/>
                </a:lnTo>
                <a:cubicBezTo>
                  <a:pt x="25908" y="97536"/>
                  <a:pt x="28955" y="94488"/>
                  <a:pt x="33528" y="91440"/>
                </a:cubicBezTo>
                <a:cubicBezTo>
                  <a:pt x="36575" y="89916"/>
                  <a:pt x="41147" y="88392"/>
                  <a:pt x="44196" y="86868"/>
                </a:cubicBezTo>
                <a:cubicBezTo>
                  <a:pt x="53340" y="86868"/>
                  <a:pt x="60960" y="89916"/>
                  <a:pt x="68580" y="97536"/>
                </a:cubicBezTo>
                <a:cubicBezTo>
                  <a:pt x="74675" y="105156"/>
                  <a:pt x="79247" y="115824"/>
                  <a:pt x="80772" y="132588"/>
                </a:cubicBezTo>
                <a:cubicBezTo>
                  <a:pt x="82296" y="147827"/>
                  <a:pt x="80772" y="160019"/>
                  <a:pt x="74675" y="169163"/>
                </a:cubicBezTo>
                <a:cubicBezTo>
                  <a:pt x="68580" y="178307"/>
                  <a:pt x="62483" y="182880"/>
                  <a:pt x="53340" y="184404"/>
                </a:cubicBezTo>
                <a:cubicBezTo>
                  <a:pt x="48768" y="184404"/>
                  <a:pt x="45719" y="182880"/>
                  <a:pt x="41147" y="181356"/>
                </a:cubicBezTo>
                <a:cubicBezTo>
                  <a:pt x="36575" y="178307"/>
                  <a:pt x="32004" y="175260"/>
                  <a:pt x="28955" y="170688"/>
                </a:cubicBezTo>
                <a:lnTo>
                  <a:pt x="30480" y="184404"/>
                </a:lnTo>
                <a:close/>
                <a:moveTo>
                  <a:pt x="27432" y="135636"/>
                </a:moveTo>
                <a:cubicBezTo>
                  <a:pt x="27432" y="143256"/>
                  <a:pt x="28955" y="149351"/>
                  <a:pt x="30480" y="153924"/>
                </a:cubicBezTo>
                <a:cubicBezTo>
                  <a:pt x="32004" y="156972"/>
                  <a:pt x="35052" y="160019"/>
                  <a:pt x="38100" y="163068"/>
                </a:cubicBezTo>
                <a:cubicBezTo>
                  <a:pt x="41147" y="164592"/>
                  <a:pt x="44196" y="164592"/>
                  <a:pt x="47244" y="164592"/>
                </a:cubicBezTo>
                <a:cubicBezTo>
                  <a:pt x="51816" y="164592"/>
                  <a:pt x="54864" y="161544"/>
                  <a:pt x="57911" y="156972"/>
                </a:cubicBezTo>
                <a:cubicBezTo>
                  <a:pt x="60960" y="152400"/>
                  <a:pt x="60960" y="144780"/>
                  <a:pt x="60960" y="134112"/>
                </a:cubicBezTo>
                <a:cubicBezTo>
                  <a:pt x="59436" y="123444"/>
                  <a:pt x="57911" y="117348"/>
                  <a:pt x="53340" y="112775"/>
                </a:cubicBezTo>
                <a:cubicBezTo>
                  <a:pt x="50292" y="108204"/>
                  <a:pt x="45719" y="106680"/>
                  <a:pt x="41147" y="106680"/>
                </a:cubicBezTo>
                <a:cubicBezTo>
                  <a:pt x="36575" y="106680"/>
                  <a:pt x="32004" y="109728"/>
                  <a:pt x="30480" y="114300"/>
                </a:cubicBezTo>
                <a:cubicBezTo>
                  <a:pt x="27432" y="118872"/>
                  <a:pt x="25908" y="126492"/>
                  <a:pt x="27432" y="135636"/>
                </a:cubicBezTo>
                <a:close/>
                <a:moveTo>
                  <a:pt x="143255" y="143256"/>
                </a:moveTo>
                <a:lnTo>
                  <a:pt x="163068" y="146304"/>
                </a:lnTo>
                <a:cubicBezTo>
                  <a:pt x="161544" y="155448"/>
                  <a:pt x="158496" y="163068"/>
                  <a:pt x="152400" y="167639"/>
                </a:cubicBezTo>
                <a:cubicBezTo>
                  <a:pt x="147828" y="172212"/>
                  <a:pt x="141732" y="175260"/>
                  <a:pt x="132588" y="176783"/>
                </a:cubicBezTo>
                <a:cubicBezTo>
                  <a:pt x="121919" y="176783"/>
                  <a:pt x="112775" y="175260"/>
                  <a:pt x="106680" y="167639"/>
                </a:cubicBezTo>
                <a:cubicBezTo>
                  <a:pt x="97536" y="160019"/>
                  <a:pt x="92964" y="147827"/>
                  <a:pt x="91440" y="132588"/>
                </a:cubicBezTo>
                <a:cubicBezTo>
                  <a:pt x="89916" y="117348"/>
                  <a:pt x="92964" y="103632"/>
                  <a:pt x="99060" y="94488"/>
                </a:cubicBezTo>
                <a:cubicBezTo>
                  <a:pt x="105155" y="85344"/>
                  <a:pt x="112775" y="80772"/>
                  <a:pt x="121919" y="80772"/>
                </a:cubicBezTo>
                <a:cubicBezTo>
                  <a:pt x="132588" y="79248"/>
                  <a:pt x="141732" y="82296"/>
                  <a:pt x="147828" y="89916"/>
                </a:cubicBezTo>
                <a:cubicBezTo>
                  <a:pt x="156972" y="99060"/>
                  <a:pt x="161544" y="111252"/>
                  <a:pt x="163068" y="129539"/>
                </a:cubicBezTo>
                <a:lnTo>
                  <a:pt x="163068" y="132588"/>
                </a:lnTo>
                <a:lnTo>
                  <a:pt x="112775" y="137160"/>
                </a:lnTo>
                <a:cubicBezTo>
                  <a:pt x="114300" y="144780"/>
                  <a:pt x="115824" y="149351"/>
                  <a:pt x="118872" y="153924"/>
                </a:cubicBezTo>
                <a:cubicBezTo>
                  <a:pt x="123444" y="156972"/>
                  <a:pt x="126492" y="158495"/>
                  <a:pt x="131064" y="158495"/>
                </a:cubicBezTo>
                <a:cubicBezTo>
                  <a:pt x="137160" y="156972"/>
                  <a:pt x="141732" y="152400"/>
                  <a:pt x="143255" y="143256"/>
                </a:cubicBezTo>
                <a:close/>
                <a:moveTo>
                  <a:pt x="141732" y="118872"/>
                </a:moveTo>
                <a:cubicBezTo>
                  <a:pt x="141732" y="111252"/>
                  <a:pt x="138683" y="106680"/>
                  <a:pt x="135636" y="103632"/>
                </a:cubicBezTo>
                <a:cubicBezTo>
                  <a:pt x="132588" y="100584"/>
                  <a:pt x="129540" y="99060"/>
                  <a:pt x="124968" y="99060"/>
                </a:cubicBezTo>
                <a:cubicBezTo>
                  <a:pt x="120396" y="99060"/>
                  <a:pt x="117347" y="100584"/>
                  <a:pt x="114300" y="105156"/>
                </a:cubicBezTo>
                <a:cubicBezTo>
                  <a:pt x="112775" y="109728"/>
                  <a:pt x="111252" y="114300"/>
                  <a:pt x="111252" y="121919"/>
                </a:cubicBezTo>
                <a:close/>
                <a:moveTo>
                  <a:pt x="201168" y="167639"/>
                </a:moveTo>
                <a:lnTo>
                  <a:pt x="181355" y="169163"/>
                </a:lnTo>
                <a:lnTo>
                  <a:pt x="173736" y="77724"/>
                </a:lnTo>
                <a:lnTo>
                  <a:pt x="192024" y="76200"/>
                </a:lnTo>
                <a:lnTo>
                  <a:pt x="192024" y="88392"/>
                </a:lnTo>
                <a:cubicBezTo>
                  <a:pt x="195072" y="82296"/>
                  <a:pt x="198119" y="77724"/>
                  <a:pt x="199644" y="76200"/>
                </a:cubicBezTo>
                <a:cubicBezTo>
                  <a:pt x="202692" y="73152"/>
                  <a:pt x="205740" y="73152"/>
                  <a:pt x="208788" y="71628"/>
                </a:cubicBezTo>
                <a:cubicBezTo>
                  <a:pt x="213360" y="71628"/>
                  <a:pt x="217932" y="73152"/>
                  <a:pt x="222504" y="76200"/>
                </a:cubicBezTo>
                <a:lnTo>
                  <a:pt x="217932" y="97536"/>
                </a:lnTo>
                <a:cubicBezTo>
                  <a:pt x="214883" y="94488"/>
                  <a:pt x="210311" y="94488"/>
                  <a:pt x="208788" y="94488"/>
                </a:cubicBezTo>
                <a:cubicBezTo>
                  <a:pt x="205740" y="94488"/>
                  <a:pt x="202692" y="96012"/>
                  <a:pt x="201168" y="97536"/>
                </a:cubicBezTo>
                <a:cubicBezTo>
                  <a:pt x="199644" y="100584"/>
                  <a:pt x="198119" y="103632"/>
                  <a:pt x="198119" y="109728"/>
                </a:cubicBezTo>
                <a:cubicBezTo>
                  <a:pt x="196596" y="115824"/>
                  <a:pt x="198119" y="124968"/>
                  <a:pt x="199644" y="138683"/>
                </a:cubicBezTo>
                <a:close/>
                <a:moveTo>
                  <a:pt x="307847" y="158495"/>
                </a:moveTo>
                <a:lnTo>
                  <a:pt x="289559" y="160019"/>
                </a:lnTo>
                <a:lnTo>
                  <a:pt x="288036" y="146304"/>
                </a:lnTo>
                <a:cubicBezTo>
                  <a:pt x="284987" y="152400"/>
                  <a:pt x="281940" y="155448"/>
                  <a:pt x="278892" y="158495"/>
                </a:cubicBezTo>
                <a:cubicBezTo>
                  <a:pt x="274319" y="161544"/>
                  <a:pt x="269747" y="163068"/>
                  <a:pt x="265175" y="164592"/>
                </a:cubicBezTo>
                <a:cubicBezTo>
                  <a:pt x="257556" y="164592"/>
                  <a:pt x="249936" y="161544"/>
                  <a:pt x="242315" y="153924"/>
                </a:cubicBezTo>
                <a:cubicBezTo>
                  <a:pt x="234696" y="146304"/>
                  <a:pt x="231647" y="134112"/>
                  <a:pt x="230124" y="118872"/>
                </a:cubicBezTo>
                <a:cubicBezTo>
                  <a:pt x="228600" y="102108"/>
                  <a:pt x="230124" y="89916"/>
                  <a:pt x="236219" y="82296"/>
                </a:cubicBezTo>
                <a:cubicBezTo>
                  <a:pt x="240792" y="73152"/>
                  <a:pt x="248412" y="68580"/>
                  <a:pt x="257556" y="67056"/>
                </a:cubicBezTo>
                <a:cubicBezTo>
                  <a:pt x="260603" y="67056"/>
                  <a:pt x="265175" y="68580"/>
                  <a:pt x="269747" y="70104"/>
                </a:cubicBezTo>
                <a:cubicBezTo>
                  <a:pt x="272796" y="71628"/>
                  <a:pt x="277368" y="74675"/>
                  <a:pt x="280415" y="79248"/>
                </a:cubicBezTo>
                <a:lnTo>
                  <a:pt x="275843" y="33528"/>
                </a:lnTo>
                <a:lnTo>
                  <a:pt x="295656" y="30480"/>
                </a:lnTo>
                <a:close/>
                <a:moveTo>
                  <a:pt x="249936" y="114300"/>
                </a:moveTo>
                <a:cubicBezTo>
                  <a:pt x="251459" y="123444"/>
                  <a:pt x="251459" y="129539"/>
                  <a:pt x="254508" y="134112"/>
                </a:cubicBezTo>
                <a:cubicBezTo>
                  <a:pt x="256031" y="137160"/>
                  <a:pt x="257556" y="140207"/>
                  <a:pt x="260603" y="141732"/>
                </a:cubicBezTo>
                <a:cubicBezTo>
                  <a:pt x="263652" y="143256"/>
                  <a:pt x="266700" y="144780"/>
                  <a:pt x="269747" y="144780"/>
                </a:cubicBezTo>
                <a:cubicBezTo>
                  <a:pt x="274319" y="143256"/>
                  <a:pt x="277368" y="141732"/>
                  <a:pt x="280415" y="135636"/>
                </a:cubicBezTo>
                <a:cubicBezTo>
                  <a:pt x="283464" y="131063"/>
                  <a:pt x="284987" y="123444"/>
                  <a:pt x="283464" y="114300"/>
                </a:cubicBezTo>
                <a:cubicBezTo>
                  <a:pt x="281940" y="103632"/>
                  <a:pt x="280415" y="96012"/>
                  <a:pt x="277368" y="91440"/>
                </a:cubicBezTo>
                <a:cubicBezTo>
                  <a:pt x="272796" y="86868"/>
                  <a:pt x="268224" y="85344"/>
                  <a:pt x="263652" y="85344"/>
                </a:cubicBezTo>
                <a:cubicBezTo>
                  <a:pt x="259080" y="86868"/>
                  <a:pt x="256031" y="88392"/>
                  <a:pt x="252984" y="94488"/>
                </a:cubicBezTo>
                <a:cubicBezTo>
                  <a:pt x="249936" y="99060"/>
                  <a:pt x="248412" y="105156"/>
                  <a:pt x="249936" y="114300"/>
                </a:cubicBezTo>
                <a:close/>
                <a:moveTo>
                  <a:pt x="336803" y="91440"/>
                </a:moveTo>
                <a:lnTo>
                  <a:pt x="318515" y="88392"/>
                </a:lnTo>
                <a:cubicBezTo>
                  <a:pt x="320040" y="79248"/>
                  <a:pt x="323087" y="71628"/>
                  <a:pt x="327659" y="67056"/>
                </a:cubicBezTo>
                <a:cubicBezTo>
                  <a:pt x="332231" y="62484"/>
                  <a:pt x="339852" y="59436"/>
                  <a:pt x="348996" y="59436"/>
                </a:cubicBezTo>
                <a:cubicBezTo>
                  <a:pt x="356615" y="57912"/>
                  <a:pt x="364236" y="59436"/>
                  <a:pt x="368808" y="60960"/>
                </a:cubicBezTo>
                <a:cubicBezTo>
                  <a:pt x="373380" y="62484"/>
                  <a:pt x="376428" y="65532"/>
                  <a:pt x="379475" y="70104"/>
                </a:cubicBezTo>
                <a:cubicBezTo>
                  <a:pt x="381000" y="73152"/>
                  <a:pt x="382524" y="80772"/>
                  <a:pt x="384047" y="91440"/>
                </a:cubicBezTo>
                <a:lnTo>
                  <a:pt x="385572" y="120395"/>
                </a:lnTo>
                <a:cubicBezTo>
                  <a:pt x="387096" y="128016"/>
                  <a:pt x="388619" y="134112"/>
                  <a:pt x="388619" y="138683"/>
                </a:cubicBezTo>
                <a:cubicBezTo>
                  <a:pt x="390143" y="141732"/>
                  <a:pt x="391668" y="146304"/>
                  <a:pt x="393192" y="150875"/>
                </a:cubicBezTo>
                <a:lnTo>
                  <a:pt x="373380" y="152400"/>
                </a:lnTo>
                <a:lnTo>
                  <a:pt x="370331" y="141732"/>
                </a:lnTo>
                <a:cubicBezTo>
                  <a:pt x="367284" y="146304"/>
                  <a:pt x="364236" y="149351"/>
                  <a:pt x="359664" y="152400"/>
                </a:cubicBezTo>
                <a:cubicBezTo>
                  <a:pt x="356615" y="155448"/>
                  <a:pt x="352043" y="155448"/>
                  <a:pt x="347472" y="156972"/>
                </a:cubicBezTo>
                <a:cubicBezTo>
                  <a:pt x="341375" y="156972"/>
                  <a:pt x="333756" y="155448"/>
                  <a:pt x="329184" y="150875"/>
                </a:cubicBezTo>
                <a:cubicBezTo>
                  <a:pt x="324612" y="146304"/>
                  <a:pt x="321564" y="140207"/>
                  <a:pt x="320040" y="131063"/>
                </a:cubicBezTo>
                <a:cubicBezTo>
                  <a:pt x="320040" y="126492"/>
                  <a:pt x="320040" y="121919"/>
                  <a:pt x="321564" y="117348"/>
                </a:cubicBezTo>
                <a:cubicBezTo>
                  <a:pt x="323087" y="114300"/>
                  <a:pt x="326136" y="109728"/>
                  <a:pt x="329184" y="108204"/>
                </a:cubicBezTo>
                <a:cubicBezTo>
                  <a:pt x="332231" y="105156"/>
                  <a:pt x="338328" y="102108"/>
                  <a:pt x="345947" y="100584"/>
                </a:cubicBezTo>
                <a:cubicBezTo>
                  <a:pt x="355092" y="97536"/>
                  <a:pt x="361187" y="94488"/>
                  <a:pt x="364236" y="92964"/>
                </a:cubicBezTo>
                <a:cubicBezTo>
                  <a:pt x="364236" y="86868"/>
                  <a:pt x="362712" y="83820"/>
                  <a:pt x="362712" y="82296"/>
                </a:cubicBezTo>
                <a:cubicBezTo>
                  <a:pt x="361187" y="80772"/>
                  <a:pt x="359664" y="79248"/>
                  <a:pt x="358140" y="79248"/>
                </a:cubicBezTo>
                <a:cubicBezTo>
                  <a:pt x="355092" y="77724"/>
                  <a:pt x="353568" y="77724"/>
                  <a:pt x="348996" y="77724"/>
                </a:cubicBezTo>
                <a:cubicBezTo>
                  <a:pt x="345947" y="77724"/>
                  <a:pt x="342900" y="79248"/>
                  <a:pt x="341375" y="80772"/>
                </a:cubicBezTo>
                <a:cubicBezTo>
                  <a:pt x="339852" y="82296"/>
                  <a:pt x="338328" y="86868"/>
                  <a:pt x="336803" y="91440"/>
                </a:cubicBezTo>
                <a:close/>
                <a:moveTo>
                  <a:pt x="365759" y="108204"/>
                </a:moveTo>
                <a:cubicBezTo>
                  <a:pt x="362712" y="109728"/>
                  <a:pt x="359664" y="111252"/>
                  <a:pt x="353568" y="112775"/>
                </a:cubicBezTo>
                <a:cubicBezTo>
                  <a:pt x="347472" y="114300"/>
                  <a:pt x="344424" y="117348"/>
                  <a:pt x="342900" y="118872"/>
                </a:cubicBezTo>
                <a:cubicBezTo>
                  <a:pt x="341375" y="121919"/>
                  <a:pt x="339852" y="123444"/>
                  <a:pt x="339852" y="128016"/>
                </a:cubicBezTo>
                <a:cubicBezTo>
                  <a:pt x="339852" y="131063"/>
                  <a:pt x="341375" y="134112"/>
                  <a:pt x="344424" y="135636"/>
                </a:cubicBezTo>
                <a:cubicBezTo>
                  <a:pt x="345947" y="138683"/>
                  <a:pt x="348996" y="138683"/>
                  <a:pt x="352043" y="138683"/>
                </a:cubicBezTo>
                <a:cubicBezTo>
                  <a:pt x="355092" y="138683"/>
                  <a:pt x="358140" y="137160"/>
                  <a:pt x="361187" y="135636"/>
                </a:cubicBezTo>
                <a:cubicBezTo>
                  <a:pt x="362712" y="132588"/>
                  <a:pt x="364236" y="131063"/>
                  <a:pt x="365759" y="128016"/>
                </a:cubicBezTo>
                <a:cubicBezTo>
                  <a:pt x="367284" y="124968"/>
                  <a:pt x="367284" y="120395"/>
                  <a:pt x="365759" y="112775"/>
                </a:cubicBezTo>
                <a:close/>
                <a:moveTo>
                  <a:pt x="399287" y="123444"/>
                </a:moveTo>
                <a:lnTo>
                  <a:pt x="419100" y="117348"/>
                </a:lnTo>
                <a:cubicBezTo>
                  <a:pt x="420624" y="126492"/>
                  <a:pt x="426719" y="131063"/>
                  <a:pt x="435864" y="131063"/>
                </a:cubicBezTo>
                <a:cubicBezTo>
                  <a:pt x="440436" y="129539"/>
                  <a:pt x="445008" y="129539"/>
                  <a:pt x="446531" y="126492"/>
                </a:cubicBezTo>
                <a:cubicBezTo>
                  <a:pt x="449580" y="124968"/>
                  <a:pt x="449580" y="121919"/>
                  <a:pt x="449580" y="118872"/>
                </a:cubicBezTo>
                <a:cubicBezTo>
                  <a:pt x="449580" y="117348"/>
                  <a:pt x="448056" y="115824"/>
                  <a:pt x="448056" y="114300"/>
                </a:cubicBezTo>
                <a:cubicBezTo>
                  <a:pt x="446531" y="114300"/>
                  <a:pt x="443484" y="112775"/>
                  <a:pt x="440436" y="112775"/>
                </a:cubicBezTo>
                <a:cubicBezTo>
                  <a:pt x="423672" y="109728"/>
                  <a:pt x="413003" y="106680"/>
                  <a:pt x="408431" y="102108"/>
                </a:cubicBezTo>
                <a:cubicBezTo>
                  <a:pt x="402336" y="97536"/>
                  <a:pt x="399287" y="91440"/>
                  <a:pt x="397764" y="83820"/>
                </a:cubicBezTo>
                <a:cubicBezTo>
                  <a:pt x="397764" y="74675"/>
                  <a:pt x="399287" y="67056"/>
                  <a:pt x="403859" y="62484"/>
                </a:cubicBezTo>
                <a:cubicBezTo>
                  <a:pt x="409956" y="56388"/>
                  <a:pt x="417575" y="53340"/>
                  <a:pt x="426719" y="51816"/>
                </a:cubicBezTo>
                <a:cubicBezTo>
                  <a:pt x="437387" y="50292"/>
                  <a:pt x="445008" y="51816"/>
                  <a:pt x="451103" y="56388"/>
                </a:cubicBezTo>
                <a:cubicBezTo>
                  <a:pt x="455675" y="59436"/>
                  <a:pt x="460247" y="65532"/>
                  <a:pt x="463296" y="73152"/>
                </a:cubicBezTo>
                <a:lnTo>
                  <a:pt x="445008" y="79248"/>
                </a:lnTo>
                <a:cubicBezTo>
                  <a:pt x="441959" y="71628"/>
                  <a:pt x="437387" y="68580"/>
                  <a:pt x="429768" y="70104"/>
                </a:cubicBezTo>
                <a:cubicBezTo>
                  <a:pt x="423672" y="70104"/>
                  <a:pt x="420624" y="71628"/>
                  <a:pt x="419100" y="73152"/>
                </a:cubicBezTo>
                <a:cubicBezTo>
                  <a:pt x="417575" y="74675"/>
                  <a:pt x="416052" y="76200"/>
                  <a:pt x="416052" y="77724"/>
                </a:cubicBezTo>
                <a:cubicBezTo>
                  <a:pt x="416052" y="80772"/>
                  <a:pt x="417575" y="82296"/>
                  <a:pt x="419100" y="83820"/>
                </a:cubicBezTo>
                <a:cubicBezTo>
                  <a:pt x="422147" y="83820"/>
                  <a:pt x="428243" y="85344"/>
                  <a:pt x="437387" y="88392"/>
                </a:cubicBezTo>
                <a:cubicBezTo>
                  <a:pt x="449580" y="89916"/>
                  <a:pt x="457200" y="92964"/>
                  <a:pt x="461772" y="97536"/>
                </a:cubicBezTo>
                <a:cubicBezTo>
                  <a:pt x="466343" y="100584"/>
                  <a:pt x="469392" y="106680"/>
                  <a:pt x="469392" y="114300"/>
                </a:cubicBezTo>
                <a:cubicBezTo>
                  <a:pt x="470915" y="123444"/>
                  <a:pt x="467868" y="131063"/>
                  <a:pt x="461772" y="137160"/>
                </a:cubicBezTo>
                <a:cubicBezTo>
                  <a:pt x="457200" y="143256"/>
                  <a:pt x="448056" y="147827"/>
                  <a:pt x="437387" y="147827"/>
                </a:cubicBezTo>
                <a:cubicBezTo>
                  <a:pt x="428243" y="149351"/>
                  <a:pt x="419100" y="147827"/>
                  <a:pt x="413003" y="143256"/>
                </a:cubicBezTo>
                <a:cubicBezTo>
                  <a:pt x="406908" y="138683"/>
                  <a:pt x="402336" y="132588"/>
                  <a:pt x="399287" y="123444"/>
                </a:cubicBezTo>
                <a:close/>
                <a:moveTo>
                  <a:pt x="498347" y="76200"/>
                </a:moveTo>
                <a:lnTo>
                  <a:pt x="480059" y="73152"/>
                </a:lnTo>
                <a:cubicBezTo>
                  <a:pt x="480059" y="64008"/>
                  <a:pt x="483108" y="56388"/>
                  <a:pt x="487680" y="51816"/>
                </a:cubicBezTo>
                <a:cubicBezTo>
                  <a:pt x="493775" y="47244"/>
                  <a:pt x="499872" y="45720"/>
                  <a:pt x="509015" y="44196"/>
                </a:cubicBezTo>
                <a:cubicBezTo>
                  <a:pt x="518159" y="44196"/>
                  <a:pt x="524256" y="44196"/>
                  <a:pt x="528828" y="45720"/>
                </a:cubicBezTo>
                <a:cubicBezTo>
                  <a:pt x="533400" y="48768"/>
                  <a:pt x="537972" y="50292"/>
                  <a:pt x="539496" y="54864"/>
                </a:cubicBezTo>
                <a:cubicBezTo>
                  <a:pt x="542543" y="59436"/>
                  <a:pt x="544068" y="65532"/>
                  <a:pt x="544068" y="76200"/>
                </a:cubicBezTo>
                <a:lnTo>
                  <a:pt x="547115" y="105156"/>
                </a:lnTo>
                <a:cubicBezTo>
                  <a:pt x="547115" y="112775"/>
                  <a:pt x="548640" y="118872"/>
                  <a:pt x="550164" y="123444"/>
                </a:cubicBezTo>
                <a:cubicBezTo>
                  <a:pt x="550164" y="126492"/>
                  <a:pt x="551687" y="131063"/>
                  <a:pt x="554736" y="135636"/>
                </a:cubicBezTo>
                <a:lnTo>
                  <a:pt x="534924" y="137160"/>
                </a:lnTo>
                <a:lnTo>
                  <a:pt x="531875" y="128016"/>
                </a:lnTo>
                <a:cubicBezTo>
                  <a:pt x="528828" y="131063"/>
                  <a:pt x="524256" y="135636"/>
                  <a:pt x="521208" y="137160"/>
                </a:cubicBezTo>
                <a:cubicBezTo>
                  <a:pt x="516636" y="140207"/>
                  <a:pt x="513587" y="141732"/>
                  <a:pt x="509015" y="141732"/>
                </a:cubicBezTo>
                <a:cubicBezTo>
                  <a:pt x="501396" y="141732"/>
                  <a:pt x="495300" y="140207"/>
                  <a:pt x="490728" y="135636"/>
                </a:cubicBezTo>
                <a:cubicBezTo>
                  <a:pt x="484631" y="131063"/>
                  <a:pt x="481584" y="124968"/>
                  <a:pt x="481584" y="117348"/>
                </a:cubicBezTo>
                <a:cubicBezTo>
                  <a:pt x="480059" y="111252"/>
                  <a:pt x="481584" y="106680"/>
                  <a:pt x="483108" y="103632"/>
                </a:cubicBezTo>
                <a:cubicBezTo>
                  <a:pt x="484631" y="99060"/>
                  <a:pt x="486156" y="96012"/>
                  <a:pt x="490728" y="92964"/>
                </a:cubicBezTo>
                <a:cubicBezTo>
                  <a:pt x="493775" y="89916"/>
                  <a:pt x="498347" y="88392"/>
                  <a:pt x="505968" y="85344"/>
                </a:cubicBezTo>
                <a:cubicBezTo>
                  <a:pt x="515112" y="82296"/>
                  <a:pt x="521208" y="79248"/>
                  <a:pt x="524256" y="77724"/>
                </a:cubicBezTo>
                <a:cubicBezTo>
                  <a:pt x="524256" y="71628"/>
                  <a:pt x="524256" y="68580"/>
                  <a:pt x="522731" y="67056"/>
                </a:cubicBezTo>
                <a:cubicBezTo>
                  <a:pt x="522731" y="65532"/>
                  <a:pt x="521208" y="64008"/>
                  <a:pt x="518159" y="64008"/>
                </a:cubicBezTo>
                <a:cubicBezTo>
                  <a:pt x="516636" y="62484"/>
                  <a:pt x="513587" y="62484"/>
                  <a:pt x="510540" y="62484"/>
                </a:cubicBezTo>
                <a:cubicBezTo>
                  <a:pt x="505968" y="64008"/>
                  <a:pt x="504443" y="64008"/>
                  <a:pt x="501396" y="67056"/>
                </a:cubicBezTo>
                <a:cubicBezTo>
                  <a:pt x="499872" y="68580"/>
                  <a:pt x="498347" y="71628"/>
                  <a:pt x="498347" y="76200"/>
                </a:cubicBezTo>
                <a:close/>
                <a:moveTo>
                  <a:pt x="525780" y="92964"/>
                </a:moveTo>
                <a:cubicBezTo>
                  <a:pt x="524256" y="94488"/>
                  <a:pt x="519684" y="96012"/>
                  <a:pt x="515112" y="97536"/>
                </a:cubicBezTo>
                <a:cubicBezTo>
                  <a:pt x="509015" y="100584"/>
                  <a:pt x="504443" y="102108"/>
                  <a:pt x="502919" y="105156"/>
                </a:cubicBezTo>
                <a:cubicBezTo>
                  <a:pt x="501396" y="106680"/>
                  <a:pt x="501396" y="109728"/>
                  <a:pt x="501396" y="112775"/>
                </a:cubicBezTo>
                <a:cubicBezTo>
                  <a:pt x="501396" y="115824"/>
                  <a:pt x="502919" y="118872"/>
                  <a:pt x="504443" y="120395"/>
                </a:cubicBezTo>
                <a:cubicBezTo>
                  <a:pt x="507492" y="123444"/>
                  <a:pt x="510540" y="124968"/>
                  <a:pt x="513587" y="123444"/>
                </a:cubicBezTo>
                <a:cubicBezTo>
                  <a:pt x="516636" y="123444"/>
                  <a:pt x="518159" y="121919"/>
                  <a:pt x="521208" y="120395"/>
                </a:cubicBezTo>
                <a:cubicBezTo>
                  <a:pt x="524256" y="117348"/>
                  <a:pt x="525780" y="115824"/>
                  <a:pt x="527303" y="112775"/>
                </a:cubicBezTo>
                <a:cubicBezTo>
                  <a:pt x="527303" y="109728"/>
                  <a:pt x="527303" y="105156"/>
                  <a:pt x="527303" y="97536"/>
                </a:cubicBezTo>
                <a:close/>
                <a:moveTo>
                  <a:pt x="588264" y="132588"/>
                </a:moveTo>
                <a:lnTo>
                  <a:pt x="568452" y="134112"/>
                </a:lnTo>
                <a:lnTo>
                  <a:pt x="559308" y="41148"/>
                </a:lnTo>
                <a:lnTo>
                  <a:pt x="579119" y="39624"/>
                </a:lnTo>
                <a:lnTo>
                  <a:pt x="579119" y="53340"/>
                </a:lnTo>
                <a:cubicBezTo>
                  <a:pt x="582168" y="47244"/>
                  <a:pt x="585215" y="42672"/>
                  <a:pt x="586740" y="39624"/>
                </a:cubicBezTo>
                <a:cubicBezTo>
                  <a:pt x="589787" y="38100"/>
                  <a:pt x="592836" y="36575"/>
                  <a:pt x="595884" y="36575"/>
                </a:cubicBezTo>
                <a:cubicBezTo>
                  <a:pt x="600456" y="36575"/>
                  <a:pt x="605028" y="36575"/>
                  <a:pt x="609599" y="39624"/>
                </a:cubicBezTo>
                <a:lnTo>
                  <a:pt x="605028" y="60960"/>
                </a:lnTo>
                <a:cubicBezTo>
                  <a:pt x="601980" y="59436"/>
                  <a:pt x="597408" y="57912"/>
                  <a:pt x="594359" y="57912"/>
                </a:cubicBezTo>
                <a:cubicBezTo>
                  <a:pt x="592836" y="59436"/>
                  <a:pt x="589787" y="59436"/>
                  <a:pt x="588264" y="62484"/>
                </a:cubicBezTo>
                <a:cubicBezTo>
                  <a:pt x="586740" y="64008"/>
                  <a:pt x="585215" y="68580"/>
                  <a:pt x="585215" y="73152"/>
                </a:cubicBezTo>
                <a:cubicBezTo>
                  <a:pt x="583692" y="79248"/>
                  <a:pt x="585215" y="89916"/>
                  <a:pt x="585215" y="103632"/>
                </a:cubicBezTo>
                <a:close/>
                <a:moveTo>
                  <a:pt x="624840" y="128016"/>
                </a:moveTo>
                <a:lnTo>
                  <a:pt x="612647" y="1524"/>
                </a:lnTo>
                <a:lnTo>
                  <a:pt x="632459" y="0"/>
                </a:lnTo>
                <a:lnTo>
                  <a:pt x="638556" y="67056"/>
                </a:lnTo>
                <a:lnTo>
                  <a:pt x="659892" y="32004"/>
                </a:lnTo>
                <a:lnTo>
                  <a:pt x="684275" y="30480"/>
                </a:lnTo>
                <a:lnTo>
                  <a:pt x="661415" y="67056"/>
                </a:lnTo>
                <a:lnTo>
                  <a:pt x="694943" y="121919"/>
                </a:lnTo>
                <a:lnTo>
                  <a:pt x="673608" y="124968"/>
                </a:lnTo>
                <a:lnTo>
                  <a:pt x="650747" y="85344"/>
                </a:lnTo>
                <a:lnTo>
                  <a:pt x="641603" y="97536"/>
                </a:lnTo>
                <a:lnTo>
                  <a:pt x="644652" y="126492"/>
                </a:lnTo>
                <a:close/>
                <a:moveTo>
                  <a:pt x="714756" y="56388"/>
                </a:moveTo>
                <a:lnTo>
                  <a:pt x="696468" y="53340"/>
                </a:lnTo>
                <a:cubicBezTo>
                  <a:pt x="697992" y="44196"/>
                  <a:pt x="701040" y="36575"/>
                  <a:pt x="705612" y="32004"/>
                </a:cubicBezTo>
                <a:cubicBezTo>
                  <a:pt x="710184" y="27432"/>
                  <a:pt x="717804" y="25908"/>
                  <a:pt x="726948" y="24384"/>
                </a:cubicBezTo>
                <a:cubicBezTo>
                  <a:pt x="734568" y="22860"/>
                  <a:pt x="742188" y="24384"/>
                  <a:pt x="746760" y="25908"/>
                </a:cubicBezTo>
                <a:cubicBezTo>
                  <a:pt x="751332" y="27432"/>
                  <a:pt x="754380" y="30480"/>
                  <a:pt x="757428" y="35052"/>
                </a:cubicBezTo>
                <a:cubicBezTo>
                  <a:pt x="758952" y="38100"/>
                  <a:pt x="760476" y="45720"/>
                  <a:pt x="761999" y="56388"/>
                </a:cubicBezTo>
                <a:lnTo>
                  <a:pt x="763524" y="85344"/>
                </a:lnTo>
                <a:cubicBezTo>
                  <a:pt x="765048" y="92964"/>
                  <a:pt x="765048" y="99060"/>
                  <a:pt x="766571" y="103632"/>
                </a:cubicBezTo>
                <a:cubicBezTo>
                  <a:pt x="768096" y="106680"/>
                  <a:pt x="769620" y="111252"/>
                  <a:pt x="771143" y="115824"/>
                </a:cubicBezTo>
                <a:lnTo>
                  <a:pt x="751332" y="117348"/>
                </a:lnTo>
                <a:lnTo>
                  <a:pt x="748284" y="106680"/>
                </a:lnTo>
                <a:cubicBezTo>
                  <a:pt x="745236" y="111252"/>
                  <a:pt x="742188" y="114300"/>
                  <a:pt x="737616" y="117348"/>
                </a:cubicBezTo>
                <a:cubicBezTo>
                  <a:pt x="734568" y="120395"/>
                  <a:pt x="729996" y="121919"/>
                  <a:pt x="725424" y="121919"/>
                </a:cubicBezTo>
                <a:cubicBezTo>
                  <a:pt x="717804" y="121919"/>
                  <a:pt x="711708" y="120395"/>
                  <a:pt x="707136" y="115824"/>
                </a:cubicBezTo>
                <a:cubicBezTo>
                  <a:pt x="702564" y="111252"/>
                  <a:pt x="699516" y="105156"/>
                  <a:pt x="697992" y="96012"/>
                </a:cubicBezTo>
                <a:cubicBezTo>
                  <a:pt x="697992" y="91440"/>
                  <a:pt x="697992" y="86868"/>
                  <a:pt x="699516" y="82296"/>
                </a:cubicBezTo>
                <a:cubicBezTo>
                  <a:pt x="701040" y="79248"/>
                  <a:pt x="704088" y="74675"/>
                  <a:pt x="707136" y="73152"/>
                </a:cubicBezTo>
                <a:cubicBezTo>
                  <a:pt x="710184" y="70104"/>
                  <a:pt x="716280" y="67056"/>
                  <a:pt x="723899" y="65532"/>
                </a:cubicBezTo>
                <a:cubicBezTo>
                  <a:pt x="731520" y="62484"/>
                  <a:pt x="739140" y="59436"/>
                  <a:pt x="742188" y="57912"/>
                </a:cubicBezTo>
                <a:cubicBezTo>
                  <a:pt x="742188" y="51816"/>
                  <a:pt x="740664" y="48768"/>
                  <a:pt x="740664" y="47244"/>
                </a:cubicBezTo>
                <a:cubicBezTo>
                  <a:pt x="739140" y="45720"/>
                  <a:pt x="737616" y="44196"/>
                  <a:pt x="736092" y="44196"/>
                </a:cubicBezTo>
                <a:cubicBezTo>
                  <a:pt x="733043" y="42672"/>
                  <a:pt x="731520" y="42672"/>
                  <a:pt x="726948" y="42672"/>
                </a:cubicBezTo>
                <a:cubicBezTo>
                  <a:pt x="723899" y="42672"/>
                  <a:pt x="720852" y="44196"/>
                  <a:pt x="719328" y="45720"/>
                </a:cubicBezTo>
                <a:cubicBezTo>
                  <a:pt x="717804" y="48768"/>
                  <a:pt x="716280" y="51816"/>
                  <a:pt x="714756" y="56388"/>
                </a:cubicBezTo>
                <a:close/>
                <a:moveTo>
                  <a:pt x="743712" y="73152"/>
                </a:moveTo>
                <a:cubicBezTo>
                  <a:pt x="740664" y="74675"/>
                  <a:pt x="737616" y="76200"/>
                  <a:pt x="731520" y="77724"/>
                </a:cubicBezTo>
                <a:cubicBezTo>
                  <a:pt x="725424" y="80772"/>
                  <a:pt x="722376" y="82296"/>
                  <a:pt x="720852" y="83820"/>
                </a:cubicBezTo>
                <a:cubicBezTo>
                  <a:pt x="717804" y="86868"/>
                  <a:pt x="717804" y="89916"/>
                  <a:pt x="717804" y="92964"/>
                </a:cubicBezTo>
                <a:cubicBezTo>
                  <a:pt x="717804" y="96012"/>
                  <a:pt x="719328" y="99060"/>
                  <a:pt x="722376" y="100584"/>
                </a:cubicBezTo>
                <a:cubicBezTo>
                  <a:pt x="723899" y="103632"/>
                  <a:pt x="726948" y="103632"/>
                  <a:pt x="729996" y="103632"/>
                </a:cubicBezTo>
                <a:cubicBezTo>
                  <a:pt x="733043" y="103632"/>
                  <a:pt x="736092" y="102108"/>
                  <a:pt x="739140" y="100584"/>
                </a:cubicBezTo>
                <a:cubicBezTo>
                  <a:pt x="740664" y="97536"/>
                  <a:pt x="742188" y="96012"/>
                  <a:pt x="743712" y="92964"/>
                </a:cubicBezTo>
                <a:cubicBezTo>
                  <a:pt x="743712" y="89916"/>
                  <a:pt x="745236" y="85344"/>
                  <a:pt x="743712" y="77724"/>
                </a:cubicBezTo>
                <a:close/>
                <a:moveTo>
                  <a:pt x="854964" y="108204"/>
                </a:moveTo>
                <a:lnTo>
                  <a:pt x="835152" y="109728"/>
                </a:lnTo>
                <a:lnTo>
                  <a:pt x="830580" y="62484"/>
                </a:lnTo>
                <a:cubicBezTo>
                  <a:pt x="829056" y="53340"/>
                  <a:pt x="829056" y="47244"/>
                  <a:pt x="827532" y="44196"/>
                </a:cubicBezTo>
                <a:cubicBezTo>
                  <a:pt x="826008" y="41148"/>
                  <a:pt x="824484" y="38100"/>
                  <a:pt x="822960" y="36575"/>
                </a:cubicBezTo>
                <a:cubicBezTo>
                  <a:pt x="821436" y="35052"/>
                  <a:pt x="818388" y="35052"/>
                  <a:pt x="815340" y="35052"/>
                </a:cubicBezTo>
                <a:cubicBezTo>
                  <a:pt x="812292" y="35052"/>
                  <a:pt x="809243" y="36575"/>
                  <a:pt x="806196" y="39624"/>
                </a:cubicBezTo>
                <a:cubicBezTo>
                  <a:pt x="804671" y="41148"/>
                  <a:pt x="803148" y="44196"/>
                  <a:pt x="801624" y="48768"/>
                </a:cubicBezTo>
                <a:cubicBezTo>
                  <a:pt x="801624" y="51816"/>
                  <a:pt x="801624" y="59436"/>
                  <a:pt x="801624" y="70104"/>
                </a:cubicBezTo>
                <a:lnTo>
                  <a:pt x="806196" y="111252"/>
                </a:lnTo>
                <a:lnTo>
                  <a:pt x="786384" y="114300"/>
                </a:lnTo>
                <a:lnTo>
                  <a:pt x="777240" y="21336"/>
                </a:lnTo>
                <a:lnTo>
                  <a:pt x="795528" y="19812"/>
                </a:lnTo>
                <a:lnTo>
                  <a:pt x="797052" y="33528"/>
                </a:lnTo>
                <a:cubicBezTo>
                  <a:pt x="800099" y="27432"/>
                  <a:pt x="803148" y="24384"/>
                  <a:pt x="807720" y="21336"/>
                </a:cubicBezTo>
                <a:cubicBezTo>
                  <a:pt x="810768" y="18288"/>
                  <a:pt x="815340" y="16764"/>
                  <a:pt x="821436" y="15240"/>
                </a:cubicBezTo>
                <a:cubicBezTo>
                  <a:pt x="826008" y="15240"/>
                  <a:pt x="832104" y="16764"/>
                  <a:pt x="836676" y="18288"/>
                </a:cubicBezTo>
                <a:cubicBezTo>
                  <a:pt x="839724" y="21336"/>
                  <a:pt x="842771" y="24384"/>
                  <a:pt x="845820" y="28956"/>
                </a:cubicBezTo>
                <a:cubicBezTo>
                  <a:pt x="847343" y="35052"/>
                  <a:pt x="848868" y="41148"/>
                  <a:pt x="850392" y="5029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2305812" y="3400044"/>
            <a:ext cx="525780" cy="167640"/>
          </a:xfrm>
          <a:custGeom>
            <a:avLst/>
            <a:gdLst/>
            <a:ahLst/>
            <a:cxnLst/>
            <a:rect l="l" t="t" r="r" b="b"/>
            <a:pathLst>
              <a:path w="525780" h="167640">
                <a:moveTo>
                  <a:pt x="18288" y="102107"/>
                </a:moveTo>
                <a:lnTo>
                  <a:pt x="0" y="99060"/>
                </a:lnTo>
                <a:cubicBezTo>
                  <a:pt x="1524" y="89916"/>
                  <a:pt x="4572" y="82296"/>
                  <a:pt x="9144" y="77724"/>
                </a:cubicBezTo>
                <a:cubicBezTo>
                  <a:pt x="13716" y="73152"/>
                  <a:pt x="21336" y="71628"/>
                  <a:pt x="30480" y="70104"/>
                </a:cubicBezTo>
                <a:cubicBezTo>
                  <a:pt x="39624" y="70104"/>
                  <a:pt x="45719" y="70104"/>
                  <a:pt x="50291" y="71628"/>
                </a:cubicBezTo>
                <a:cubicBezTo>
                  <a:pt x="54863" y="74676"/>
                  <a:pt x="57912" y="77724"/>
                  <a:pt x="60960" y="80772"/>
                </a:cubicBezTo>
                <a:cubicBezTo>
                  <a:pt x="62484" y="85344"/>
                  <a:pt x="65532" y="91440"/>
                  <a:pt x="65532" y="102107"/>
                </a:cubicBezTo>
                <a:lnTo>
                  <a:pt x="68580" y="131064"/>
                </a:lnTo>
                <a:cubicBezTo>
                  <a:pt x="68580" y="138684"/>
                  <a:pt x="70104" y="144780"/>
                  <a:pt x="71628" y="149352"/>
                </a:cubicBezTo>
                <a:cubicBezTo>
                  <a:pt x="71628" y="152400"/>
                  <a:pt x="73152" y="156972"/>
                  <a:pt x="76200" y="161544"/>
                </a:cubicBezTo>
                <a:lnTo>
                  <a:pt x="56388" y="163068"/>
                </a:lnTo>
                <a:lnTo>
                  <a:pt x="51816" y="153924"/>
                </a:lnTo>
                <a:cubicBezTo>
                  <a:pt x="48768" y="156972"/>
                  <a:pt x="45719" y="161544"/>
                  <a:pt x="42672" y="163068"/>
                </a:cubicBezTo>
                <a:cubicBezTo>
                  <a:pt x="38100" y="166116"/>
                  <a:pt x="35052" y="167640"/>
                  <a:pt x="30480" y="167640"/>
                </a:cubicBezTo>
                <a:cubicBezTo>
                  <a:pt x="22860" y="167640"/>
                  <a:pt x="16763" y="166116"/>
                  <a:pt x="10668" y="161544"/>
                </a:cubicBezTo>
                <a:cubicBezTo>
                  <a:pt x="6096" y="156972"/>
                  <a:pt x="3048" y="150876"/>
                  <a:pt x="3048" y="143256"/>
                </a:cubicBezTo>
                <a:cubicBezTo>
                  <a:pt x="1524" y="137160"/>
                  <a:pt x="3048" y="132588"/>
                  <a:pt x="4572" y="129540"/>
                </a:cubicBezTo>
                <a:cubicBezTo>
                  <a:pt x="6096" y="124968"/>
                  <a:pt x="7619" y="121920"/>
                  <a:pt x="10668" y="118872"/>
                </a:cubicBezTo>
                <a:cubicBezTo>
                  <a:pt x="15240" y="115824"/>
                  <a:pt x="19812" y="114300"/>
                  <a:pt x="27432" y="111252"/>
                </a:cubicBezTo>
                <a:cubicBezTo>
                  <a:pt x="36576" y="108204"/>
                  <a:pt x="42672" y="105156"/>
                  <a:pt x="45719" y="103632"/>
                </a:cubicBezTo>
                <a:cubicBezTo>
                  <a:pt x="45719" y="97536"/>
                  <a:pt x="45719" y="94488"/>
                  <a:pt x="44196" y="92964"/>
                </a:cubicBezTo>
                <a:cubicBezTo>
                  <a:pt x="42672" y="91440"/>
                  <a:pt x="41148" y="89916"/>
                  <a:pt x="39624" y="89916"/>
                </a:cubicBezTo>
                <a:cubicBezTo>
                  <a:pt x="38100" y="88392"/>
                  <a:pt x="35052" y="88392"/>
                  <a:pt x="32004" y="88392"/>
                </a:cubicBezTo>
                <a:cubicBezTo>
                  <a:pt x="27432" y="89916"/>
                  <a:pt x="24384" y="89916"/>
                  <a:pt x="22860" y="92964"/>
                </a:cubicBezTo>
                <a:cubicBezTo>
                  <a:pt x="21336" y="94488"/>
                  <a:pt x="19812" y="97536"/>
                  <a:pt x="18288" y="102107"/>
                </a:cubicBezTo>
                <a:close/>
                <a:moveTo>
                  <a:pt x="47244" y="118872"/>
                </a:moveTo>
                <a:cubicBezTo>
                  <a:pt x="45719" y="120396"/>
                  <a:pt x="41148" y="121920"/>
                  <a:pt x="36576" y="123444"/>
                </a:cubicBezTo>
                <a:cubicBezTo>
                  <a:pt x="30480" y="126492"/>
                  <a:pt x="25908" y="128016"/>
                  <a:pt x="24384" y="131064"/>
                </a:cubicBezTo>
                <a:cubicBezTo>
                  <a:pt x="22860" y="132588"/>
                  <a:pt x="21336" y="135636"/>
                  <a:pt x="22860" y="138684"/>
                </a:cubicBezTo>
                <a:cubicBezTo>
                  <a:pt x="22860" y="141732"/>
                  <a:pt x="24384" y="144780"/>
                  <a:pt x="25908" y="146304"/>
                </a:cubicBezTo>
                <a:cubicBezTo>
                  <a:pt x="28956" y="149352"/>
                  <a:pt x="32004" y="150876"/>
                  <a:pt x="35052" y="149352"/>
                </a:cubicBezTo>
                <a:cubicBezTo>
                  <a:pt x="38100" y="149352"/>
                  <a:pt x="39624" y="147828"/>
                  <a:pt x="42672" y="146304"/>
                </a:cubicBezTo>
                <a:cubicBezTo>
                  <a:pt x="45719" y="143256"/>
                  <a:pt x="47244" y="141732"/>
                  <a:pt x="47244" y="138684"/>
                </a:cubicBezTo>
                <a:cubicBezTo>
                  <a:pt x="48768" y="135636"/>
                  <a:pt x="48768" y="131064"/>
                  <a:pt x="48768" y="123444"/>
                </a:cubicBezTo>
                <a:close/>
                <a:moveTo>
                  <a:pt x="158496" y="153924"/>
                </a:moveTo>
                <a:lnTo>
                  <a:pt x="138684" y="155448"/>
                </a:lnTo>
                <a:lnTo>
                  <a:pt x="134112" y="108204"/>
                </a:lnTo>
                <a:cubicBezTo>
                  <a:pt x="134112" y="99060"/>
                  <a:pt x="132588" y="92964"/>
                  <a:pt x="132588" y="89916"/>
                </a:cubicBezTo>
                <a:cubicBezTo>
                  <a:pt x="131063" y="86868"/>
                  <a:pt x="129540" y="83820"/>
                  <a:pt x="126491" y="82296"/>
                </a:cubicBezTo>
                <a:cubicBezTo>
                  <a:pt x="124968" y="80772"/>
                  <a:pt x="121919" y="80772"/>
                  <a:pt x="120396" y="80772"/>
                </a:cubicBezTo>
                <a:cubicBezTo>
                  <a:pt x="115824" y="80772"/>
                  <a:pt x="114300" y="82296"/>
                  <a:pt x="111252" y="85344"/>
                </a:cubicBezTo>
                <a:cubicBezTo>
                  <a:pt x="108204" y="86868"/>
                  <a:pt x="106680" y="89916"/>
                  <a:pt x="106680" y="94488"/>
                </a:cubicBezTo>
                <a:cubicBezTo>
                  <a:pt x="105156" y="99060"/>
                  <a:pt x="105156" y="105156"/>
                  <a:pt x="106680" y="115824"/>
                </a:cubicBezTo>
                <a:lnTo>
                  <a:pt x="109728" y="158496"/>
                </a:lnTo>
                <a:lnTo>
                  <a:pt x="89916" y="160020"/>
                </a:lnTo>
                <a:lnTo>
                  <a:pt x="82296" y="67056"/>
                </a:lnTo>
                <a:lnTo>
                  <a:pt x="100584" y="65532"/>
                </a:lnTo>
                <a:lnTo>
                  <a:pt x="102108" y="79248"/>
                </a:lnTo>
                <a:cubicBezTo>
                  <a:pt x="105156" y="74676"/>
                  <a:pt x="108204" y="70104"/>
                  <a:pt x="111252" y="67056"/>
                </a:cubicBezTo>
                <a:cubicBezTo>
                  <a:pt x="115824" y="64007"/>
                  <a:pt x="120396" y="62484"/>
                  <a:pt x="124968" y="60960"/>
                </a:cubicBezTo>
                <a:cubicBezTo>
                  <a:pt x="131063" y="60960"/>
                  <a:pt x="135636" y="62484"/>
                  <a:pt x="140208" y="65532"/>
                </a:cubicBezTo>
                <a:cubicBezTo>
                  <a:pt x="144780" y="67056"/>
                  <a:pt x="147828" y="71628"/>
                  <a:pt x="149352" y="76200"/>
                </a:cubicBezTo>
                <a:cubicBezTo>
                  <a:pt x="150876" y="80772"/>
                  <a:pt x="152400" y="86868"/>
                  <a:pt x="153924" y="96012"/>
                </a:cubicBezTo>
                <a:close/>
                <a:moveTo>
                  <a:pt x="188976" y="85344"/>
                </a:moveTo>
                <a:lnTo>
                  <a:pt x="170688" y="83820"/>
                </a:lnTo>
                <a:cubicBezTo>
                  <a:pt x="172212" y="74676"/>
                  <a:pt x="175260" y="67056"/>
                  <a:pt x="179832" y="62484"/>
                </a:cubicBezTo>
                <a:cubicBezTo>
                  <a:pt x="184404" y="57912"/>
                  <a:pt x="192024" y="54864"/>
                  <a:pt x="201168" y="54864"/>
                </a:cubicBezTo>
                <a:cubicBezTo>
                  <a:pt x="208788" y="53340"/>
                  <a:pt x="216408" y="54864"/>
                  <a:pt x="220980" y="56388"/>
                </a:cubicBezTo>
                <a:cubicBezTo>
                  <a:pt x="225552" y="57912"/>
                  <a:pt x="228600" y="60960"/>
                  <a:pt x="230124" y="65532"/>
                </a:cubicBezTo>
                <a:cubicBezTo>
                  <a:pt x="233172" y="68580"/>
                  <a:pt x="234696" y="76200"/>
                  <a:pt x="236219" y="86868"/>
                </a:cubicBezTo>
                <a:lnTo>
                  <a:pt x="237744" y="115824"/>
                </a:lnTo>
                <a:cubicBezTo>
                  <a:pt x="239268" y="123444"/>
                  <a:pt x="239268" y="129540"/>
                  <a:pt x="240791" y="134112"/>
                </a:cubicBezTo>
                <a:cubicBezTo>
                  <a:pt x="242316" y="137160"/>
                  <a:pt x="243840" y="141732"/>
                  <a:pt x="245363" y="144780"/>
                </a:cubicBezTo>
                <a:lnTo>
                  <a:pt x="225552" y="147828"/>
                </a:lnTo>
                <a:lnTo>
                  <a:pt x="222504" y="137160"/>
                </a:lnTo>
                <a:cubicBezTo>
                  <a:pt x="219456" y="141732"/>
                  <a:pt x="216408" y="144780"/>
                  <a:pt x="211836" y="147828"/>
                </a:cubicBezTo>
                <a:cubicBezTo>
                  <a:pt x="208788" y="149352"/>
                  <a:pt x="204216" y="150876"/>
                  <a:pt x="199644" y="152400"/>
                </a:cubicBezTo>
                <a:cubicBezTo>
                  <a:pt x="192024" y="152400"/>
                  <a:pt x="185928" y="150876"/>
                  <a:pt x="181356" y="146304"/>
                </a:cubicBezTo>
                <a:cubicBezTo>
                  <a:pt x="176784" y="141732"/>
                  <a:pt x="173736" y="135636"/>
                  <a:pt x="172212" y="126492"/>
                </a:cubicBezTo>
                <a:cubicBezTo>
                  <a:pt x="172212" y="121920"/>
                  <a:pt x="172212" y="117348"/>
                  <a:pt x="173736" y="112776"/>
                </a:cubicBezTo>
                <a:cubicBezTo>
                  <a:pt x="175260" y="109728"/>
                  <a:pt x="178308" y="105156"/>
                  <a:pt x="181356" y="103632"/>
                </a:cubicBezTo>
                <a:cubicBezTo>
                  <a:pt x="184404" y="100584"/>
                  <a:pt x="190500" y="97536"/>
                  <a:pt x="196596" y="96012"/>
                </a:cubicBezTo>
                <a:cubicBezTo>
                  <a:pt x="205740" y="92964"/>
                  <a:pt x="213360" y="89916"/>
                  <a:pt x="216408" y="86868"/>
                </a:cubicBezTo>
                <a:cubicBezTo>
                  <a:pt x="214884" y="82296"/>
                  <a:pt x="214884" y="79248"/>
                  <a:pt x="213360" y="77724"/>
                </a:cubicBezTo>
                <a:cubicBezTo>
                  <a:pt x="213360" y="76200"/>
                  <a:pt x="211836" y="74676"/>
                  <a:pt x="210312" y="74676"/>
                </a:cubicBezTo>
                <a:cubicBezTo>
                  <a:pt x="207263" y="73152"/>
                  <a:pt x="204216" y="73152"/>
                  <a:pt x="201168" y="73152"/>
                </a:cubicBezTo>
                <a:cubicBezTo>
                  <a:pt x="198119" y="73152"/>
                  <a:pt x="195072" y="74676"/>
                  <a:pt x="193548" y="76200"/>
                </a:cubicBezTo>
                <a:cubicBezTo>
                  <a:pt x="190500" y="77724"/>
                  <a:pt x="190500" y="82296"/>
                  <a:pt x="188976" y="85344"/>
                </a:cubicBezTo>
                <a:close/>
                <a:moveTo>
                  <a:pt x="217932" y="103632"/>
                </a:moveTo>
                <a:cubicBezTo>
                  <a:pt x="214884" y="105156"/>
                  <a:pt x="211836" y="106680"/>
                  <a:pt x="205740" y="108204"/>
                </a:cubicBezTo>
                <a:cubicBezTo>
                  <a:pt x="199644" y="109728"/>
                  <a:pt x="196596" y="112776"/>
                  <a:pt x="195072" y="114300"/>
                </a:cubicBezTo>
                <a:cubicBezTo>
                  <a:pt x="192024" y="117348"/>
                  <a:pt x="192024" y="118872"/>
                  <a:pt x="192024" y="121920"/>
                </a:cubicBezTo>
                <a:cubicBezTo>
                  <a:pt x="192024" y="126492"/>
                  <a:pt x="193548" y="129540"/>
                  <a:pt x="196596" y="131064"/>
                </a:cubicBezTo>
                <a:cubicBezTo>
                  <a:pt x="198119" y="134112"/>
                  <a:pt x="201168" y="134112"/>
                  <a:pt x="204216" y="134112"/>
                </a:cubicBezTo>
                <a:cubicBezTo>
                  <a:pt x="207263" y="134112"/>
                  <a:pt x="210312" y="132588"/>
                  <a:pt x="213360" y="131064"/>
                </a:cubicBezTo>
                <a:cubicBezTo>
                  <a:pt x="214884" y="128016"/>
                  <a:pt x="216408" y="126492"/>
                  <a:pt x="217932" y="123444"/>
                </a:cubicBezTo>
                <a:cubicBezTo>
                  <a:pt x="217932" y="120396"/>
                  <a:pt x="217932" y="115824"/>
                  <a:pt x="217932" y="108204"/>
                </a:cubicBezTo>
                <a:close/>
                <a:moveTo>
                  <a:pt x="260604" y="144780"/>
                </a:moveTo>
                <a:lnTo>
                  <a:pt x="248412" y="16764"/>
                </a:lnTo>
                <a:lnTo>
                  <a:pt x="268224" y="15240"/>
                </a:lnTo>
                <a:lnTo>
                  <a:pt x="280416" y="141732"/>
                </a:lnTo>
                <a:close/>
                <a:moveTo>
                  <a:pt x="291084" y="35052"/>
                </a:moveTo>
                <a:lnTo>
                  <a:pt x="289560" y="13716"/>
                </a:lnTo>
                <a:lnTo>
                  <a:pt x="309372" y="10668"/>
                </a:lnTo>
                <a:lnTo>
                  <a:pt x="312419" y="33528"/>
                </a:lnTo>
                <a:close/>
                <a:moveTo>
                  <a:pt x="301752" y="140207"/>
                </a:moveTo>
                <a:lnTo>
                  <a:pt x="292608" y="48768"/>
                </a:lnTo>
                <a:lnTo>
                  <a:pt x="312419" y="45720"/>
                </a:lnTo>
                <a:lnTo>
                  <a:pt x="321563" y="138684"/>
                </a:lnTo>
                <a:close/>
                <a:moveTo>
                  <a:pt x="332232" y="111252"/>
                </a:moveTo>
                <a:lnTo>
                  <a:pt x="352044" y="105156"/>
                </a:lnTo>
                <a:cubicBezTo>
                  <a:pt x="355091" y="114300"/>
                  <a:pt x="361188" y="118872"/>
                  <a:pt x="370332" y="118872"/>
                </a:cubicBezTo>
                <a:cubicBezTo>
                  <a:pt x="374904" y="117348"/>
                  <a:pt x="377952" y="117348"/>
                  <a:pt x="381000" y="114300"/>
                </a:cubicBezTo>
                <a:cubicBezTo>
                  <a:pt x="382524" y="112776"/>
                  <a:pt x="384047" y="109728"/>
                  <a:pt x="384047" y="106680"/>
                </a:cubicBezTo>
                <a:cubicBezTo>
                  <a:pt x="384047" y="105156"/>
                  <a:pt x="382524" y="103632"/>
                  <a:pt x="381000" y="102107"/>
                </a:cubicBezTo>
                <a:cubicBezTo>
                  <a:pt x="381000" y="102107"/>
                  <a:pt x="377952" y="100584"/>
                  <a:pt x="374904" y="100584"/>
                </a:cubicBezTo>
                <a:cubicBezTo>
                  <a:pt x="358140" y="97536"/>
                  <a:pt x="347472" y="94488"/>
                  <a:pt x="342900" y="89916"/>
                </a:cubicBezTo>
                <a:cubicBezTo>
                  <a:pt x="336804" y="85344"/>
                  <a:pt x="332232" y="79248"/>
                  <a:pt x="332232" y="71628"/>
                </a:cubicBezTo>
                <a:cubicBezTo>
                  <a:pt x="330708" y="62484"/>
                  <a:pt x="333756" y="54864"/>
                  <a:pt x="338328" y="50292"/>
                </a:cubicBezTo>
                <a:cubicBezTo>
                  <a:pt x="342900" y="44196"/>
                  <a:pt x="350519" y="41148"/>
                  <a:pt x="361188" y="39624"/>
                </a:cubicBezTo>
                <a:cubicBezTo>
                  <a:pt x="371856" y="38100"/>
                  <a:pt x="379476" y="39624"/>
                  <a:pt x="384047" y="42672"/>
                </a:cubicBezTo>
                <a:cubicBezTo>
                  <a:pt x="390144" y="47244"/>
                  <a:pt x="394716" y="53340"/>
                  <a:pt x="396240" y="60960"/>
                </a:cubicBezTo>
                <a:lnTo>
                  <a:pt x="377952" y="67056"/>
                </a:lnTo>
                <a:cubicBezTo>
                  <a:pt x="376428" y="59436"/>
                  <a:pt x="370332" y="56388"/>
                  <a:pt x="362712" y="57912"/>
                </a:cubicBezTo>
                <a:cubicBezTo>
                  <a:pt x="358140" y="57912"/>
                  <a:pt x="355091" y="59436"/>
                  <a:pt x="353568" y="60960"/>
                </a:cubicBezTo>
                <a:cubicBezTo>
                  <a:pt x="350519" y="62484"/>
                  <a:pt x="350519" y="64007"/>
                  <a:pt x="350519" y="65532"/>
                </a:cubicBezTo>
                <a:cubicBezTo>
                  <a:pt x="350519" y="68580"/>
                  <a:pt x="352044" y="70104"/>
                  <a:pt x="353568" y="71628"/>
                </a:cubicBezTo>
                <a:cubicBezTo>
                  <a:pt x="355091" y="71628"/>
                  <a:pt x="361188" y="73152"/>
                  <a:pt x="371856" y="76200"/>
                </a:cubicBezTo>
                <a:cubicBezTo>
                  <a:pt x="384047" y="77724"/>
                  <a:pt x="391668" y="80772"/>
                  <a:pt x="396240" y="85344"/>
                </a:cubicBezTo>
                <a:cubicBezTo>
                  <a:pt x="400812" y="88392"/>
                  <a:pt x="402336" y="94488"/>
                  <a:pt x="403860" y="102107"/>
                </a:cubicBezTo>
                <a:cubicBezTo>
                  <a:pt x="403860" y="111252"/>
                  <a:pt x="402336" y="118872"/>
                  <a:pt x="396240" y="124968"/>
                </a:cubicBezTo>
                <a:cubicBezTo>
                  <a:pt x="390144" y="131064"/>
                  <a:pt x="382524" y="135636"/>
                  <a:pt x="371856" y="135636"/>
                </a:cubicBezTo>
                <a:cubicBezTo>
                  <a:pt x="362712" y="137160"/>
                  <a:pt x="353568" y="135636"/>
                  <a:pt x="347472" y="131064"/>
                </a:cubicBezTo>
                <a:cubicBezTo>
                  <a:pt x="339852" y="126492"/>
                  <a:pt x="335280" y="120396"/>
                  <a:pt x="332232" y="111252"/>
                </a:cubicBezTo>
                <a:close/>
                <a:moveTo>
                  <a:pt x="413004" y="24384"/>
                </a:moveTo>
                <a:lnTo>
                  <a:pt x="411480" y="1524"/>
                </a:lnTo>
                <a:lnTo>
                  <a:pt x="431291" y="0"/>
                </a:lnTo>
                <a:lnTo>
                  <a:pt x="432816" y="22860"/>
                </a:lnTo>
                <a:close/>
                <a:moveTo>
                  <a:pt x="422147" y="129540"/>
                </a:moveTo>
                <a:lnTo>
                  <a:pt x="414528" y="36576"/>
                </a:lnTo>
                <a:lnTo>
                  <a:pt x="434340" y="35052"/>
                </a:lnTo>
                <a:lnTo>
                  <a:pt x="443484" y="126492"/>
                </a:lnTo>
                <a:close/>
                <a:moveTo>
                  <a:pt x="454152" y="99060"/>
                </a:moveTo>
                <a:lnTo>
                  <a:pt x="473963" y="94488"/>
                </a:lnTo>
                <a:cubicBezTo>
                  <a:pt x="477012" y="103632"/>
                  <a:pt x="483108" y="108204"/>
                  <a:pt x="492252" y="106680"/>
                </a:cubicBezTo>
                <a:cubicBezTo>
                  <a:pt x="496824" y="106680"/>
                  <a:pt x="499872" y="105156"/>
                  <a:pt x="501396" y="103632"/>
                </a:cubicBezTo>
                <a:cubicBezTo>
                  <a:pt x="504444" y="102107"/>
                  <a:pt x="504444" y="99060"/>
                  <a:pt x="504444" y="96012"/>
                </a:cubicBezTo>
                <a:cubicBezTo>
                  <a:pt x="504444" y="94488"/>
                  <a:pt x="504444" y="92964"/>
                  <a:pt x="502919" y="91440"/>
                </a:cubicBezTo>
                <a:cubicBezTo>
                  <a:pt x="501396" y="89916"/>
                  <a:pt x="499872" y="89916"/>
                  <a:pt x="496824" y="88392"/>
                </a:cubicBezTo>
                <a:cubicBezTo>
                  <a:pt x="478536" y="85344"/>
                  <a:pt x="467868" y="82296"/>
                  <a:pt x="463296" y="79248"/>
                </a:cubicBezTo>
                <a:cubicBezTo>
                  <a:pt x="457200" y="74676"/>
                  <a:pt x="454152" y="68580"/>
                  <a:pt x="454152" y="59436"/>
                </a:cubicBezTo>
                <a:cubicBezTo>
                  <a:pt x="452628" y="51816"/>
                  <a:pt x="454152" y="44196"/>
                  <a:pt x="460247" y="38100"/>
                </a:cubicBezTo>
                <a:cubicBezTo>
                  <a:pt x="464819" y="33528"/>
                  <a:pt x="472440" y="28956"/>
                  <a:pt x="483108" y="28956"/>
                </a:cubicBezTo>
                <a:cubicBezTo>
                  <a:pt x="492252" y="27432"/>
                  <a:pt x="499872" y="28956"/>
                  <a:pt x="505968" y="32004"/>
                </a:cubicBezTo>
                <a:cubicBezTo>
                  <a:pt x="510540" y="35052"/>
                  <a:pt x="515112" y="41148"/>
                  <a:pt x="518160" y="50292"/>
                </a:cubicBezTo>
                <a:lnTo>
                  <a:pt x="499872" y="56388"/>
                </a:lnTo>
                <a:cubicBezTo>
                  <a:pt x="496824" y="48768"/>
                  <a:pt x="492252" y="45720"/>
                  <a:pt x="484632" y="45720"/>
                </a:cubicBezTo>
                <a:cubicBezTo>
                  <a:pt x="480060" y="45720"/>
                  <a:pt x="477012" y="47244"/>
                  <a:pt x="473963" y="48768"/>
                </a:cubicBezTo>
                <a:cubicBezTo>
                  <a:pt x="472440" y="50292"/>
                  <a:pt x="470916" y="53340"/>
                  <a:pt x="472440" y="54864"/>
                </a:cubicBezTo>
                <a:cubicBezTo>
                  <a:pt x="472440" y="56388"/>
                  <a:pt x="472440" y="57912"/>
                  <a:pt x="475488" y="59436"/>
                </a:cubicBezTo>
                <a:cubicBezTo>
                  <a:pt x="477012" y="60960"/>
                  <a:pt x="483108" y="62484"/>
                  <a:pt x="493776" y="64007"/>
                </a:cubicBezTo>
                <a:cubicBezTo>
                  <a:pt x="504444" y="67056"/>
                  <a:pt x="512063" y="70104"/>
                  <a:pt x="516636" y="73152"/>
                </a:cubicBezTo>
                <a:cubicBezTo>
                  <a:pt x="521208" y="77724"/>
                  <a:pt x="524256" y="83820"/>
                  <a:pt x="524256" y="91440"/>
                </a:cubicBezTo>
                <a:cubicBezTo>
                  <a:pt x="525780" y="99060"/>
                  <a:pt x="522732" y="106680"/>
                  <a:pt x="518160" y="114300"/>
                </a:cubicBezTo>
                <a:cubicBezTo>
                  <a:pt x="512063" y="120396"/>
                  <a:pt x="504444" y="123444"/>
                  <a:pt x="493776" y="124968"/>
                </a:cubicBezTo>
                <a:cubicBezTo>
                  <a:pt x="483108" y="124968"/>
                  <a:pt x="475488" y="123444"/>
                  <a:pt x="467868" y="120396"/>
                </a:cubicBezTo>
                <a:cubicBezTo>
                  <a:pt x="461772" y="115824"/>
                  <a:pt x="457200" y="108204"/>
                  <a:pt x="454152" y="99060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444751" y="3686556"/>
            <a:ext cx="502920" cy="190500"/>
          </a:xfrm>
          <a:custGeom>
            <a:avLst/>
            <a:gdLst/>
            <a:ahLst/>
            <a:cxnLst/>
            <a:rect l="l" t="t" r="r" b="b"/>
            <a:pathLst>
              <a:path w="502920" h="190500">
                <a:moveTo>
                  <a:pt x="3049" y="48768"/>
                </a:moveTo>
                <a:lnTo>
                  <a:pt x="1525" y="25908"/>
                </a:lnTo>
                <a:lnTo>
                  <a:pt x="21336" y="24383"/>
                </a:lnTo>
                <a:lnTo>
                  <a:pt x="22861" y="47244"/>
                </a:lnTo>
                <a:close/>
                <a:moveTo>
                  <a:pt x="24385" y="59436"/>
                </a:moveTo>
                <a:lnTo>
                  <a:pt x="32005" y="147827"/>
                </a:lnTo>
                <a:cubicBezTo>
                  <a:pt x="33528" y="161544"/>
                  <a:pt x="33528" y="169164"/>
                  <a:pt x="33528" y="173736"/>
                </a:cubicBezTo>
                <a:cubicBezTo>
                  <a:pt x="32005" y="178308"/>
                  <a:pt x="28956" y="182880"/>
                  <a:pt x="25909" y="185927"/>
                </a:cubicBezTo>
                <a:cubicBezTo>
                  <a:pt x="22861" y="188976"/>
                  <a:pt x="18289" y="190500"/>
                  <a:pt x="13717" y="190500"/>
                </a:cubicBezTo>
                <a:cubicBezTo>
                  <a:pt x="9145" y="190500"/>
                  <a:pt x="4573" y="190500"/>
                  <a:pt x="0" y="188976"/>
                </a:cubicBezTo>
                <a:lnTo>
                  <a:pt x="1525" y="167639"/>
                </a:lnTo>
                <a:cubicBezTo>
                  <a:pt x="3049" y="169164"/>
                  <a:pt x="4573" y="169164"/>
                  <a:pt x="6097" y="169164"/>
                </a:cubicBezTo>
                <a:cubicBezTo>
                  <a:pt x="9145" y="167639"/>
                  <a:pt x="12192" y="166115"/>
                  <a:pt x="12192" y="163068"/>
                </a:cubicBezTo>
                <a:cubicBezTo>
                  <a:pt x="13717" y="161544"/>
                  <a:pt x="13717" y="156971"/>
                  <a:pt x="12192" y="149351"/>
                </a:cubicBezTo>
                <a:lnTo>
                  <a:pt x="4573" y="60959"/>
                </a:lnTo>
                <a:close/>
                <a:moveTo>
                  <a:pt x="62485" y="83820"/>
                </a:moveTo>
                <a:lnTo>
                  <a:pt x="44197" y="80771"/>
                </a:lnTo>
                <a:cubicBezTo>
                  <a:pt x="45721" y="71627"/>
                  <a:pt x="48769" y="65532"/>
                  <a:pt x="53341" y="60959"/>
                </a:cubicBezTo>
                <a:cubicBezTo>
                  <a:pt x="57913" y="56388"/>
                  <a:pt x="65533" y="53339"/>
                  <a:pt x="74677" y="51815"/>
                </a:cubicBezTo>
                <a:cubicBezTo>
                  <a:pt x="83821" y="51815"/>
                  <a:pt x="89917" y="51815"/>
                  <a:pt x="94489" y="53339"/>
                </a:cubicBezTo>
                <a:cubicBezTo>
                  <a:pt x="99061" y="56388"/>
                  <a:pt x="102109" y="59436"/>
                  <a:pt x="105156" y="62483"/>
                </a:cubicBezTo>
                <a:cubicBezTo>
                  <a:pt x="106681" y="67056"/>
                  <a:pt x="108205" y="74676"/>
                  <a:pt x="109728" y="85344"/>
                </a:cubicBezTo>
                <a:lnTo>
                  <a:pt x="112777" y="112776"/>
                </a:lnTo>
                <a:cubicBezTo>
                  <a:pt x="112777" y="121920"/>
                  <a:pt x="114300" y="126492"/>
                  <a:pt x="114300" y="131064"/>
                </a:cubicBezTo>
                <a:cubicBezTo>
                  <a:pt x="115825" y="134112"/>
                  <a:pt x="117349" y="138683"/>
                  <a:pt x="120397" y="143256"/>
                </a:cubicBezTo>
                <a:lnTo>
                  <a:pt x="100585" y="144780"/>
                </a:lnTo>
                <a:lnTo>
                  <a:pt x="96013" y="135636"/>
                </a:lnTo>
                <a:cubicBezTo>
                  <a:pt x="92964" y="140208"/>
                  <a:pt x="89917" y="143256"/>
                  <a:pt x="86869" y="144780"/>
                </a:cubicBezTo>
                <a:cubicBezTo>
                  <a:pt x="82297" y="147827"/>
                  <a:pt x="79249" y="149351"/>
                  <a:pt x="74677" y="149351"/>
                </a:cubicBezTo>
                <a:cubicBezTo>
                  <a:pt x="67056" y="150876"/>
                  <a:pt x="60961" y="147827"/>
                  <a:pt x="54864" y="143256"/>
                </a:cubicBezTo>
                <a:cubicBezTo>
                  <a:pt x="50292" y="138683"/>
                  <a:pt x="47245" y="132588"/>
                  <a:pt x="47245" y="124968"/>
                </a:cubicBezTo>
                <a:cubicBezTo>
                  <a:pt x="45721" y="118871"/>
                  <a:pt x="47245" y="114300"/>
                  <a:pt x="48769" y="111251"/>
                </a:cubicBezTo>
                <a:cubicBezTo>
                  <a:pt x="50292" y="106680"/>
                  <a:pt x="51817" y="103632"/>
                  <a:pt x="54864" y="100583"/>
                </a:cubicBezTo>
                <a:cubicBezTo>
                  <a:pt x="57913" y="97536"/>
                  <a:pt x="64009" y="96012"/>
                  <a:pt x="71628" y="92964"/>
                </a:cubicBezTo>
                <a:cubicBezTo>
                  <a:pt x="80773" y="89915"/>
                  <a:pt x="86869" y="86868"/>
                  <a:pt x="89917" y="85344"/>
                </a:cubicBezTo>
                <a:cubicBezTo>
                  <a:pt x="89917" y="80771"/>
                  <a:pt x="88392" y="76200"/>
                  <a:pt x="88392" y="74676"/>
                </a:cubicBezTo>
                <a:cubicBezTo>
                  <a:pt x="86869" y="73151"/>
                  <a:pt x="85345" y="73151"/>
                  <a:pt x="83821" y="71627"/>
                </a:cubicBezTo>
                <a:cubicBezTo>
                  <a:pt x="82297" y="70103"/>
                  <a:pt x="79249" y="70103"/>
                  <a:pt x="76200" y="71627"/>
                </a:cubicBezTo>
                <a:cubicBezTo>
                  <a:pt x="71628" y="71627"/>
                  <a:pt x="68581" y="71627"/>
                  <a:pt x="67056" y="74676"/>
                </a:cubicBezTo>
                <a:cubicBezTo>
                  <a:pt x="65533" y="76200"/>
                  <a:pt x="64009" y="79247"/>
                  <a:pt x="62485" y="83820"/>
                </a:cubicBezTo>
                <a:close/>
                <a:moveTo>
                  <a:pt x="91441" y="100583"/>
                </a:moveTo>
                <a:cubicBezTo>
                  <a:pt x="89917" y="102108"/>
                  <a:pt x="85345" y="103632"/>
                  <a:pt x="80773" y="105156"/>
                </a:cubicBezTo>
                <a:cubicBezTo>
                  <a:pt x="74677" y="108203"/>
                  <a:pt x="70105" y="109727"/>
                  <a:pt x="68581" y="112776"/>
                </a:cubicBezTo>
                <a:cubicBezTo>
                  <a:pt x="67056" y="114300"/>
                  <a:pt x="65533" y="117347"/>
                  <a:pt x="67056" y="120395"/>
                </a:cubicBezTo>
                <a:cubicBezTo>
                  <a:pt x="67056" y="123444"/>
                  <a:pt x="68581" y="126492"/>
                  <a:pt x="70105" y="129539"/>
                </a:cubicBezTo>
                <a:cubicBezTo>
                  <a:pt x="73153" y="131064"/>
                  <a:pt x="74677" y="132588"/>
                  <a:pt x="79249" y="131064"/>
                </a:cubicBezTo>
                <a:cubicBezTo>
                  <a:pt x="80773" y="131064"/>
                  <a:pt x="83821" y="129539"/>
                  <a:pt x="86869" y="128015"/>
                </a:cubicBezTo>
                <a:cubicBezTo>
                  <a:pt x="89917" y="126492"/>
                  <a:pt x="91441" y="123444"/>
                  <a:pt x="91441" y="120395"/>
                </a:cubicBezTo>
                <a:cubicBezTo>
                  <a:pt x="92964" y="117347"/>
                  <a:pt x="92964" y="112776"/>
                  <a:pt x="91441" y="106680"/>
                </a:cubicBezTo>
                <a:close/>
                <a:moveTo>
                  <a:pt x="134113" y="141732"/>
                </a:moveTo>
                <a:lnTo>
                  <a:pt x="121921" y="15239"/>
                </a:lnTo>
                <a:lnTo>
                  <a:pt x="141733" y="12192"/>
                </a:lnTo>
                <a:lnTo>
                  <a:pt x="146305" y="57912"/>
                </a:lnTo>
                <a:cubicBezTo>
                  <a:pt x="149353" y="53339"/>
                  <a:pt x="152400" y="50292"/>
                  <a:pt x="155449" y="47244"/>
                </a:cubicBezTo>
                <a:cubicBezTo>
                  <a:pt x="158497" y="45720"/>
                  <a:pt x="163069" y="44195"/>
                  <a:pt x="166117" y="44195"/>
                </a:cubicBezTo>
                <a:cubicBezTo>
                  <a:pt x="175261" y="42671"/>
                  <a:pt x="182881" y="45720"/>
                  <a:pt x="190500" y="53339"/>
                </a:cubicBezTo>
                <a:cubicBezTo>
                  <a:pt x="198121" y="60959"/>
                  <a:pt x="201168" y="73151"/>
                  <a:pt x="202693" y="88392"/>
                </a:cubicBezTo>
                <a:cubicBezTo>
                  <a:pt x="204217" y="103632"/>
                  <a:pt x="202693" y="115824"/>
                  <a:pt x="196596" y="124968"/>
                </a:cubicBezTo>
                <a:cubicBezTo>
                  <a:pt x="192024" y="134112"/>
                  <a:pt x="184405" y="138683"/>
                  <a:pt x="175261" y="140208"/>
                </a:cubicBezTo>
                <a:cubicBezTo>
                  <a:pt x="172213" y="140208"/>
                  <a:pt x="167641" y="140208"/>
                  <a:pt x="163069" y="137159"/>
                </a:cubicBezTo>
                <a:cubicBezTo>
                  <a:pt x="158497" y="135636"/>
                  <a:pt x="153925" y="131064"/>
                  <a:pt x="150877" y="126492"/>
                </a:cubicBezTo>
                <a:lnTo>
                  <a:pt x="152400" y="140208"/>
                </a:lnTo>
                <a:close/>
                <a:moveTo>
                  <a:pt x="149353" y="91439"/>
                </a:moveTo>
                <a:cubicBezTo>
                  <a:pt x="149353" y="100583"/>
                  <a:pt x="150877" y="105156"/>
                  <a:pt x="152400" y="109727"/>
                </a:cubicBezTo>
                <a:cubicBezTo>
                  <a:pt x="155449" y="114300"/>
                  <a:pt x="156973" y="117347"/>
                  <a:pt x="160021" y="118871"/>
                </a:cubicBezTo>
                <a:cubicBezTo>
                  <a:pt x="163069" y="120395"/>
                  <a:pt x="166117" y="121920"/>
                  <a:pt x="169164" y="121920"/>
                </a:cubicBezTo>
                <a:cubicBezTo>
                  <a:pt x="173736" y="120395"/>
                  <a:pt x="176785" y="118871"/>
                  <a:pt x="179833" y="112776"/>
                </a:cubicBezTo>
                <a:cubicBezTo>
                  <a:pt x="182881" y="108203"/>
                  <a:pt x="182881" y="100583"/>
                  <a:pt x="182881" y="91439"/>
                </a:cubicBezTo>
                <a:cubicBezTo>
                  <a:pt x="181356" y="80771"/>
                  <a:pt x="179833" y="73151"/>
                  <a:pt x="175261" y="68580"/>
                </a:cubicBezTo>
                <a:cubicBezTo>
                  <a:pt x="172213" y="64008"/>
                  <a:pt x="167641" y="62483"/>
                  <a:pt x="163069" y="62483"/>
                </a:cubicBezTo>
                <a:cubicBezTo>
                  <a:pt x="158497" y="62483"/>
                  <a:pt x="155449" y="65532"/>
                  <a:pt x="152400" y="70103"/>
                </a:cubicBezTo>
                <a:cubicBezTo>
                  <a:pt x="149353" y="76200"/>
                  <a:pt x="147828" y="82295"/>
                  <a:pt x="149353" y="91439"/>
                </a:cubicBezTo>
                <a:close/>
                <a:moveTo>
                  <a:pt x="233173" y="68580"/>
                </a:moveTo>
                <a:lnTo>
                  <a:pt x="214884" y="65532"/>
                </a:lnTo>
                <a:cubicBezTo>
                  <a:pt x="216409" y="56388"/>
                  <a:pt x="219456" y="48768"/>
                  <a:pt x="224028" y="44195"/>
                </a:cubicBezTo>
                <a:cubicBezTo>
                  <a:pt x="228600" y="39624"/>
                  <a:pt x="234696" y="36576"/>
                  <a:pt x="245365" y="36576"/>
                </a:cubicBezTo>
                <a:cubicBezTo>
                  <a:pt x="252984" y="35051"/>
                  <a:pt x="260605" y="36576"/>
                  <a:pt x="265177" y="38100"/>
                </a:cubicBezTo>
                <a:cubicBezTo>
                  <a:pt x="269749" y="39624"/>
                  <a:pt x="272796" y="42671"/>
                  <a:pt x="274321" y="47244"/>
                </a:cubicBezTo>
                <a:cubicBezTo>
                  <a:pt x="277368" y="50292"/>
                  <a:pt x="278893" y="57912"/>
                  <a:pt x="280417" y="68580"/>
                </a:cubicBezTo>
                <a:lnTo>
                  <a:pt x="281940" y="97536"/>
                </a:lnTo>
                <a:cubicBezTo>
                  <a:pt x="283465" y="105156"/>
                  <a:pt x="283465" y="111251"/>
                  <a:pt x="284989" y="115824"/>
                </a:cubicBezTo>
                <a:cubicBezTo>
                  <a:pt x="286512" y="118871"/>
                  <a:pt x="288037" y="123444"/>
                  <a:pt x="289561" y="128015"/>
                </a:cubicBezTo>
                <a:lnTo>
                  <a:pt x="269749" y="129539"/>
                </a:lnTo>
                <a:lnTo>
                  <a:pt x="266700" y="118871"/>
                </a:lnTo>
                <a:cubicBezTo>
                  <a:pt x="263653" y="123444"/>
                  <a:pt x="260605" y="126492"/>
                  <a:pt x="256033" y="129539"/>
                </a:cubicBezTo>
                <a:cubicBezTo>
                  <a:pt x="252984" y="132588"/>
                  <a:pt x="248412" y="134112"/>
                  <a:pt x="243840" y="134112"/>
                </a:cubicBezTo>
                <a:cubicBezTo>
                  <a:pt x="236221" y="134112"/>
                  <a:pt x="230124" y="132588"/>
                  <a:pt x="225553" y="128015"/>
                </a:cubicBezTo>
                <a:cubicBezTo>
                  <a:pt x="220981" y="123444"/>
                  <a:pt x="217933" y="117347"/>
                  <a:pt x="216409" y="108203"/>
                </a:cubicBezTo>
                <a:cubicBezTo>
                  <a:pt x="216409" y="103632"/>
                  <a:pt x="216409" y="99059"/>
                  <a:pt x="217933" y="94488"/>
                </a:cubicBezTo>
                <a:cubicBezTo>
                  <a:pt x="219456" y="91439"/>
                  <a:pt x="222505" y="86868"/>
                  <a:pt x="225553" y="85344"/>
                </a:cubicBezTo>
                <a:cubicBezTo>
                  <a:pt x="228600" y="82295"/>
                  <a:pt x="234696" y="79247"/>
                  <a:pt x="240793" y="77724"/>
                </a:cubicBezTo>
                <a:cubicBezTo>
                  <a:pt x="249937" y="74676"/>
                  <a:pt x="256033" y="71627"/>
                  <a:pt x="260605" y="70103"/>
                </a:cubicBezTo>
                <a:cubicBezTo>
                  <a:pt x="259081" y="64008"/>
                  <a:pt x="259081" y="60959"/>
                  <a:pt x="257556" y="59436"/>
                </a:cubicBezTo>
                <a:cubicBezTo>
                  <a:pt x="257556" y="57912"/>
                  <a:pt x="256033" y="56388"/>
                  <a:pt x="254509" y="56388"/>
                </a:cubicBezTo>
                <a:cubicBezTo>
                  <a:pt x="251461" y="54864"/>
                  <a:pt x="248412" y="54864"/>
                  <a:pt x="245365" y="54864"/>
                </a:cubicBezTo>
                <a:cubicBezTo>
                  <a:pt x="242317" y="54864"/>
                  <a:pt x="239268" y="56388"/>
                  <a:pt x="237745" y="57912"/>
                </a:cubicBezTo>
                <a:cubicBezTo>
                  <a:pt x="234696" y="60959"/>
                  <a:pt x="234696" y="64008"/>
                  <a:pt x="233173" y="68580"/>
                </a:cubicBezTo>
                <a:close/>
                <a:moveTo>
                  <a:pt x="262128" y="85344"/>
                </a:moveTo>
                <a:cubicBezTo>
                  <a:pt x="259081" y="86868"/>
                  <a:pt x="256033" y="88392"/>
                  <a:pt x="249937" y="89915"/>
                </a:cubicBezTo>
                <a:cubicBezTo>
                  <a:pt x="243840" y="92964"/>
                  <a:pt x="240793" y="94488"/>
                  <a:pt x="237745" y="96012"/>
                </a:cubicBezTo>
                <a:cubicBezTo>
                  <a:pt x="236221" y="99059"/>
                  <a:pt x="236221" y="102108"/>
                  <a:pt x="236221" y="105156"/>
                </a:cubicBezTo>
                <a:cubicBezTo>
                  <a:pt x="236221" y="108203"/>
                  <a:pt x="237745" y="111251"/>
                  <a:pt x="240793" y="112776"/>
                </a:cubicBezTo>
                <a:cubicBezTo>
                  <a:pt x="242317" y="115824"/>
                  <a:pt x="245365" y="115824"/>
                  <a:pt x="248412" y="115824"/>
                </a:cubicBezTo>
                <a:cubicBezTo>
                  <a:pt x="251461" y="115824"/>
                  <a:pt x="254509" y="114300"/>
                  <a:pt x="256033" y="112776"/>
                </a:cubicBezTo>
                <a:cubicBezTo>
                  <a:pt x="259081" y="109727"/>
                  <a:pt x="260605" y="108203"/>
                  <a:pt x="262128" y="105156"/>
                </a:cubicBezTo>
                <a:cubicBezTo>
                  <a:pt x="262128" y="102108"/>
                  <a:pt x="262128" y="97536"/>
                  <a:pt x="262128" y="89915"/>
                </a:cubicBezTo>
                <a:close/>
                <a:moveTo>
                  <a:pt x="330709" y="30480"/>
                </a:moveTo>
                <a:lnTo>
                  <a:pt x="332233" y="50292"/>
                </a:lnTo>
                <a:lnTo>
                  <a:pt x="318517" y="51815"/>
                </a:lnTo>
                <a:lnTo>
                  <a:pt x="321565" y="88392"/>
                </a:lnTo>
                <a:cubicBezTo>
                  <a:pt x="323089" y="96012"/>
                  <a:pt x="323089" y="100583"/>
                  <a:pt x="324612" y="102108"/>
                </a:cubicBezTo>
                <a:cubicBezTo>
                  <a:pt x="324612" y="105156"/>
                  <a:pt x="326137" y="105156"/>
                  <a:pt x="329184" y="105156"/>
                </a:cubicBezTo>
                <a:cubicBezTo>
                  <a:pt x="330709" y="105156"/>
                  <a:pt x="333756" y="103632"/>
                  <a:pt x="336805" y="102108"/>
                </a:cubicBezTo>
                <a:lnTo>
                  <a:pt x="339853" y="121920"/>
                </a:lnTo>
                <a:cubicBezTo>
                  <a:pt x="336805" y="123444"/>
                  <a:pt x="330709" y="124968"/>
                  <a:pt x="324612" y="126492"/>
                </a:cubicBezTo>
                <a:cubicBezTo>
                  <a:pt x="320040" y="126492"/>
                  <a:pt x="315468" y="126492"/>
                  <a:pt x="312421" y="123444"/>
                </a:cubicBezTo>
                <a:cubicBezTo>
                  <a:pt x="309373" y="121920"/>
                  <a:pt x="306324" y="118871"/>
                  <a:pt x="304800" y="114300"/>
                </a:cubicBezTo>
                <a:cubicBezTo>
                  <a:pt x="304800" y="111251"/>
                  <a:pt x="303277" y="103632"/>
                  <a:pt x="301753" y="92964"/>
                </a:cubicBezTo>
                <a:lnTo>
                  <a:pt x="298705" y="53339"/>
                </a:lnTo>
                <a:lnTo>
                  <a:pt x="289561" y="54864"/>
                </a:lnTo>
                <a:lnTo>
                  <a:pt x="288037" y="35051"/>
                </a:lnTo>
                <a:lnTo>
                  <a:pt x="297181" y="33527"/>
                </a:lnTo>
                <a:lnTo>
                  <a:pt x="295656" y="15239"/>
                </a:lnTo>
                <a:lnTo>
                  <a:pt x="313945" y="0"/>
                </a:lnTo>
                <a:lnTo>
                  <a:pt x="316993" y="32003"/>
                </a:lnTo>
                <a:close/>
                <a:moveTo>
                  <a:pt x="362712" y="56388"/>
                </a:moveTo>
                <a:lnTo>
                  <a:pt x="342900" y="53339"/>
                </a:lnTo>
                <a:cubicBezTo>
                  <a:pt x="344424" y="44195"/>
                  <a:pt x="347473" y="36576"/>
                  <a:pt x="352045" y="32003"/>
                </a:cubicBezTo>
                <a:cubicBezTo>
                  <a:pt x="356617" y="27432"/>
                  <a:pt x="364237" y="25908"/>
                  <a:pt x="373381" y="24383"/>
                </a:cubicBezTo>
                <a:cubicBezTo>
                  <a:pt x="382524" y="24383"/>
                  <a:pt x="388621" y="24383"/>
                  <a:pt x="393193" y="25908"/>
                </a:cubicBezTo>
                <a:cubicBezTo>
                  <a:pt x="397765" y="28956"/>
                  <a:pt x="402337" y="30480"/>
                  <a:pt x="403861" y="35051"/>
                </a:cubicBezTo>
                <a:cubicBezTo>
                  <a:pt x="406909" y="39624"/>
                  <a:pt x="408433" y="45720"/>
                  <a:pt x="408433" y="56388"/>
                </a:cubicBezTo>
                <a:lnTo>
                  <a:pt x="411481" y="85344"/>
                </a:lnTo>
                <a:cubicBezTo>
                  <a:pt x="411481" y="92964"/>
                  <a:pt x="413005" y="99059"/>
                  <a:pt x="414528" y="103632"/>
                </a:cubicBezTo>
                <a:cubicBezTo>
                  <a:pt x="414528" y="106680"/>
                  <a:pt x="416053" y="111251"/>
                  <a:pt x="419100" y="115824"/>
                </a:cubicBezTo>
                <a:lnTo>
                  <a:pt x="399289" y="117347"/>
                </a:lnTo>
                <a:lnTo>
                  <a:pt x="394717" y="108203"/>
                </a:lnTo>
                <a:cubicBezTo>
                  <a:pt x="391668" y="111251"/>
                  <a:pt x="388621" y="115824"/>
                  <a:pt x="385573" y="117347"/>
                </a:cubicBezTo>
                <a:cubicBezTo>
                  <a:pt x="381000" y="120395"/>
                  <a:pt x="377953" y="121920"/>
                  <a:pt x="373381" y="121920"/>
                </a:cubicBezTo>
                <a:cubicBezTo>
                  <a:pt x="365761" y="121920"/>
                  <a:pt x="359665" y="120395"/>
                  <a:pt x="355093" y="115824"/>
                </a:cubicBezTo>
                <a:cubicBezTo>
                  <a:pt x="348996" y="111251"/>
                  <a:pt x="345949" y="105156"/>
                  <a:pt x="345949" y="97536"/>
                </a:cubicBezTo>
                <a:cubicBezTo>
                  <a:pt x="344424" y="91439"/>
                  <a:pt x="345949" y="86868"/>
                  <a:pt x="347473" y="83820"/>
                </a:cubicBezTo>
                <a:cubicBezTo>
                  <a:pt x="348996" y="79247"/>
                  <a:pt x="350521" y="76200"/>
                  <a:pt x="353568" y="73151"/>
                </a:cubicBezTo>
                <a:cubicBezTo>
                  <a:pt x="358140" y="70103"/>
                  <a:pt x="362712" y="68580"/>
                  <a:pt x="370333" y="65532"/>
                </a:cubicBezTo>
                <a:cubicBezTo>
                  <a:pt x="379477" y="62483"/>
                  <a:pt x="385573" y="59436"/>
                  <a:pt x="388621" y="57912"/>
                </a:cubicBezTo>
                <a:cubicBezTo>
                  <a:pt x="388621" y="51815"/>
                  <a:pt x="388621" y="48768"/>
                  <a:pt x="387096" y="47244"/>
                </a:cubicBezTo>
                <a:cubicBezTo>
                  <a:pt x="385573" y="45720"/>
                  <a:pt x="385573" y="44195"/>
                  <a:pt x="382524" y="44195"/>
                </a:cubicBezTo>
                <a:cubicBezTo>
                  <a:pt x="381000" y="42671"/>
                  <a:pt x="377953" y="42671"/>
                  <a:pt x="374905" y="42671"/>
                </a:cubicBezTo>
                <a:cubicBezTo>
                  <a:pt x="370333" y="44195"/>
                  <a:pt x="368809" y="44195"/>
                  <a:pt x="365761" y="47244"/>
                </a:cubicBezTo>
                <a:cubicBezTo>
                  <a:pt x="364237" y="48768"/>
                  <a:pt x="362712" y="51815"/>
                  <a:pt x="362712" y="56388"/>
                </a:cubicBezTo>
                <a:close/>
                <a:moveTo>
                  <a:pt x="390145" y="73151"/>
                </a:moveTo>
                <a:cubicBezTo>
                  <a:pt x="388621" y="74676"/>
                  <a:pt x="384049" y="76200"/>
                  <a:pt x="379477" y="77724"/>
                </a:cubicBezTo>
                <a:cubicBezTo>
                  <a:pt x="373381" y="80771"/>
                  <a:pt x="368809" y="82295"/>
                  <a:pt x="367284" y="85344"/>
                </a:cubicBezTo>
                <a:cubicBezTo>
                  <a:pt x="365761" y="86868"/>
                  <a:pt x="365761" y="89915"/>
                  <a:pt x="365761" y="92964"/>
                </a:cubicBezTo>
                <a:cubicBezTo>
                  <a:pt x="365761" y="96012"/>
                  <a:pt x="367284" y="99059"/>
                  <a:pt x="368809" y="100583"/>
                </a:cubicBezTo>
                <a:cubicBezTo>
                  <a:pt x="371856" y="103632"/>
                  <a:pt x="374905" y="105156"/>
                  <a:pt x="377953" y="103632"/>
                </a:cubicBezTo>
                <a:cubicBezTo>
                  <a:pt x="381000" y="103632"/>
                  <a:pt x="382524" y="102108"/>
                  <a:pt x="385573" y="100583"/>
                </a:cubicBezTo>
                <a:cubicBezTo>
                  <a:pt x="388621" y="97536"/>
                  <a:pt x="390145" y="96012"/>
                  <a:pt x="390145" y="92964"/>
                </a:cubicBezTo>
                <a:cubicBezTo>
                  <a:pt x="391668" y="89915"/>
                  <a:pt x="391668" y="85344"/>
                  <a:pt x="391668" y="77724"/>
                </a:cubicBezTo>
                <a:close/>
                <a:moveTo>
                  <a:pt x="502921" y="108203"/>
                </a:moveTo>
                <a:lnTo>
                  <a:pt x="481584" y="109727"/>
                </a:lnTo>
                <a:lnTo>
                  <a:pt x="478537" y="62483"/>
                </a:lnTo>
                <a:cubicBezTo>
                  <a:pt x="477012" y="53339"/>
                  <a:pt x="475489" y="47244"/>
                  <a:pt x="475489" y="44195"/>
                </a:cubicBezTo>
                <a:cubicBezTo>
                  <a:pt x="473965" y="41147"/>
                  <a:pt x="472440" y="38100"/>
                  <a:pt x="469393" y="36576"/>
                </a:cubicBezTo>
                <a:cubicBezTo>
                  <a:pt x="467868" y="35051"/>
                  <a:pt x="464821" y="35051"/>
                  <a:pt x="463296" y="35051"/>
                </a:cubicBezTo>
                <a:cubicBezTo>
                  <a:pt x="460249" y="35051"/>
                  <a:pt x="457200" y="36576"/>
                  <a:pt x="454153" y="39624"/>
                </a:cubicBezTo>
                <a:cubicBezTo>
                  <a:pt x="451105" y="41147"/>
                  <a:pt x="449581" y="44195"/>
                  <a:pt x="449581" y="48768"/>
                </a:cubicBezTo>
                <a:cubicBezTo>
                  <a:pt x="448056" y="53339"/>
                  <a:pt x="448056" y="59436"/>
                  <a:pt x="449581" y="70103"/>
                </a:cubicBezTo>
                <a:lnTo>
                  <a:pt x="454153" y="112776"/>
                </a:lnTo>
                <a:lnTo>
                  <a:pt x="432817" y="114300"/>
                </a:lnTo>
                <a:lnTo>
                  <a:pt x="425196" y="21336"/>
                </a:lnTo>
                <a:lnTo>
                  <a:pt x="443484" y="19812"/>
                </a:lnTo>
                <a:lnTo>
                  <a:pt x="445009" y="33527"/>
                </a:lnTo>
                <a:cubicBezTo>
                  <a:pt x="448056" y="28956"/>
                  <a:pt x="451105" y="24383"/>
                  <a:pt x="454153" y="21336"/>
                </a:cubicBezTo>
                <a:cubicBezTo>
                  <a:pt x="458724" y="18288"/>
                  <a:pt x="463296" y="16764"/>
                  <a:pt x="467868" y="15239"/>
                </a:cubicBezTo>
                <a:cubicBezTo>
                  <a:pt x="473965" y="15239"/>
                  <a:pt x="478537" y="16764"/>
                  <a:pt x="483109" y="18288"/>
                </a:cubicBezTo>
                <a:cubicBezTo>
                  <a:pt x="487681" y="21336"/>
                  <a:pt x="490728" y="25908"/>
                  <a:pt x="492253" y="30480"/>
                </a:cubicBezTo>
                <a:cubicBezTo>
                  <a:pt x="495300" y="35051"/>
                  <a:pt x="496824" y="41147"/>
                  <a:pt x="496824" y="5029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996440" y="3654551"/>
            <a:ext cx="249935" cy="134112"/>
          </a:xfrm>
          <a:custGeom>
            <a:avLst/>
            <a:gdLst/>
            <a:ahLst/>
            <a:cxnLst/>
            <a:rect l="l" t="t" r="r" b="b"/>
            <a:pathLst>
              <a:path w="249935" h="134112">
                <a:moveTo>
                  <a:pt x="80772" y="128017"/>
                </a:moveTo>
                <a:lnTo>
                  <a:pt x="60960" y="129541"/>
                </a:lnTo>
                <a:lnTo>
                  <a:pt x="60960" y="115825"/>
                </a:lnTo>
                <a:cubicBezTo>
                  <a:pt x="57911" y="121920"/>
                  <a:pt x="54863" y="124969"/>
                  <a:pt x="50291" y="128017"/>
                </a:cubicBezTo>
                <a:cubicBezTo>
                  <a:pt x="47244" y="131064"/>
                  <a:pt x="42672" y="134113"/>
                  <a:pt x="38100" y="134113"/>
                </a:cubicBezTo>
                <a:cubicBezTo>
                  <a:pt x="28956" y="134113"/>
                  <a:pt x="21335" y="131064"/>
                  <a:pt x="15239" y="123444"/>
                </a:cubicBezTo>
                <a:cubicBezTo>
                  <a:pt x="7620" y="115825"/>
                  <a:pt x="3048" y="103632"/>
                  <a:pt x="1523" y="88393"/>
                </a:cubicBezTo>
                <a:cubicBezTo>
                  <a:pt x="0" y="71629"/>
                  <a:pt x="3048" y="59437"/>
                  <a:pt x="7620" y="51817"/>
                </a:cubicBezTo>
                <a:cubicBezTo>
                  <a:pt x="13716" y="42673"/>
                  <a:pt x="19811" y="38100"/>
                  <a:pt x="28956" y="38100"/>
                </a:cubicBezTo>
                <a:cubicBezTo>
                  <a:pt x="33528" y="36576"/>
                  <a:pt x="38100" y="38100"/>
                  <a:pt x="41148" y="39625"/>
                </a:cubicBezTo>
                <a:cubicBezTo>
                  <a:pt x="45720" y="41149"/>
                  <a:pt x="48767" y="44197"/>
                  <a:pt x="51816" y="48769"/>
                </a:cubicBezTo>
                <a:lnTo>
                  <a:pt x="48767" y="3049"/>
                </a:lnTo>
                <a:lnTo>
                  <a:pt x="68579" y="0"/>
                </a:lnTo>
                <a:close/>
                <a:moveTo>
                  <a:pt x="22860" y="85344"/>
                </a:moveTo>
                <a:cubicBezTo>
                  <a:pt x="22860" y="92964"/>
                  <a:pt x="24384" y="99061"/>
                  <a:pt x="25907" y="103632"/>
                </a:cubicBezTo>
                <a:cubicBezTo>
                  <a:pt x="27432" y="106681"/>
                  <a:pt x="30479" y="109729"/>
                  <a:pt x="33528" y="111252"/>
                </a:cubicBezTo>
                <a:cubicBezTo>
                  <a:pt x="36576" y="114300"/>
                  <a:pt x="39623" y="114300"/>
                  <a:pt x="42672" y="114300"/>
                </a:cubicBezTo>
                <a:cubicBezTo>
                  <a:pt x="47244" y="114300"/>
                  <a:pt x="50291" y="111252"/>
                  <a:pt x="53339" y="105156"/>
                </a:cubicBezTo>
                <a:cubicBezTo>
                  <a:pt x="56388" y="100585"/>
                  <a:pt x="56388" y="92964"/>
                  <a:pt x="56388" y="83820"/>
                </a:cubicBezTo>
                <a:cubicBezTo>
                  <a:pt x="54863" y="73152"/>
                  <a:pt x="53339" y="65532"/>
                  <a:pt x="48767" y="60961"/>
                </a:cubicBezTo>
                <a:cubicBezTo>
                  <a:pt x="45720" y="56388"/>
                  <a:pt x="41148" y="54864"/>
                  <a:pt x="36576" y="54864"/>
                </a:cubicBezTo>
                <a:cubicBezTo>
                  <a:pt x="32004" y="56388"/>
                  <a:pt x="27432" y="57913"/>
                  <a:pt x="25907" y="64008"/>
                </a:cubicBezTo>
                <a:cubicBezTo>
                  <a:pt x="22860" y="68581"/>
                  <a:pt x="21335" y="74676"/>
                  <a:pt x="22860" y="85344"/>
                </a:cubicBezTo>
                <a:close/>
                <a:moveTo>
                  <a:pt x="109728" y="60961"/>
                </a:moveTo>
                <a:lnTo>
                  <a:pt x="91439" y="57913"/>
                </a:lnTo>
                <a:cubicBezTo>
                  <a:pt x="92963" y="48769"/>
                  <a:pt x="94488" y="41149"/>
                  <a:pt x="100584" y="36576"/>
                </a:cubicBezTo>
                <a:cubicBezTo>
                  <a:pt x="105156" y="32005"/>
                  <a:pt x="111252" y="30481"/>
                  <a:pt x="120396" y="28957"/>
                </a:cubicBezTo>
                <a:cubicBezTo>
                  <a:pt x="129540" y="27432"/>
                  <a:pt x="135635" y="28957"/>
                  <a:pt x="140208" y="30481"/>
                </a:cubicBezTo>
                <a:cubicBezTo>
                  <a:pt x="144780" y="32005"/>
                  <a:pt x="149352" y="35052"/>
                  <a:pt x="150876" y="39625"/>
                </a:cubicBezTo>
                <a:cubicBezTo>
                  <a:pt x="153924" y="42673"/>
                  <a:pt x="155448" y="50293"/>
                  <a:pt x="155448" y="60961"/>
                </a:cubicBezTo>
                <a:lnTo>
                  <a:pt x="158496" y="89917"/>
                </a:lnTo>
                <a:cubicBezTo>
                  <a:pt x="160020" y="97537"/>
                  <a:pt x="160020" y="103632"/>
                  <a:pt x="161544" y="108205"/>
                </a:cubicBezTo>
                <a:cubicBezTo>
                  <a:pt x="161544" y="111252"/>
                  <a:pt x="163068" y="115825"/>
                  <a:pt x="166116" y="120397"/>
                </a:cubicBezTo>
                <a:lnTo>
                  <a:pt x="146304" y="121920"/>
                </a:lnTo>
                <a:lnTo>
                  <a:pt x="143256" y="111252"/>
                </a:lnTo>
                <a:cubicBezTo>
                  <a:pt x="140208" y="115825"/>
                  <a:pt x="135635" y="118873"/>
                  <a:pt x="132588" y="121920"/>
                </a:cubicBezTo>
                <a:cubicBezTo>
                  <a:pt x="129540" y="124969"/>
                  <a:pt x="124968" y="126493"/>
                  <a:pt x="120396" y="126493"/>
                </a:cubicBezTo>
                <a:cubicBezTo>
                  <a:pt x="112776" y="126493"/>
                  <a:pt x="106680" y="124969"/>
                  <a:pt x="102108" y="120397"/>
                </a:cubicBezTo>
                <a:cubicBezTo>
                  <a:pt x="96011" y="115825"/>
                  <a:pt x="92963" y="109729"/>
                  <a:pt x="92963" y="100585"/>
                </a:cubicBezTo>
                <a:cubicBezTo>
                  <a:pt x="92963" y="96013"/>
                  <a:pt x="92963" y="91441"/>
                  <a:pt x="94488" y="86869"/>
                </a:cubicBezTo>
                <a:cubicBezTo>
                  <a:pt x="96011" y="83820"/>
                  <a:pt x="99060" y="80773"/>
                  <a:pt x="102108" y="77725"/>
                </a:cubicBezTo>
                <a:cubicBezTo>
                  <a:pt x="105156" y="74676"/>
                  <a:pt x="109728" y="71629"/>
                  <a:pt x="117348" y="70105"/>
                </a:cubicBezTo>
                <a:cubicBezTo>
                  <a:pt x="126491" y="67056"/>
                  <a:pt x="132588" y="64008"/>
                  <a:pt x="137160" y="62485"/>
                </a:cubicBezTo>
                <a:cubicBezTo>
                  <a:pt x="135635" y="56388"/>
                  <a:pt x="135635" y="53341"/>
                  <a:pt x="134112" y="51817"/>
                </a:cubicBezTo>
                <a:cubicBezTo>
                  <a:pt x="134112" y="50293"/>
                  <a:pt x="132588" y="48769"/>
                  <a:pt x="129540" y="48769"/>
                </a:cubicBezTo>
                <a:cubicBezTo>
                  <a:pt x="128016" y="47244"/>
                  <a:pt x="124968" y="47244"/>
                  <a:pt x="121920" y="47244"/>
                </a:cubicBezTo>
                <a:cubicBezTo>
                  <a:pt x="118872" y="47244"/>
                  <a:pt x="115824" y="48769"/>
                  <a:pt x="112776" y="50293"/>
                </a:cubicBezTo>
                <a:cubicBezTo>
                  <a:pt x="111252" y="53341"/>
                  <a:pt x="109728" y="56388"/>
                  <a:pt x="109728" y="60961"/>
                </a:cubicBezTo>
                <a:close/>
                <a:moveTo>
                  <a:pt x="137160" y="77725"/>
                </a:moveTo>
                <a:cubicBezTo>
                  <a:pt x="135635" y="79249"/>
                  <a:pt x="131063" y="80773"/>
                  <a:pt x="126491" y="82297"/>
                </a:cubicBezTo>
                <a:cubicBezTo>
                  <a:pt x="120396" y="85344"/>
                  <a:pt x="115824" y="86869"/>
                  <a:pt x="114300" y="88393"/>
                </a:cubicBezTo>
                <a:cubicBezTo>
                  <a:pt x="112776" y="91441"/>
                  <a:pt x="112776" y="94488"/>
                  <a:pt x="112776" y="97537"/>
                </a:cubicBezTo>
                <a:cubicBezTo>
                  <a:pt x="112776" y="100585"/>
                  <a:pt x="114300" y="103632"/>
                  <a:pt x="115824" y="105156"/>
                </a:cubicBezTo>
                <a:cubicBezTo>
                  <a:pt x="118872" y="108205"/>
                  <a:pt x="121920" y="108205"/>
                  <a:pt x="124968" y="108205"/>
                </a:cubicBezTo>
                <a:cubicBezTo>
                  <a:pt x="128016" y="108205"/>
                  <a:pt x="131063" y="106681"/>
                  <a:pt x="132588" y="105156"/>
                </a:cubicBezTo>
                <a:cubicBezTo>
                  <a:pt x="135635" y="102108"/>
                  <a:pt x="137160" y="100585"/>
                  <a:pt x="138684" y="97537"/>
                </a:cubicBezTo>
                <a:cubicBezTo>
                  <a:pt x="138684" y="94488"/>
                  <a:pt x="138684" y="89917"/>
                  <a:pt x="138684" y="82297"/>
                </a:cubicBezTo>
                <a:close/>
                <a:moveTo>
                  <a:pt x="249935" y="112776"/>
                </a:moveTo>
                <a:lnTo>
                  <a:pt x="230124" y="114300"/>
                </a:lnTo>
                <a:lnTo>
                  <a:pt x="225552" y="67056"/>
                </a:lnTo>
                <a:cubicBezTo>
                  <a:pt x="224028" y="57913"/>
                  <a:pt x="224028" y="51817"/>
                  <a:pt x="222504" y="48769"/>
                </a:cubicBezTo>
                <a:cubicBezTo>
                  <a:pt x="220980" y="45720"/>
                  <a:pt x="219456" y="42673"/>
                  <a:pt x="217932" y="41149"/>
                </a:cubicBezTo>
                <a:cubicBezTo>
                  <a:pt x="214884" y="39625"/>
                  <a:pt x="213360" y="39625"/>
                  <a:pt x="210312" y="39625"/>
                </a:cubicBezTo>
                <a:cubicBezTo>
                  <a:pt x="207263" y="39625"/>
                  <a:pt x="204216" y="41149"/>
                  <a:pt x="201168" y="44197"/>
                </a:cubicBezTo>
                <a:cubicBezTo>
                  <a:pt x="198120" y="45720"/>
                  <a:pt x="196596" y="48769"/>
                  <a:pt x="196596" y="53341"/>
                </a:cubicBezTo>
                <a:cubicBezTo>
                  <a:pt x="195072" y="56388"/>
                  <a:pt x="195072" y="64008"/>
                  <a:pt x="196596" y="74676"/>
                </a:cubicBezTo>
                <a:lnTo>
                  <a:pt x="201168" y="115825"/>
                </a:lnTo>
                <a:lnTo>
                  <a:pt x="181356" y="118873"/>
                </a:lnTo>
                <a:lnTo>
                  <a:pt x="172212" y="25908"/>
                </a:lnTo>
                <a:lnTo>
                  <a:pt x="190500" y="24385"/>
                </a:lnTo>
                <a:lnTo>
                  <a:pt x="192024" y="38100"/>
                </a:lnTo>
                <a:cubicBezTo>
                  <a:pt x="195072" y="32005"/>
                  <a:pt x="198120" y="28957"/>
                  <a:pt x="202691" y="25908"/>
                </a:cubicBezTo>
                <a:cubicBezTo>
                  <a:pt x="205740" y="22861"/>
                  <a:pt x="210312" y="21337"/>
                  <a:pt x="214884" y="19813"/>
                </a:cubicBezTo>
                <a:cubicBezTo>
                  <a:pt x="220980" y="19813"/>
                  <a:pt x="225552" y="21337"/>
                  <a:pt x="230124" y="22861"/>
                </a:cubicBezTo>
                <a:cubicBezTo>
                  <a:pt x="234696" y="25908"/>
                  <a:pt x="237744" y="28957"/>
                  <a:pt x="239268" y="35052"/>
                </a:cubicBezTo>
                <a:cubicBezTo>
                  <a:pt x="242316" y="39625"/>
                  <a:pt x="243840" y="45720"/>
                  <a:pt x="243840" y="54864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2296668" y="3593592"/>
            <a:ext cx="525780" cy="169164"/>
          </a:xfrm>
          <a:custGeom>
            <a:avLst/>
            <a:gdLst/>
            <a:ahLst/>
            <a:cxnLst/>
            <a:rect l="l" t="t" r="r" b="b"/>
            <a:pathLst>
              <a:path w="525780" h="169164">
                <a:moveTo>
                  <a:pt x="18288" y="102108"/>
                </a:moveTo>
                <a:lnTo>
                  <a:pt x="0" y="99059"/>
                </a:lnTo>
                <a:cubicBezTo>
                  <a:pt x="1524" y="89916"/>
                  <a:pt x="4572" y="83820"/>
                  <a:pt x="9144" y="79247"/>
                </a:cubicBezTo>
                <a:cubicBezTo>
                  <a:pt x="13716" y="74676"/>
                  <a:pt x="21335" y="71628"/>
                  <a:pt x="30480" y="70103"/>
                </a:cubicBezTo>
                <a:cubicBezTo>
                  <a:pt x="38100" y="70103"/>
                  <a:pt x="45720" y="70103"/>
                  <a:pt x="50292" y="71628"/>
                </a:cubicBezTo>
                <a:cubicBezTo>
                  <a:pt x="54863" y="74676"/>
                  <a:pt x="57912" y="77723"/>
                  <a:pt x="60960" y="80772"/>
                </a:cubicBezTo>
                <a:cubicBezTo>
                  <a:pt x="62484" y="85344"/>
                  <a:pt x="64007" y="92964"/>
                  <a:pt x="65532" y="103632"/>
                </a:cubicBezTo>
                <a:lnTo>
                  <a:pt x="67056" y="131064"/>
                </a:lnTo>
                <a:cubicBezTo>
                  <a:pt x="68580" y="140208"/>
                  <a:pt x="70104" y="144779"/>
                  <a:pt x="70104" y="149352"/>
                </a:cubicBezTo>
                <a:cubicBezTo>
                  <a:pt x="71628" y="152400"/>
                  <a:pt x="73152" y="156972"/>
                  <a:pt x="74676" y="161544"/>
                </a:cubicBezTo>
                <a:lnTo>
                  <a:pt x="54863" y="163067"/>
                </a:lnTo>
                <a:lnTo>
                  <a:pt x="51816" y="153923"/>
                </a:lnTo>
                <a:cubicBezTo>
                  <a:pt x="48768" y="158496"/>
                  <a:pt x="45720" y="161544"/>
                  <a:pt x="41148" y="163067"/>
                </a:cubicBezTo>
                <a:cubicBezTo>
                  <a:pt x="38100" y="166115"/>
                  <a:pt x="33528" y="167640"/>
                  <a:pt x="28956" y="167640"/>
                </a:cubicBezTo>
                <a:cubicBezTo>
                  <a:pt x="22860" y="169164"/>
                  <a:pt x="15240" y="166115"/>
                  <a:pt x="10668" y="161544"/>
                </a:cubicBezTo>
                <a:cubicBezTo>
                  <a:pt x="6096" y="156972"/>
                  <a:pt x="3048" y="150876"/>
                  <a:pt x="1524" y="143256"/>
                </a:cubicBezTo>
                <a:cubicBezTo>
                  <a:pt x="1524" y="137159"/>
                  <a:pt x="1524" y="132588"/>
                  <a:pt x="3048" y="129540"/>
                </a:cubicBezTo>
                <a:cubicBezTo>
                  <a:pt x="4572" y="124967"/>
                  <a:pt x="7620" y="121920"/>
                  <a:pt x="10668" y="118872"/>
                </a:cubicBezTo>
                <a:cubicBezTo>
                  <a:pt x="13716" y="115823"/>
                  <a:pt x="19812" y="114300"/>
                  <a:pt x="27432" y="111252"/>
                </a:cubicBezTo>
                <a:cubicBezTo>
                  <a:pt x="36576" y="108203"/>
                  <a:pt x="42672" y="105156"/>
                  <a:pt x="45720" y="103632"/>
                </a:cubicBezTo>
                <a:cubicBezTo>
                  <a:pt x="45720" y="99059"/>
                  <a:pt x="44196" y="94488"/>
                  <a:pt x="44196" y="92964"/>
                </a:cubicBezTo>
                <a:cubicBezTo>
                  <a:pt x="42672" y="91440"/>
                  <a:pt x="41148" y="91440"/>
                  <a:pt x="39624" y="89916"/>
                </a:cubicBezTo>
                <a:cubicBezTo>
                  <a:pt x="36576" y="89916"/>
                  <a:pt x="35052" y="88391"/>
                  <a:pt x="30480" y="89916"/>
                </a:cubicBezTo>
                <a:cubicBezTo>
                  <a:pt x="27432" y="89916"/>
                  <a:pt x="24384" y="89916"/>
                  <a:pt x="22860" y="92964"/>
                </a:cubicBezTo>
                <a:cubicBezTo>
                  <a:pt x="21335" y="94488"/>
                  <a:pt x="19812" y="97535"/>
                  <a:pt x="18288" y="102108"/>
                </a:cubicBezTo>
                <a:close/>
                <a:moveTo>
                  <a:pt x="47244" y="118872"/>
                </a:moveTo>
                <a:cubicBezTo>
                  <a:pt x="44196" y="120396"/>
                  <a:pt x="41148" y="121920"/>
                  <a:pt x="35052" y="123444"/>
                </a:cubicBezTo>
                <a:cubicBezTo>
                  <a:pt x="28956" y="126491"/>
                  <a:pt x="25907" y="128015"/>
                  <a:pt x="24384" y="131064"/>
                </a:cubicBezTo>
                <a:cubicBezTo>
                  <a:pt x="22860" y="132588"/>
                  <a:pt x="21335" y="135635"/>
                  <a:pt x="21335" y="138684"/>
                </a:cubicBezTo>
                <a:cubicBezTo>
                  <a:pt x="21335" y="141732"/>
                  <a:pt x="22860" y="144779"/>
                  <a:pt x="25907" y="147828"/>
                </a:cubicBezTo>
                <a:cubicBezTo>
                  <a:pt x="27432" y="149352"/>
                  <a:pt x="30480" y="150876"/>
                  <a:pt x="33528" y="149352"/>
                </a:cubicBezTo>
                <a:cubicBezTo>
                  <a:pt x="36576" y="149352"/>
                  <a:pt x="39624" y="147828"/>
                  <a:pt x="42672" y="146303"/>
                </a:cubicBezTo>
                <a:cubicBezTo>
                  <a:pt x="44196" y="144779"/>
                  <a:pt x="45720" y="141732"/>
                  <a:pt x="47244" y="138684"/>
                </a:cubicBezTo>
                <a:cubicBezTo>
                  <a:pt x="48768" y="135635"/>
                  <a:pt x="48768" y="131064"/>
                  <a:pt x="47244" y="124967"/>
                </a:cubicBezTo>
                <a:close/>
                <a:moveTo>
                  <a:pt x="158496" y="153923"/>
                </a:moveTo>
                <a:lnTo>
                  <a:pt x="138684" y="155447"/>
                </a:lnTo>
                <a:lnTo>
                  <a:pt x="134112" y="108203"/>
                </a:lnTo>
                <a:cubicBezTo>
                  <a:pt x="134112" y="99059"/>
                  <a:pt x="132588" y="92964"/>
                  <a:pt x="131063" y="89916"/>
                </a:cubicBezTo>
                <a:cubicBezTo>
                  <a:pt x="131063" y="86867"/>
                  <a:pt x="128016" y="83820"/>
                  <a:pt x="126492" y="82296"/>
                </a:cubicBezTo>
                <a:cubicBezTo>
                  <a:pt x="124968" y="80772"/>
                  <a:pt x="121920" y="80772"/>
                  <a:pt x="118872" y="80772"/>
                </a:cubicBezTo>
                <a:cubicBezTo>
                  <a:pt x="115824" y="80772"/>
                  <a:pt x="112776" y="82296"/>
                  <a:pt x="111252" y="85344"/>
                </a:cubicBezTo>
                <a:cubicBezTo>
                  <a:pt x="108204" y="86867"/>
                  <a:pt x="106680" y="91440"/>
                  <a:pt x="105156" y="94488"/>
                </a:cubicBezTo>
                <a:cubicBezTo>
                  <a:pt x="105156" y="99059"/>
                  <a:pt x="105156" y="105156"/>
                  <a:pt x="106680" y="115823"/>
                </a:cubicBezTo>
                <a:lnTo>
                  <a:pt x="109728" y="158496"/>
                </a:lnTo>
                <a:lnTo>
                  <a:pt x="89916" y="160020"/>
                </a:lnTo>
                <a:lnTo>
                  <a:pt x="80772" y="68579"/>
                </a:lnTo>
                <a:lnTo>
                  <a:pt x="100584" y="65532"/>
                </a:lnTo>
                <a:lnTo>
                  <a:pt x="100584" y="79247"/>
                </a:lnTo>
                <a:cubicBezTo>
                  <a:pt x="103632" y="74676"/>
                  <a:pt x="106680" y="70103"/>
                  <a:pt x="111252" y="67056"/>
                </a:cubicBezTo>
                <a:cubicBezTo>
                  <a:pt x="114300" y="64008"/>
                  <a:pt x="118872" y="62484"/>
                  <a:pt x="124968" y="62484"/>
                </a:cubicBezTo>
                <a:cubicBezTo>
                  <a:pt x="131063" y="60959"/>
                  <a:pt x="135635" y="62484"/>
                  <a:pt x="140207" y="65532"/>
                </a:cubicBezTo>
                <a:cubicBezTo>
                  <a:pt x="144780" y="67056"/>
                  <a:pt x="147828" y="71628"/>
                  <a:pt x="149352" y="76200"/>
                </a:cubicBezTo>
                <a:cubicBezTo>
                  <a:pt x="150876" y="80772"/>
                  <a:pt x="152400" y="86867"/>
                  <a:pt x="153924" y="96011"/>
                </a:cubicBezTo>
                <a:close/>
                <a:moveTo>
                  <a:pt x="188976" y="86867"/>
                </a:moveTo>
                <a:lnTo>
                  <a:pt x="170688" y="83820"/>
                </a:lnTo>
                <a:cubicBezTo>
                  <a:pt x="170688" y="74676"/>
                  <a:pt x="173735" y="67056"/>
                  <a:pt x="178307" y="62484"/>
                </a:cubicBezTo>
                <a:cubicBezTo>
                  <a:pt x="184404" y="57911"/>
                  <a:pt x="190500" y="56388"/>
                  <a:pt x="199644" y="54864"/>
                </a:cubicBezTo>
                <a:cubicBezTo>
                  <a:pt x="208788" y="53340"/>
                  <a:pt x="214884" y="54864"/>
                  <a:pt x="219456" y="56388"/>
                </a:cubicBezTo>
                <a:cubicBezTo>
                  <a:pt x="224028" y="57911"/>
                  <a:pt x="228600" y="60959"/>
                  <a:pt x="230124" y="65532"/>
                </a:cubicBezTo>
                <a:cubicBezTo>
                  <a:pt x="233172" y="68579"/>
                  <a:pt x="234696" y="76200"/>
                  <a:pt x="234696" y="86867"/>
                </a:cubicBezTo>
                <a:lnTo>
                  <a:pt x="237744" y="115823"/>
                </a:lnTo>
                <a:cubicBezTo>
                  <a:pt x="237744" y="123444"/>
                  <a:pt x="239268" y="129540"/>
                  <a:pt x="240792" y="134111"/>
                </a:cubicBezTo>
                <a:cubicBezTo>
                  <a:pt x="240792" y="137159"/>
                  <a:pt x="242316" y="141732"/>
                  <a:pt x="245363" y="146303"/>
                </a:cubicBezTo>
                <a:lnTo>
                  <a:pt x="225552" y="147828"/>
                </a:lnTo>
                <a:lnTo>
                  <a:pt x="222504" y="137159"/>
                </a:lnTo>
                <a:cubicBezTo>
                  <a:pt x="219456" y="141732"/>
                  <a:pt x="214884" y="144779"/>
                  <a:pt x="211835" y="147828"/>
                </a:cubicBezTo>
                <a:cubicBezTo>
                  <a:pt x="207263" y="150876"/>
                  <a:pt x="204216" y="152400"/>
                  <a:pt x="199644" y="152400"/>
                </a:cubicBezTo>
                <a:cubicBezTo>
                  <a:pt x="192024" y="152400"/>
                  <a:pt x="185928" y="150876"/>
                  <a:pt x="181356" y="146303"/>
                </a:cubicBezTo>
                <a:cubicBezTo>
                  <a:pt x="175260" y="141732"/>
                  <a:pt x="172212" y="135635"/>
                  <a:pt x="172212" y="126491"/>
                </a:cubicBezTo>
                <a:cubicBezTo>
                  <a:pt x="172212" y="121920"/>
                  <a:pt x="172212" y="117347"/>
                  <a:pt x="173735" y="112776"/>
                </a:cubicBezTo>
                <a:cubicBezTo>
                  <a:pt x="175260" y="109728"/>
                  <a:pt x="176784" y="106679"/>
                  <a:pt x="181356" y="103632"/>
                </a:cubicBezTo>
                <a:cubicBezTo>
                  <a:pt x="184404" y="100584"/>
                  <a:pt x="188976" y="97535"/>
                  <a:pt x="196596" y="96011"/>
                </a:cubicBezTo>
                <a:cubicBezTo>
                  <a:pt x="205740" y="92964"/>
                  <a:pt x="211835" y="89916"/>
                  <a:pt x="214884" y="88391"/>
                </a:cubicBezTo>
                <a:cubicBezTo>
                  <a:pt x="214884" y="82296"/>
                  <a:pt x="214884" y="79247"/>
                  <a:pt x="213360" y="77723"/>
                </a:cubicBezTo>
                <a:cubicBezTo>
                  <a:pt x="213360" y="76200"/>
                  <a:pt x="211835" y="74676"/>
                  <a:pt x="208788" y="74676"/>
                </a:cubicBezTo>
                <a:cubicBezTo>
                  <a:pt x="207263" y="73152"/>
                  <a:pt x="204216" y="73152"/>
                  <a:pt x="201168" y="73152"/>
                </a:cubicBezTo>
                <a:cubicBezTo>
                  <a:pt x="196596" y="73152"/>
                  <a:pt x="195072" y="74676"/>
                  <a:pt x="192024" y="76200"/>
                </a:cubicBezTo>
                <a:cubicBezTo>
                  <a:pt x="190500" y="79247"/>
                  <a:pt x="188976" y="82296"/>
                  <a:pt x="188976" y="86867"/>
                </a:cubicBezTo>
                <a:close/>
                <a:moveTo>
                  <a:pt x="216407" y="103632"/>
                </a:moveTo>
                <a:cubicBezTo>
                  <a:pt x="214884" y="105156"/>
                  <a:pt x="210312" y="106679"/>
                  <a:pt x="205740" y="108203"/>
                </a:cubicBezTo>
                <a:cubicBezTo>
                  <a:pt x="199644" y="111252"/>
                  <a:pt x="195072" y="112776"/>
                  <a:pt x="193548" y="114300"/>
                </a:cubicBezTo>
                <a:cubicBezTo>
                  <a:pt x="192024" y="117347"/>
                  <a:pt x="192024" y="120396"/>
                  <a:pt x="192024" y="123444"/>
                </a:cubicBezTo>
                <a:cubicBezTo>
                  <a:pt x="192024" y="126491"/>
                  <a:pt x="193548" y="129540"/>
                  <a:pt x="195072" y="131064"/>
                </a:cubicBezTo>
                <a:cubicBezTo>
                  <a:pt x="198120" y="134111"/>
                  <a:pt x="201168" y="134111"/>
                  <a:pt x="204216" y="134111"/>
                </a:cubicBezTo>
                <a:cubicBezTo>
                  <a:pt x="207263" y="134111"/>
                  <a:pt x="208788" y="132588"/>
                  <a:pt x="211835" y="131064"/>
                </a:cubicBezTo>
                <a:cubicBezTo>
                  <a:pt x="214884" y="128015"/>
                  <a:pt x="216407" y="126491"/>
                  <a:pt x="217932" y="123444"/>
                </a:cubicBezTo>
                <a:cubicBezTo>
                  <a:pt x="217932" y="120396"/>
                  <a:pt x="217932" y="115823"/>
                  <a:pt x="217932" y="108203"/>
                </a:cubicBezTo>
                <a:close/>
                <a:moveTo>
                  <a:pt x="260604" y="144779"/>
                </a:moveTo>
                <a:lnTo>
                  <a:pt x="248412" y="16764"/>
                </a:lnTo>
                <a:lnTo>
                  <a:pt x="268224" y="15240"/>
                </a:lnTo>
                <a:lnTo>
                  <a:pt x="280416" y="141732"/>
                </a:lnTo>
                <a:close/>
                <a:moveTo>
                  <a:pt x="291084" y="36576"/>
                </a:moveTo>
                <a:lnTo>
                  <a:pt x="289560" y="13716"/>
                </a:lnTo>
                <a:lnTo>
                  <a:pt x="309372" y="12191"/>
                </a:lnTo>
                <a:lnTo>
                  <a:pt x="310896" y="33528"/>
                </a:lnTo>
                <a:close/>
                <a:moveTo>
                  <a:pt x="300228" y="140208"/>
                </a:moveTo>
                <a:lnTo>
                  <a:pt x="292607" y="48767"/>
                </a:lnTo>
                <a:lnTo>
                  <a:pt x="312420" y="47244"/>
                </a:lnTo>
                <a:lnTo>
                  <a:pt x="321563" y="138684"/>
                </a:lnTo>
                <a:close/>
                <a:moveTo>
                  <a:pt x="332232" y="111252"/>
                </a:moveTo>
                <a:lnTo>
                  <a:pt x="352044" y="105156"/>
                </a:lnTo>
                <a:cubicBezTo>
                  <a:pt x="355091" y="115823"/>
                  <a:pt x="361188" y="118872"/>
                  <a:pt x="370332" y="118872"/>
                </a:cubicBezTo>
                <a:cubicBezTo>
                  <a:pt x="374904" y="118872"/>
                  <a:pt x="377952" y="117347"/>
                  <a:pt x="379476" y="114300"/>
                </a:cubicBezTo>
                <a:cubicBezTo>
                  <a:pt x="382524" y="112776"/>
                  <a:pt x="382524" y="109728"/>
                  <a:pt x="382524" y="106679"/>
                </a:cubicBezTo>
                <a:cubicBezTo>
                  <a:pt x="382524" y="105156"/>
                  <a:pt x="382524" y="103632"/>
                  <a:pt x="381000" y="102108"/>
                </a:cubicBezTo>
                <a:cubicBezTo>
                  <a:pt x="379476" y="102108"/>
                  <a:pt x="377952" y="100584"/>
                  <a:pt x="374904" y="100584"/>
                </a:cubicBezTo>
                <a:cubicBezTo>
                  <a:pt x="358140" y="97535"/>
                  <a:pt x="345948" y="94488"/>
                  <a:pt x="341376" y="91440"/>
                </a:cubicBezTo>
                <a:cubicBezTo>
                  <a:pt x="335280" y="86867"/>
                  <a:pt x="332232" y="79247"/>
                  <a:pt x="332232" y="71628"/>
                </a:cubicBezTo>
                <a:cubicBezTo>
                  <a:pt x="330707" y="62484"/>
                  <a:pt x="332232" y="54864"/>
                  <a:pt x="338328" y="50291"/>
                </a:cubicBezTo>
                <a:cubicBezTo>
                  <a:pt x="342900" y="44196"/>
                  <a:pt x="350520" y="41147"/>
                  <a:pt x="361188" y="39623"/>
                </a:cubicBezTo>
                <a:cubicBezTo>
                  <a:pt x="370332" y="39623"/>
                  <a:pt x="377952" y="39623"/>
                  <a:pt x="384048" y="44196"/>
                </a:cubicBezTo>
                <a:cubicBezTo>
                  <a:pt x="388620" y="47244"/>
                  <a:pt x="393191" y="53340"/>
                  <a:pt x="396240" y="60959"/>
                </a:cubicBezTo>
                <a:lnTo>
                  <a:pt x="377952" y="67056"/>
                </a:lnTo>
                <a:cubicBezTo>
                  <a:pt x="374904" y="59435"/>
                  <a:pt x="370332" y="56388"/>
                  <a:pt x="362712" y="57911"/>
                </a:cubicBezTo>
                <a:cubicBezTo>
                  <a:pt x="358140" y="57911"/>
                  <a:pt x="355091" y="59435"/>
                  <a:pt x="352044" y="60959"/>
                </a:cubicBezTo>
                <a:cubicBezTo>
                  <a:pt x="350520" y="62484"/>
                  <a:pt x="348996" y="64008"/>
                  <a:pt x="350520" y="67056"/>
                </a:cubicBezTo>
                <a:cubicBezTo>
                  <a:pt x="350520" y="68579"/>
                  <a:pt x="350520" y="70103"/>
                  <a:pt x="353568" y="71628"/>
                </a:cubicBezTo>
                <a:cubicBezTo>
                  <a:pt x="355091" y="71628"/>
                  <a:pt x="361188" y="73152"/>
                  <a:pt x="371856" y="76200"/>
                </a:cubicBezTo>
                <a:cubicBezTo>
                  <a:pt x="382524" y="77723"/>
                  <a:pt x="390144" y="80772"/>
                  <a:pt x="394716" y="85344"/>
                </a:cubicBezTo>
                <a:cubicBezTo>
                  <a:pt x="399288" y="89916"/>
                  <a:pt x="402335" y="94488"/>
                  <a:pt x="402335" y="102108"/>
                </a:cubicBezTo>
                <a:cubicBezTo>
                  <a:pt x="403860" y="111252"/>
                  <a:pt x="400812" y="118872"/>
                  <a:pt x="396240" y="124967"/>
                </a:cubicBezTo>
                <a:cubicBezTo>
                  <a:pt x="390144" y="131064"/>
                  <a:pt x="382524" y="135635"/>
                  <a:pt x="371856" y="135635"/>
                </a:cubicBezTo>
                <a:cubicBezTo>
                  <a:pt x="361188" y="137159"/>
                  <a:pt x="353568" y="135635"/>
                  <a:pt x="345948" y="131064"/>
                </a:cubicBezTo>
                <a:cubicBezTo>
                  <a:pt x="339852" y="126491"/>
                  <a:pt x="335280" y="120396"/>
                  <a:pt x="332232" y="111252"/>
                </a:cubicBezTo>
                <a:close/>
                <a:moveTo>
                  <a:pt x="413004" y="24384"/>
                </a:moveTo>
                <a:lnTo>
                  <a:pt x="409956" y="1523"/>
                </a:lnTo>
                <a:lnTo>
                  <a:pt x="431291" y="0"/>
                </a:lnTo>
                <a:lnTo>
                  <a:pt x="432816" y="22859"/>
                </a:lnTo>
                <a:close/>
                <a:moveTo>
                  <a:pt x="422148" y="129540"/>
                </a:moveTo>
                <a:lnTo>
                  <a:pt x="414528" y="36576"/>
                </a:lnTo>
                <a:lnTo>
                  <a:pt x="434340" y="35052"/>
                </a:lnTo>
                <a:lnTo>
                  <a:pt x="441960" y="128015"/>
                </a:lnTo>
                <a:close/>
                <a:moveTo>
                  <a:pt x="454152" y="100584"/>
                </a:moveTo>
                <a:lnTo>
                  <a:pt x="473963" y="94488"/>
                </a:lnTo>
                <a:cubicBezTo>
                  <a:pt x="475488" y="103632"/>
                  <a:pt x="481584" y="108203"/>
                  <a:pt x="490728" y="106679"/>
                </a:cubicBezTo>
                <a:cubicBezTo>
                  <a:pt x="495300" y="106679"/>
                  <a:pt x="499872" y="105156"/>
                  <a:pt x="501396" y="103632"/>
                </a:cubicBezTo>
                <a:cubicBezTo>
                  <a:pt x="504444" y="102108"/>
                  <a:pt x="504444" y="99059"/>
                  <a:pt x="504444" y="96011"/>
                </a:cubicBezTo>
                <a:cubicBezTo>
                  <a:pt x="504444" y="94488"/>
                  <a:pt x="502920" y="92964"/>
                  <a:pt x="502920" y="91440"/>
                </a:cubicBezTo>
                <a:cubicBezTo>
                  <a:pt x="501396" y="89916"/>
                  <a:pt x="498348" y="89916"/>
                  <a:pt x="495300" y="88391"/>
                </a:cubicBezTo>
                <a:cubicBezTo>
                  <a:pt x="478535" y="86867"/>
                  <a:pt x="467868" y="82296"/>
                  <a:pt x="463296" y="79247"/>
                </a:cubicBezTo>
                <a:cubicBezTo>
                  <a:pt x="457200" y="74676"/>
                  <a:pt x="454152" y="68579"/>
                  <a:pt x="452628" y="59435"/>
                </a:cubicBezTo>
                <a:cubicBezTo>
                  <a:pt x="452628" y="51816"/>
                  <a:pt x="454152" y="44196"/>
                  <a:pt x="458724" y="38100"/>
                </a:cubicBezTo>
                <a:cubicBezTo>
                  <a:pt x="464820" y="33528"/>
                  <a:pt x="472440" y="28956"/>
                  <a:pt x="481584" y="28956"/>
                </a:cubicBezTo>
                <a:cubicBezTo>
                  <a:pt x="492252" y="27432"/>
                  <a:pt x="499872" y="28956"/>
                  <a:pt x="505968" y="32003"/>
                </a:cubicBezTo>
                <a:cubicBezTo>
                  <a:pt x="510540" y="35052"/>
                  <a:pt x="515112" y="41147"/>
                  <a:pt x="518160" y="50291"/>
                </a:cubicBezTo>
                <a:lnTo>
                  <a:pt x="499872" y="56388"/>
                </a:lnTo>
                <a:cubicBezTo>
                  <a:pt x="496824" y="48767"/>
                  <a:pt x="492252" y="45720"/>
                  <a:pt x="484632" y="45720"/>
                </a:cubicBezTo>
                <a:cubicBezTo>
                  <a:pt x="478535" y="47244"/>
                  <a:pt x="475488" y="47244"/>
                  <a:pt x="473963" y="48767"/>
                </a:cubicBezTo>
                <a:cubicBezTo>
                  <a:pt x="472440" y="50291"/>
                  <a:pt x="470916" y="53340"/>
                  <a:pt x="470916" y="54864"/>
                </a:cubicBezTo>
                <a:cubicBezTo>
                  <a:pt x="470916" y="56388"/>
                  <a:pt x="472440" y="59435"/>
                  <a:pt x="473963" y="59435"/>
                </a:cubicBezTo>
                <a:cubicBezTo>
                  <a:pt x="477012" y="60959"/>
                  <a:pt x="483107" y="62484"/>
                  <a:pt x="492252" y="64008"/>
                </a:cubicBezTo>
                <a:cubicBezTo>
                  <a:pt x="504444" y="67056"/>
                  <a:pt x="512063" y="70103"/>
                  <a:pt x="516635" y="73152"/>
                </a:cubicBezTo>
                <a:cubicBezTo>
                  <a:pt x="521207" y="77723"/>
                  <a:pt x="524256" y="83820"/>
                  <a:pt x="524256" y="91440"/>
                </a:cubicBezTo>
                <a:cubicBezTo>
                  <a:pt x="525780" y="100584"/>
                  <a:pt x="522732" y="108203"/>
                  <a:pt x="516635" y="114300"/>
                </a:cubicBezTo>
                <a:cubicBezTo>
                  <a:pt x="512063" y="120396"/>
                  <a:pt x="502920" y="123444"/>
                  <a:pt x="492252" y="124967"/>
                </a:cubicBezTo>
                <a:cubicBezTo>
                  <a:pt x="483107" y="126491"/>
                  <a:pt x="473963" y="123444"/>
                  <a:pt x="467868" y="120396"/>
                </a:cubicBezTo>
                <a:cubicBezTo>
                  <a:pt x="461772" y="115823"/>
                  <a:pt x="457200" y="109728"/>
                  <a:pt x="454152" y="100584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729740" y="3861815"/>
            <a:ext cx="422148" cy="144780"/>
          </a:xfrm>
          <a:custGeom>
            <a:avLst/>
            <a:gdLst/>
            <a:ahLst/>
            <a:cxnLst/>
            <a:rect l="l" t="t" r="r" b="b"/>
            <a:pathLst>
              <a:path w="422148" h="144780">
                <a:moveTo>
                  <a:pt x="12192" y="144780"/>
                </a:moveTo>
                <a:lnTo>
                  <a:pt x="0" y="16765"/>
                </a:lnTo>
                <a:lnTo>
                  <a:pt x="19811" y="15241"/>
                </a:lnTo>
                <a:lnTo>
                  <a:pt x="24384" y="60961"/>
                </a:lnTo>
                <a:cubicBezTo>
                  <a:pt x="27432" y="56388"/>
                  <a:pt x="30479" y="53341"/>
                  <a:pt x="33528" y="50292"/>
                </a:cubicBezTo>
                <a:cubicBezTo>
                  <a:pt x="36576" y="47244"/>
                  <a:pt x="41148" y="47244"/>
                  <a:pt x="45720" y="45721"/>
                </a:cubicBezTo>
                <a:cubicBezTo>
                  <a:pt x="54864" y="45721"/>
                  <a:pt x="62484" y="48768"/>
                  <a:pt x="68579" y="56388"/>
                </a:cubicBezTo>
                <a:cubicBezTo>
                  <a:pt x="76200" y="64009"/>
                  <a:pt x="79248" y="74677"/>
                  <a:pt x="80772" y="91441"/>
                </a:cubicBezTo>
                <a:cubicBezTo>
                  <a:pt x="82295" y="106680"/>
                  <a:pt x="80772" y="118873"/>
                  <a:pt x="74676" y="128017"/>
                </a:cubicBezTo>
                <a:cubicBezTo>
                  <a:pt x="70104" y="137161"/>
                  <a:pt x="62484" y="141733"/>
                  <a:pt x="54864" y="143256"/>
                </a:cubicBezTo>
                <a:cubicBezTo>
                  <a:pt x="50292" y="143256"/>
                  <a:pt x="45720" y="141733"/>
                  <a:pt x="41148" y="140209"/>
                </a:cubicBezTo>
                <a:cubicBezTo>
                  <a:pt x="36576" y="137161"/>
                  <a:pt x="32004" y="134112"/>
                  <a:pt x="28956" y="129541"/>
                </a:cubicBezTo>
                <a:lnTo>
                  <a:pt x="30479" y="143256"/>
                </a:lnTo>
                <a:close/>
                <a:moveTo>
                  <a:pt x="27432" y="94488"/>
                </a:moveTo>
                <a:cubicBezTo>
                  <a:pt x="27432" y="102109"/>
                  <a:pt x="28956" y="108205"/>
                  <a:pt x="32004" y="112777"/>
                </a:cubicBezTo>
                <a:cubicBezTo>
                  <a:pt x="33528" y="115824"/>
                  <a:pt x="35051" y="118873"/>
                  <a:pt x="38100" y="121921"/>
                </a:cubicBezTo>
                <a:cubicBezTo>
                  <a:pt x="41148" y="123444"/>
                  <a:pt x="44195" y="123444"/>
                  <a:pt x="47244" y="123444"/>
                </a:cubicBezTo>
                <a:cubicBezTo>
                  <a:pt x="51816" y="123444"/>
                  <a:pt x="56388" y="120397"/>
                  <a:pt x="57911" y="115824"/>
                </a:cubicBezTo>
                <a:cubicBezTo>
                  <a:pt x="60960" y="111253"/>
                  <a:pt x="62484" y="103633"/>
                  <a:pt x="60960" y="92965"/>
                </a:cubicBezTo>
                <a:cubicBezTo>
                  <a:pt x="59435" y="82297"/>
                  <a:pt x="57911" y="76200"/>
                  <a:pt x="54864" y="71629"/>
                </a:cubicBezTo>
                <a:cubicBezTo>
                  <a:pt x="50292" y="67056"/>
                  <a:pt x="45720" y="65533"/>
                  <a:pt x="41148" y="65533"/>
                </a:cubicBezTo>
                <a:cubicBezTo>
                  <a:pt x="36576" y="65533"/>
                  <a:pt x="33528" y="68580"/>
                  <a:pt x="30479" y="73153"/>
                </a:cubicBezTo>
                <a:cubicBezTo>
                  <a:pt x="27432" y="77724"/>
                  <a:pt x="25907" y="85344"/>
                  <a:pt x="27432" y="94488"/>
                </a:cubicBezTo>
                <a:close/>
                <a:moveTo>
                  <a:pt x="143256" y="102109"/>
                </a:moveTo>
                <a:lnTo>
                  <a:pt x="164592" y="105156"/>
                </a:lnTo>
                <a:cubicBezTo>
                  <a:pt x="161544" y="114300"/>
                  <a:pt x="158495" y="121921"/>
                  <a:pt x="153923" y="126492"/>
                </a:cubicBezTo>
                <a:cubicBezTo>
                  <a:pt x="147828" y="131065"/>
                  <a:pt x="141732" y="134112"/>
                  <a:pt x="134111" y="135636"/>
                </a:cubicBezTo>
                <a:cubicBezTo>
                  <a:pt x="121920" y="135636"/>
                  <a:pt x="112776" y="132588"/>
                  <a:pt x="106679" y="126492"/>
                </a:cubicBezTo>
                <a:cubicBezTo>
                  <a:pt x="99060" y="118873"/>
                  <a:pt x="94488" y="106680"/>
                  <a:pt x="92964" y="91441"/>
                </a:cubicBezTo>
                <a:cubicBezTo>
                  <a:pt x="91439" y="76200"/>
                  <a:pt x="92964" y="62485"/>
                  <a:pt x="100584" y="53341"/>
                </a:cubicBezTo>
                <a:cubicBezTo>
                  <a:pt x="105156" y="44197"/>
                  <a:pt x="112776" y="39624"/>
                  <a:pt x="121920" y="39624"/>
                </a:cubicBezTo>
                <a:cubicBezTo>
                  <a:pt x="134111" y="38100"/>
                  <a:pt x="141732" y="41149"/>
                  <a:pt x="149351" y="48768"/>
                </a:cubicBezTo>
                <a:cubicBezTo>
                  <a:pt x="156972" y="56388"/>
                  <a:pt x="161544" y="70105"/>
                  <a:pt x="163067" y="88392"/>
                </a:cubicBezTo>
                <a:lnTo>
                  <a:pt x="163067" y="91441"/>
                </a:lnTo>
                <a:lnTo>
                  <a:pt x="114300" y="96012"/>
                </a:lnTo>
                <a:cubicBezTo>
                  <a:pt x="114300" y="102109"/>
                  <a:pt x="115823" y="108205"/>
                  <a:pt x="120395" y="112777"/>
                </a:cubicBezTo>
                <a:cubicBezTo>
                  <a:pt x="123444" y="115824"/>
                  <a:pt x="128016" y="117349"/>
                  <a:pt x="132588" y="117349"/>
                </a:cubicBezTo>
                <a:cubicBezTo>
                  <a:pt x="138684" y="115824"/>
                  <a:pt x="141732" y="111253"/>
                  <a:pt x="143256" y="102109"/>
                </a:cubicBezTo>
                <a:close/>
                <a:moveTo>
                  <a:pt x="141732" y="77724"/>
                </a:moveTo>
                <a:cubicBezTo>
                  <a:pt x="141732" y="70105"/>
                  <a:pt x="140207" y="65533"/>
                  <a:pt x="135635" y="62485"/>
                </a:cubicBezTo>
                <a:cubicBezTo>
                  <a:pt x="132588" y="57912"/>
                  <a:pt x="129539" y="57912"/>
                  <a:pt x="124967" y="57912"/>
                </a:cubicBezTo>
                <a:cubicBezTo>
                  <a:pt x="121920" y="57912"/>
                  <a:pt x="117348" y="59436"/>
                  <a:pt x="115823" y="64009"/>
                </a:cubicBezTo>
                <a:cubicBezTo>
                  <a:pt x="112776" y="68580"/>
                  <a:pt x="111251" y="73153"/>
                  <a:pt x="112776" y="80773"/>
                </a:cubicBezTo>
                <a:close/>
                <a:moveTo>
                  <a:pt x="181356" y="128017"/>
                </a:moveTo>
                <a:lnTo>
                  <a:pt x="170688" y="1524"/>
                </a:lnTo>
                <a:lnTo>
                  <a:pt x="190500" y="0"/>
                </a:lnTo>
                <a:lnTo>
                  <a:pt x="195072" y="45721"/>
                </a:lnTo>
                <a:cubicBezTo>
                  <a:pt x="196595" y="41149"/>
                  <a:pt x="199644" y="36577"/>
                  <a:pt x="204216" y="35053"/>
                </a:cubicBezTo>
                <a:cubicBezTo>
                  <a:pt x="207264" y="32005"/>
                  <a:pt x="210311" y="30480"/>
                  <a:pt x="214884" y="30480"/>
                </a:cubicBezTo>
                <a:cubicBezTo>
                  <a:pt x="224028" y="28956"/>
                  <a:pt x="231648" y="33529"/>
                  <a:pt x="239267" y="41149"/>
                </a:cubicBezTo>
                <a:cubicBezTo>
                  <a:pt x="245364" y="47244"/>
                  <a:pt x="249935" y="59436"/>
                  <a:pt x="251460" y="74677"/>
                </a:cubicBezTo>
                <a:cubicBezTo>
                  <a:pt x="252984" y="91441"/>
                  <a:pt x="251460" y="103633"/>
                  <a:pt x="245364" y="112777"/>
                </a:cubicBezTo>
                <a:cubicBezTo>
                  <a:pt x="239267" y="120397"/>
                  <a:pt x="233172" y="126492"/>
                  <a:pt x="224028" y="126492"/>
                </a:cubicBezTo>
                <a:cubicBezTo>
                  <a:pt x="219456" y="126492"/>
                  <a:pt x="214884" y="126492"/>
                  <a:pt x="211835" y="123444"/>
                </a:cubicBezTo>
                <a:cubicBezTo>
                  <a:pt x="207264" y="121921"/>
                  <a:pt x="202692" y="118873"/>
                  <a:pt x="199644" y="112777"/>
                </a:cubicBezTo>
                <a:lnTo>
                  <a:pt x="201167" y="126492"/>
                </a:lnTo>
                <a:close/>
                <a:moveTo>
                  <a:pt x="198120" y="79249"/>
                </a:moveTo>
                <a:cubicBezTo>
                  <a:pt x="198120" y="86868"/>
                  <a:pt x="199644" y="92965"/>
                  <a:pt x="201167" y="96012"/>
                </a:cubicBezTo>
                <a:cubicBezTo>
                  <a:pt x="202692" y="100585"/>
                  <a:pt x="205739" y="103633"/>
                  <a:pt x="208788" y="105156"/>
                </a:cubicBezTo>
                <a:cubicBezTo>
                  <a:pt x="211835" y="108205"/>
                  <a:pt x="214884" y="108205"/>
                  <a:pt x="217932" y="108205"/>
                </a:cubicBezTo>
                <a:cubicBezTo>
                  <a:pt x="222504" y="108205"/>
                  <a:pt x="225551" y="105156"/>
                  <a:pt x="228600" y="100585"/>
                </a:cubicBezTo>
                <a:cubicBezTo>
                  <a:pt x="231648" y="94488"/>
                  <a:pt x="231648" y="88392"/>
                  <a:pt x="231648" y="77724"/>
                </a:cubicBezTo>
                <a:cubicBezTo>
                  <a:pt x="230123" y="67056"/>
                  <a:pt x="227076" y="59436"/>
                  <a:pt x="224028" y="54865"/>
                </a:cubicBezTo>
                <a:cubicBezTo>
                  <a:pt x="220979" y="51817"/>
                  <a:pt x="216407" y="48768"/>
                  <a:pt x="211835" y="50292"/>
                </a:cubicBezTo>
                <a:cubicBezTo>
                  <a:pt x="207264" y="50292"/>
                  <a:pt x="202692" y="53341"/>
                  <a:pt x="199644" y="57912"/>
                </a:cubicBezTo>
                <a:cubicBezTo>
                  <a:pt x="198120" y="62485"/>
                  <a:pt x="196595" y="70105"/>
                  <a:pt x="198120" y="79249"/>
                </a:cubicBezTo>
                <a:close/>
                <a:moveTo>
                  <a:pt x="281939" y="54865"/>
                </a:moveTo>
                <a:lnTo>
                  <a:pt x="263651" y="51817"/>
                </a:lnTo>
                <a:cubicBezTo>
                  <a:pt x="263651" y="42673"/>
                  <a:pt x="266700" y="36577"/>
                  <a:pt x="271272" y="32005"/>
                </a:cubicBezTo>
                <a:cubicBezTo>
                  <a:pt x="277367" y="27433"/>
                  <a:pt x="283463" y="24385"/>
                  <a:pt x="292607" y="22861"/>
                </a:cubicBezTo>
                <a:cubicBezTo>
                  <a:pt x="301751" y="22861"/>
                  <a:pt x="307848" y="22861"/>
                  <a:pt x="312420" y="24385"/>
                </a:cubicBezTo>
                <a:cubicBezTo>
                  <a:pt x="316991" y="27433"/>
                  <a:pt x="321563" y="30480"/>
                  <a:pt x="323088" y="33529"/>
                </a:cubicBezTo>
                <a:cubicBezTo>
                  <a:pt x="326135" y="38100"/>
                  <a:pt x="327660" y="45721"/>
                  <a:pt x="327660" y="56388"/>
                </a:cubicBezTo>
                <a:lnTo>
                  <a:pt x="330707" y="83821"/>
                </a:lnTo>
                <a:cubicBezTo>
                  <a:pt x="330707" y="92965"/>
                  <a:pt x="332232" y="97536"/>
                  <a:pt x="333756" y="102109"/>
                </a:cubicBezTo>
                <a:cubicBezTo>
                  <a:pt x="333756" y="105156"/>
                  <a:pt x="335279" y="109729"/>
                  <a:pt x="338328" y="114300"/>
                </a:cubicBezTo>
                <a:lnTo>
                  <a:pt x="318516" y="115824"/>
                </a:lnTo>
                <a:lnTo>
                  <a:pt x="315467" y="106680"/>
                </a:lnTo>
                <a:cubicBezTo>
                  <a:pt x="312420" y="111253"/>
                  <a:pt x="307848" y="114300"/>
                  <a:pt x="304800" y="115824"/>
                </a:cubicBezTo>
                <a:cubicBezTo>
                  <a:pt x="300228" y="118873"/>
                  <a:pt x="297179" y="120397"/>
                  <a:pt x="292607" y="120397"/>
                </a:cubicBezTo>
                <a:cubicBezTo>
                  <a:pt x="284988" y="121921"/>
                  <a:pt x="278891" y="118873"/>
                  <a:pt x="274320" y="114300"/>
                </a:cubicBezTo>
                <a:cubicBezTo>
                  <a:pt x="268223" y="109729"/>
                  <a:pt x="265176" y="103633"/>
                  <a:pt x="265176" y="96012"/>
                </a:cubicBezTo>
                <a:cubicBezTo>
                  <a:pt x="263651" y="89917"/>
                  <a:pt x="265176" y="85344"/>
                  <a:pt x="266700" y="82297"/>
                </a:cubicBezTo>
                <a:cubicBezTo>
                  <a:pt x="268223" y="77724"/>
                  <a:pt x="269748" y="74677"/>
                  <a:pt x="274320" y="71629"/>
                </a:cubicBezTo>
                <a:cubicBezTo>
                  <a:pt x="277367" y="68580"/>
                  <a:pt x="281939" y="67056"/>
                  <a:pt x="289560" y="64009"/>
                </a:cubicBezTo>
                <a:cubicBezTo>
                  <a:pt x="298704" y="60961"/>
                  <a:pt x="304800" y="57912"/>
                  <a:pt x="307848" y="56388"/>
                </a:cubicBezTo>
                <a:cubicBezTo>
                  <a:pt x="307848" y="51817"/>
                  <a:pt x="307848" y="47244"/>
                  <a:pt x="306323" y="45721"/>
                </a:cubicBezTo>
                <a:cubicBezTo>
                  <a:pt x="306323" y="44197"/>
                  <a:pt x="304800" y="44197"/>
                  <a:pt x="301751" y="42673"/>
                </a:cubicBezTo>
                <a:cubicBezTo>
                  <a:pt x="300228" y="41149"/>
                  <a:pt x="297179" y="41149"/>
                  <a:pt x="294132" y="42673"/>
                </a:cubicBezTo>
                <a:cubicBezTo>
                  <a:pt x="289560" y="42673"/>
                  <a:pt x="288035" y="42673"/>
                  <a:pt x="284988" y="45721"/>
                </a:cubicBezTo>
                <a:cubicBezTo>
                  <a:pt x="283463" y="47244"/>
                  <a:pt x="281939" y="50292"/>
                  <a:pt x="281939" y="54865"/>
                </a:cubicBezTo>
                <a:close/>
                <a:moveTo>
                  <a:pt x="309372" y="71629"/>
                </a:moveTo>
                <a:cubicBezTo>
                  <a:pt x="307848" y="73153"/>
                  <a:pt x="303276" y="74677"/>
                  <a:pt x="298704" y="76200"/>
                </a:cubicBezTo>
                <a:cubicBezTo>
                  <a:pt x="292607" y="79249"/>
                  <a:pt x="288035" y="80773"/>
                  <a:pt x="286511" y="83821"/>
                </a:cubicBezTo>
                <a:cubicBezTo>
                  <a:pt x="284988" y="85344"/>
                  <a:pt x="284988" y="88392"/>
                  <a:pt x="284988" y="91441"/>
                </a:cubicBezTo>
                <a:cubicBezTo>
                  <a:pt x="284988" y="94488"/>
                  <a:pt x="286511" y="97536"/>
                  <a:pt x="288035" y="100585"/>
                </a:cubicBezTo>
                <a:cubicBezTo>
                  <a:pt x="291084" y="102109"/>
                  <a:pt x="294132" y="103633"/>
                  <a:pt x="297179" y="102109"/>
                </a:cubicBezTo>
                <a:cubicBezTo>
                  <a:pt x="300228" y="102109"/>
                  <a:pt x="301751" y="100585"/>
                  <a:pt x="304800" y="99061"/>
                </a:cubicBezTo>
                <a:cubicBezTo>
                  <a:pt x="307848" y="97536"/>
                  <a:pt x="309372" y="94488"/>
                  <a:pt x="310895" y="91441"/>
                </a:cubicBezTo>
                <a:cubicBezTo>
                  <a:pt x="310895" y="88392"/>
                  <a:pt x="310895" y="83821"/>
                  <a:pt x="310895" y="77724"/>
                </a:cubicBezTo>
                <a:close/>
                <a:moveTo>
                  <a:pt x="422148" y="106680"/>
                </a:moveTo>
                <a:lnTo>
                  <a:pt x="400812" y="108205"/>
                </a:lnTo>
                <a:lnTo>
                  <a:pt x="397763" y="60961"/>
                </a:lnTo>
                <a:cubicBezTo>
                  <a:pt x="396240" y="51817"/>
                  <a:pt x="394716" y="45721"/>
                  <a:pt x="394716" y="42673"/>
                </a:cubicBezTo>
                <a:cubicBezTo>
                  <a:pt x="393191" y="39624"/>
                  <a:pt x="391668" y="36577"/>
                  <a:pt x="390144" y="35053"/>
                </a:cubicBezTo>
                <a:cubicBezTo>
                  <a:pt x="387096" y="33529"/>
                  <a:pt x="385572" y="33529"/>
                  <a:pt x="382524" y="33529"/>
                </a:cubicBezTo>
                <a:cubicBezTo>
                  <a:pt x="379476" y="33529"/>
                  <a:pt x="376428" y="35053"/>
                  <a:pt x="373380" y="38100"/>
                </a:cubicBezTo>
                <a:cubicBezTo>
                  <a:pt x="370332" y="39624"/>
                  <a:pt x="368808" y="44197"/>
                  <a:pt x="368808" y="47244"/>
                </a:cubicBezTo>
                <a:cubicBezTo>
                  <a:pt x="367284" y="51817"/>
                  <a:pt x="367284" y="57912"/>
                  <a:pt x="368808" y="68580"/>
                </a:cubicBezTo>
                <a:lnTo>
                  <a:pt x="373380" y="111253"/>
                </a:lnTo>
                <a:lnTo>
                  <a:pt x="352044" y="112777"/>
                </a:lnTo>
                <a:lnTo>
                  <a:pt x="344423" y="21336"/>
                </a:lnTo>
                <a:lnTo>
                  <a:pt x="362711" y="18288"/>
                </a:lnTo>
                <a:lnTo>
                  <a:pt x="364235" y="32005"/>
                </a:lnTo>
                <a:cubicBezTo>
                  <a:pt x="367284" y="27433"/>
                  <a:pt x="370332" y="22861"/>
                  <a:pt x="373380" y="19812"/>
                </a:cubicBezTo>
                <a:cubicBezTo>
                  <a:pt x="377952" y="16765"/>
                  <a:pt x="382524" y="15241"/>
                  <a:pt x="387096" y="15241"/>
                </a:cubicBezTo>
                <a:cubicBezTo>
                  <a:pt x="393191" y="13717"/>
                  <a:pt x="397763" y="15241"/>
                  <a:pt x="402335" y="18288"/>
                </a:cubicBezTo>
                <a:cubicBezTo>
                  <a:pt x="406908" y="19812"/>
                  <a:pt x="409956" y="24385"/>
                  <a:pt x="411480" y="28956"/>
                </a:cubicBezTo>
                <a:cubicBezTo>
                  <a:pt x="414528" y="33529"/>
                  <a:pt x="416052" y="39624"/>
                  <a:pt x="416052" y="48768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2197608" y="3813048"/>
            <a:ext cx="335280" cy="167640"/>
          </a:xfrm>
          <a:custGeom>
            <a:avLst/>
            <a:gdLst/>
            <a:ahLst/>
            <a:cxnLst/>
            <a:rect l="l" t="t" r="r" b="b"/>
            <a:pathLst>
              <a:path w="335280" h="167640">
                <a:moveTo>
                  <a:pt x="12192" y="149352"/>
                </a:moveTo>
                <a:lnTo>
                  <a:pt x="0" y="22859"/>
                </a:lnTo>
                <a:lnTo>
                  <a:pt x="19812" y="21335"/>
                </a:lnTo>
                <a:lnTo>
                  <a:pt x="25908" y="88391"/>
                </a:lnTo>
                <a:lnTo>
                  <a:pt x="47244" y="53340"/>
                </a:lnTo>
                <a:lnTo>
                  <a:pt x="71628" y="51816"/>
                </a:lnTo>
                <a:lnTo>
                  <a:pt x="48767" y="86867"/>
                </a:lnTo>
                <a:lnTo>
                  <a:pt x="82295" y="143255"/>
                </a:lnTo>
                <a:lnTo>
                  <a:pt x="59436" y="144779"/>
                </a:lnTo>
                <a:lnTo>
                  <a:pt x="36576" y="105155"/>
                </a:lnTo>
                <a:lnTo>
                  <a:pt x="28956" y="118872"/>
                </a:lnTo>
                <a:lnTo>
                  <a:pt x="32004" y="147828"/>
                </a:lnTo>
                <a:close/>
                <a:moveTo>
                  <a:pt x="134112" y="109728"/>
                </a:moveTo>
                <a:lnTo>
                  <a:pt x="153923" y="111252"/>
                </a:lnTo>
                <a:cubicBezTo>
                  <a:pt x="152400" y="120396"/>
                  <a:pt x="149352" y="128016"/>
                  <a:pt x="143256" y="132588"/>
                </a:cubicBezTo>
                <a:cubicBezTo>
                  <a:pt x="138684" y="138684"/>
                  <a:pt x="132588" y="140208"/>
                  <a:pt x="123444" y="141732"/>
                </a:cubicBezTo>
                <a:cubicBezTo>
                  <a:pt x="112776" y="143255"/>
                  <a:pt x="103632" y="140208"/>
                  <a:pt x="97536" y="132588"/>
                </a:cubicBezTo>
                <a:cubicBezTo>
                  <a:pt x="88392" y="124967"/>
                  <a:pt x="83820" y="112776"/>
                  <a:pt x="82295" y="97535"/>
                </a:cubicBezTo>
                <a:cubicBezTo>
                  <a:pt x="80772" y="82296"/>
                  <a:pt x="83820" y="68579"/>
                  <a:pt x="89916" y="59435"/>
                </a:cubicBezTo>
                <a:cubicBezTo>
                  <a:pt x="96012" y="50291"/>
                  <a:pt x="103632" y="45720"/>
                  <a:pt x="112776" y="45720"/>
                </a:cubicBezTo>
                <a:cubicBezTo>
                  <a:pt x="123444" y="44196"/>
                  <a:pt x="132588" y="47244"/>
                  <a:pt x="140208" y="54864"/>
                </a:cubicBezTo>
                <a:cubicBezTo>
                  <a:pt x="147828" y="64008"/>
                  <a:pt x="152400" y="76200"/>
                  <a:pt x="153923" y="94488"/>
                </a:cubicBezTo>
                <a:lnTo>
                  <a:pt x="153923" y="97535"/>
                </a:lnTo>
                <a:lnTo>
                  <a:pt x="103632" y="102108"/>
                </a:lnTo>
                <a:cubicBezTo>
                  <a:pt x="105156" y="109728"/>
                  <a:pt x="106680" y="114300"/>
                  <a:pt x="109728" y="118872"/>
                </a:cubicBezTo>
                <a:cubicBezTo>
                  <a:pt x="114300" y="121920"/>
                  <a:pt x="117348" y="123444"/>
                  <a:pt x="121920" y="123444"/>
                </a:cubicBezTo>
                <a:cubicBezTo>
                  <a:pt x="129540" y="123444"/>
                  <a:pt x="132588" y="117347"/>
                  <a:pt x="134112" y="109728"/>
                </a:cubicBezTo>
                <a:close/>
                <a:moveTo>
                  <a:pt x="132588" y="83820"/>
                </a:moveTo>
                <a:cubicBezTo>
                  <a:pt x="132588" y="77723"/>
                  <a:pt x="129540" y="71628"/>
                  <a:pt x="126492" y="68579"/>
                </a:cubicBezTo>
                <a:cubicBezTo>
                  <a:pt x="123444" y="65532"/>
                  <a:pt x="120395" y="64008"/>
                  <a:pt x="115823" y="64008"/>
                </a:cubicBezTo>
                <a:cubicBezTo>
                  <a:pt x="111252" y="64008"/>
                  <a:pt x="108204" y="67055"/>
                  <a:pt x="105156" y="70103"/>
                </a:cubicBezTo>
                <a:cubicBezTo>
                  <a:pt x="103632" y="74676"/>
                  <a:pt x="102108" y="80772"/>
                  <a:pt x="103632" y="86867"/>
                </a:cubicBezTo>
                <a:close/>
                <a:moveTo>
                  <a:pt x="192023" y="132588"/>
                </a:moveTo>
                <a:lnTo>
                  <a:pt x="172212" y="135635"/>
                </a:lnTo>
                <a:lnTo>
                  <a:pt x="164592" y="42672"/>
                </a:lnTo>
                <a:lnTo>
                  <a:pt x="182880" y="41147"/>
                </a:lnTo>
                <a:lnTo>
                  <a:pt x="184404" y="54864"/>
                </a:lnTo>
                <a:cubicBezTo>
                  <a:pt x="185928" y="47244"/>
                  <a:pt x="188976" y="44196"/>
                  <a:pt x="190500" y="41147"/>
                </a:cubicBezTo>
                <a:cubicBezTo>
                  <a:pt x="193548" y="39623"/>
                  <a:pt x="196595" y="38100"/>
                  <a:pt x="199644" y="38100"/>
                </a:cubicBezTo>
                <a:cubicBezTo>
                  <a:pt x="204216" y="36576"/>
                  <a:pt x="208788" y="38100"/>
                  <a:pt x="213360" y="41147"/>
                </a:cubicBezTo>
                <a:lnTo>
                  <a:pt x="208788" y="62484"/>
                </a:lnTo>
                <a:cubicBezTo>
                  <a:pt x="205740" y="60959"/>
                  <a:pt x="202692" y="59435"/>
                  <a:pt x="199644" y="59435"/>
                </a:cubicBezTo>
                <a:cubicBezTo>
                  <a:pt x="196595" y="59435"/>
                  <a:pt x="193548" y="60959"/>
                  <a:pt x="192023" y="62484"/>
                </a:cubicBezTo>
                <a:cubicBezTo>
                  <a:pt x="190500" y="65532"/>
                  <a:pt x="188976" y="68579"/>
                  <a:pt x="188976" y="74676"/>
                </a:cubicBezTo>
                <a:cubicBezTo>
                  <a:pt x="187452" y="80772"/>
                  <a:pt x="188976" y="89916"/>
                  <a:pt x="190500" y="105155"/>
                </a:cubicBezTo>
                <a:close/>
                <a:moveTo>
                  <a:pt x="219456" y="25908"/>
                </a:moveTo>
                <a:lnTo>
                  <a:pt x="217932" y="3047"/>
                </a:lnTo>
                <a:lnTo>
                  <a:pt x="237744" y="0"/>
                </a:lnTo>
                <a:lnTo>
                  <a:pt x="239267" y="22859"/>
                </a:lnTo>
                <a:close/>
                <a:moveTo>
                  <a:pt x="240792" y="35052"/>
                </a:moveTo>
                <a:lnTo>
                  <a:pt x="248412" y="124967"/>
                </a:lnTo>
                <a:cubicBezTo>
                  <a:pt x="249936" y="137159"/>
                  <a:pt x="249936" y="146303"/>
                  <a:pt x="248412" y="150876"/>
                </a:cubicBezTo>
                <a:cubicBezTo>
                  <a:pt x="248412" y="155447"/>
                  <a:pt x="245364" y="160020"/>
                  <a:pt x="242316" y="163067"/>
                </a:cubicBezTo>
                <a:cubicBezTo>
                  <a:pt x="239267" y="164591"/>
                  <a:pt x="234695" y="166116"/>
                  <a:pt x="230123" y="167640"/>
                </a:cubicBezTo>
                <a:cubicBezTo>
                  <a:pt x="225552" y="167640"/>
                  <a:pt x="220980" y="167640"/>
                  <a:pt x="214884" y="166116"/>
                </a:cubicBezTo>
                <a:lnTo>
                  <a:pt x="217932" y="144779"/>
                </a:lnTo>
                <a:cubicBezTo>
                  <a:pt x="219456" y="144779"/>
                  <a:pt x="220980" y="144779"/>
                  <a:pt x="222504" y="144779"/>
                </a:cubicBezTo>
                <a:cubicBezTo>
                  <a:pt x="225552" y="144779"/>
                  <a:pt x="228600" y="143255"/>
                  <a:pt x="228600" y="140208"/>
                </a:cubicBezTo>
                <a:cubicBezTo>
                  <a:pt x="230123" y="138684"/>
                  <a:pt x="230123" y="134111"/>
                  <a:pt x="228600" y="124967"/>
                </a:cubicBezTo>
                <a:lnTo>
                  <a:pt x="220980" y="38100"/>
                </a:lnTo>
                <a:close/>
                <a:moveTo>
                  <a:pt x="278892" y="60959"/>
                </a:moveTo>
                <a:lnTo>
                  <a:pt x="260604" y="57911"/>
                </a:lnTo>
                <a:cubicBezTo>
                  <a:pt x="262128" y="48767"/>
                  <a:pt x="265176" y="41147"/>
                  <a:pt x="269748" y="36576"/>
                </a:cubicBezTo>
                <a:cubicBezTo>
                  <a:pt x="274320" y="32003"/>
                  <a:pt x="281940" y="30479"/>
                  <a:pt x="291084" y="28955"/>
                </a:cubicBezTo>
                <a:cubicBezTo>
                  <a:pt x="300228" y="27432"/>
                  <a:pt x="306323" y="28955"/>
                  <a:pt x="310895" y="30479"/>
                </a:cubicBezTo>
                <a:cubicBezTo>
                  <a:pt x="315467" y="32003"/>
                  <a:pt x="318516" y="35052"/>
                  <a:pt x="321564" y="39623"/>
                </a:cubicBezTo>
                <a:cubicBezTo>
                  <a:pt x="323088" y="42672"/>
                  <a:pt x="324612" y="50291"/>
                  <a:pt x="326136" y="60959"/>
                </a:cubicBezTo>
                <a:lnTo>
                  <a:pt x="329184" y="89916"/>
                </a:lnTo>
                <a:cubicBezTo>
                  <a:pt x="329184" y="97535"/>
                  <a:pt x="330708" y="103632"/>
                  <a:pt x="330708" y="108203"/>
                </a:cubicBezTo>
                <a:cubicBezTo>
                  <a:pt x="332232" y="111252"/>
                  <a:pt x="333756" y="115823"/>
                  <a:pt x="335280" y="120396"/>
                </a:cubicBezTo>
                <a:lnTo>
                  <a:pt x="316992" y="121920"/>
                </a:lnTo>
                <a:lnTo>
                  <a:pt x="312420" y="111252"/>
                </a:lnTo>
                <a:cubicBezTo>
                  <a:pt x="309372" y="115823"/>
                  <a:pt x="306323" y="118872"/>
                  <a:pt x="303276" y="121920"/>
                </a:cubicBezTo>
                <a:cubicBezTo>
                  <a:pt x="298704" y="124967"/>
                  <a:pt x="294132" y="126491"/>
                  <a:pt x="291084" y="126491"/>
                </a:cubicBezTo>
                <a:cubicBezTo>
                  <a:pt x="283464" y="126491"/>
                  <a:pt x="277367" y="124967"/>
                  <a:pt x="271272" y="120396"/>
                </a:cubicBezTo>
                <a:cubicBezTo>
                  <a:pt x="266700" y="115823"/>
                  <a:pt x="263652" y="109728"/>
                  <a:pt x="262128" y="102108"/>
                </a:cubicBezTo>
                <a:cubicBezTo>
                  <a:pt x="262128" y="96011"/>
                  <a:pt x="263652" y="91440"/>
                  <a:pt x="265176" y="86867"/>
                </a:cubicBezTo>
                <a:cubicBezTo>
                  <a:pt x="266700" y="83820"/>
                  <a:pt x="268223" y="80772"/>
                  <a:pt x="271272" y="77723"/>
                </a:cubicBezTo>
                <a:cubicBezTo>
                  <a:pt x="274320" y="74676"/>
                  <a:pt x="280416" y="71628"/>
                  <a:pt x="288036" y="70103"/>
                </a:cubicBezTo>
                <a:cubicBezTo>
                  <a:pt x="297180" y="67055"/>
                  <a:pt x="303276" y="64008"/>
                  <a:pt x="306323" y="62484"/>
                </a:cubicBezTo>
                <a:cubicBezTo>
                  <a:pt x="306323" y="56388"/>
                  <a:pt x="304800" y="53340"/>
                  <a:pt x="304800" y="51816"/>
                </a:cubicBezTo>
                <a:cubicBezTo>
                  <a:pt x="303276" y="50291"/>
                  <a:pt x="301752" y="48767"/>
                  <a:pt x="300228" y="48767"/>
                </a:cubicBezTo>
                <a:cubicBezTo>
                  <a:pt x="298704" y="47244"/>
                  <a:pt x="295656" y="47244"/>
                  <a:pt x="291084" y="47244"/>
                </a:cubicBezTo>
                <a:cubicBezTo>
                  <a:pt x="288036" y="47244"/>
                  <a:pt x="284988" y="48767"/>
                  <a:pt x="283464" y="50291"/>
                </a:cubicBezTo>
                <a:cubicBezTo>
                  <a:pt x="281940" y="53340"/>
                  <a:pt x="280416" y="56388"/>
                  <a:pt x="278892" y="60959"/>
                </a:cubicBezTo>
                <a:close/>
                <a:moveTo>
                  <a:pt x="307848" y="77723"/>
                </a:moveTo>
                <a:cubicBezTo>
                  <a:pt x="304800" y="79247"/>
                  <a:pt x="301752" y="80772"/>
                  <a:pt x="297180" y="82296"/>
                </a:cubicBezTo>
                <a:cubicBezTo>
                  <a:pt x="291084" y="85344"/>
                  <a:pt x="286512" y="86867"/>
                  <a:pt x="284988" y="88391"/>
                </a:cubicBezTo>
                <a:cubicBezTo>
                  <a:pt x="283464" y="91440"/>
                  <a:pt x="281940" y="94488"/>
                  <a:pt x="281940" y="97535"/>
                </a:cubicBezTo>
                <a:cubicBezTo>
                  <a:pt x="283464" y="100584"/>
                  <a:pt x="284988" y="103632"/>
                  <a:pt x="286512" y="105155"/>
                </a:cubicBezTo>
                <a:cubicBezTo>
                  <a:pt x="289560" y="108203"/>
                  <a:pt x="291084" y="108203"/>
                  <a:pt x="295656" y="108203"/>
                </a:cubicBezTo>
                <a:cubicBezTo>
                  <a:pt x="297180" y="108203"/>
                  <a:pt x="300228" y="106679"/>
                  <a:pt x="303276" y="105155"/>
                </a:cubicBezTo>
                <a:cubicBezTo>
                  <a:pt x="306323" y="102108"/>
                  <a:pt x="307848" y="100584"/>
                  <a:pt x="307848" y="97535"/>
                </a:cubicBezTo>
                <a:cubicBezTo>
                  <a:pt x="309372" y="94488"/>
                  <a:pt x="309372" y="89916"/>
                  <a:pt x="307848" y="82296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2546603" y="3906012"/>
            <a:ext cx="21336" cy="25908"/>
          </a:xfrm>
          <a:custGeom>
            <a:avLst/>
            <a:gdLst/>
            <a:ahLst/>
            <a:cxnLst/>
            <a:rect l="l" t="t" r="r" b="b"/>
            <a:pathLst>
              <a:path w="21336" h="25908">
                <a:moveTo>
                  <a:pt x="1525" y="25908"/>
                </a:moveTo>
                <a:lnTo>
                  <a:pt x="0" y="1524"/>
                </a:lnTo>
                <a:lnTo>
                  <a:pt x="19813" y="0"/>
                </a:lnTo>
                <a:lnTo>
                  <a:pt x="21337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730751" y="1923288"/>
            <a:ext cx="3063239" cy="2116836"/>
          </a:xfrm>
          <a:custGeom>
            <a:avLst/>
            <a:gdLst/>
            <a:ahLst/>
            <a:cxnLst/>
            <a:rect l="l" t="t" r="r" b="b"/>
            <a:pathLst>
              <a:path w="3063239" h="2116836">
                <a:moveTo>
                  <a:pt x="3031237" y="1354836"/>
                </a:moveTo>
                <a:cubicBezTo>
                  <a:pt x="3063240" y="911352"/>
                  <a:pt x="2510029" y="509016"/>
                  <a:pt x="1795273" y="457200"/>
                </a:cubicBezTo>
                <a:cubicBezTo>
                  <a:pt x="1188721" y="413004"/>
                  <a:pt x="591312" y="260604"/>
                  <a:pt x="0" y="0"/>
                </a:cubicBezTo>
                <a:cubicBezTo>
                  <a:pt x="323088" y="400812"/>
                  <a:pt x="470917" y="790956"/>
                  <a:pt x="443485" y="1167384"/>
                </a:cubicBezTo>
                <a:cubicBezTo>
                  <a:pt x="411481" y="1610868"/>
                  <a:pt x="964693" y="2013204"/>
                  <a:pt x="1679449" y="2065019"/>
                </a:cubicBezTo>
                <a:cubicBezTo>
                  <a:pt x="2392681" y="2116836"/>
                  <a:pt x="2999233" y="1798319"/>
                  <a:pt x="3031237" y="1354836"/>
                </a:cubicBezTo>
                <a:close/>
              </a:path>
            </a:pathLst>
          </a:custGeom>
          <a:solidFill>
            <a:srgbClr val="FF9E1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693920" y="2479548"/>
            <a:ext cx="851916" cy="188976"/>
          </a:xfrm>
          <a:custGeom>
            <a:avLst/>
            <a:gdLst/>
            <a:ahLst/>
            <a:cxnLst/>
            <a:rect l="l" t="t" r="r" b="b"/>
            <a:pathLst>
              <a:path w="851916" h="188976">
                <a:moveTo>
                  <a:pt x="0" y="128016"/>
                </a:moveTo>
                <a:lnTo>
                  <a:pt x="10668" y="0"/>
                </a:lnTo>
                <a:lnTo>
                  <a:pt x="44196" y="3048"/>
                </a:lnTo>
                <a:cubicBezTo>
                  <a:pt x="56387" y="3048"/>
                  <a:pt x="64008" y="4572"/>
                  <a:pt x="68580" y="6096"/>
                </a:cubicBezTo>
                <a:cubicBezTo>
                  <a:pt x="74676" y="9144"/>
                  <a:pt x="79248" y="13716"/>
                  <a:pt x="82296" y="19812"/>
                </a:cubicBezTo>
                <a:cubicBezTo>
                  <a:pt x="86868" y="27432"/>
                  <a:pt x="88392" y="35052"/>
                  <a:pt x="86868" y="45720"/>
                </a:cubicBezTo>
                <a:cubicBezTo>
                  <a:pt x="86868" y="54864"/>
                  <a:pt x="83820" y="62484"/>
                  <a:pt x="80772" y="68580"/>
                </a:cubicBezTo>
                <a:cubicBezTo>
                  <a:pt x="76200" y="74676"/>
                  <a:pt x="71628" y="77724"/>
                  <a:pt x="65531" y="80772"/>
                </a:cubicBezTo>
                <a:cubicBezTo>
                  <a:pt x="60960" y="82296"/>
                  <a:pt x="51816" y="83820"/>
                  <a:pt x="39624" y="82296"/>
                </a:cubicBezTo>
                <a:lnTo>
                  <a:pt x="25908" y="80772"/>
                </a:lnTo>
                <a:lnTo>
                  <a:pt x="21336" y="129540"/>
                </a:lnTo>
                <a:close/>
                <a:moveTo>
                  <a:pt x="28956" y="22860"/>
                </a:moveTo>
                <a:lnTo>
                  <a:pt x="27431" y="59436"/>
                </a:lnTo>
                <a:lnTo>
                  <a:pt x="38100" y="60960"/>
                </a:lnTo>
                <a:cubicBezTo>
                  <a:pt x="45720" y="60960"/>
                  <a:pt x="51816" y="60960"/>
                  <a:pt x="54864" y="59436"/>
                </a:cubicBezTo>
                <a:cubicBezTo>
                  <a:pt x="57912" y="59436"/>
                  <a:pt x="59436" y="57912"/>
                  <a:pt x="62484" y="54864"/>
                </a:cubicBezTo>
                <a:cubicBezTo>
                  <a:pt x="64008" y="51816"/>
                  <a:pt x="65531" y="48768"/>
                  <a:pt x="65531" y="44196"/>
                </a:cubicBezTo>
                <a:cubicBezTo>
                  <a:pt x="65531" y="39624"/>
                  <a:pt x="65531" y="36576"/>
                  <a:pt x="64008" y="33528"/>
                </a:cubicBezTo>
                <a:cubicBezTo>
                  <a:pt x="62484" y="30480"/>
                  <a:pt x="59436" y="27432"/>
                  <a:pt x="56387" y="27432"/>
                </a:cubicBezTo>
                <a:cubicBezTo>
                  <a:pt x="54864" y="25908"/>
                  <a:pt x="48768" y="24384"/>
                  <a:pt x="39624" y="24384"/>
                </a:cubicBezTo>
                <a:close/>
                <a:moveTo>
                  <a:pt x="143256" y="108204"/>
                </a:moveTo>
                <a:lnTo>
                  <a:pt x="163068" y="114300"/>
                </a:lnTo>
                <a:cubicBezTo>
                  <a:pt x="160020" y="123444"/>
                  <a:pt x="155448" y="129540"/>
                  <a:pt x="149352" y="134112"/>
                </a:cubicBezTo>
                <a:cubicBezTo>
                  <a:pt x="143256" y="138684"/>
                  <a:pt x="137160" y="140208"/>
                  <a:pt x="128016" y="138684"/>
                </a:cubicBezTo>
                <a:cubicBezTo>
                  <a:pt x="117348" y="138684"/>
                  <a:pt x="109728" y="134112"/>
                  <a:pt x="103631" y="126492"/>
                </a:cubicBezTo>
                <a:cubicBezTo>
                  <a:pt x="97536" y="117348"/>
                  <a:pt x="94487" y="105156"/>
                  <a:pt x="96012" y="88392"/>
                </a:cubicBezTo>
                <a:cubicBezTo>
                  <a:pt x="96012" y="73152"/>
                  <a:pt x="100584" y="60960"/>
                  <a:pt x="109728" y="51816"/>
                </a:cubicBezTo>
                <a:cubicBezTo>
                  <a:pt x="115824" y="45720"/>
                  <a:pt x="123443" y="41148"/>
                  <a:pt x="134112" y="42672"/>
                </a:cubicBezTo>
                <a:cubicBezTo>
                  <a:pt x="144780" y="42672"/>
                  <a:pt x="152400" y="47244"/>
                  <a:pt x="158496" y="56388"/>
                </a:cubicBezTo>
                <a:cubicBezTo>
                  <a:pt x="164592" y="65532"/>
                  <a:pt x="167640" y="79248"/>
                  <a:pt x="166116" y="97536"/>
                </a:cubicBezTo>
                <a:lnTo>
                  <a:pt x="166116" y="100584"/>
                </a:lnTo>
                <a:lnTo>
                  <a:pt x="115824" y="96012"/>
                </a:lnTo>
                <a:cubicBezTo>
                  <a:pt x="114300" y="103632"/>
                  <a:pt x="115824" y="109728"/>
                  <a:pt x="118872" y="114300"/>
                </a:cubicBezTo>
                <a:cubicBezTo>
                  <a:pt x="121920" y="118872"/>
                  <a:pt x="124968" y="120396"/>
                  <a:pt x="129540" y="120396"/>
                </a:cubicBezTo>
                <a:cubicBezTo>
                  <a:pt x="137160" y="121920"/>
                  <a:pt x="141731" y="117348"/>
                  <a:pt x="143256" y="108204"/>
                </a:cubicBezTo>
                <a:close/>
                <a:moveTo>
                  <a:pt x="146304" y="83820"/>
                </a:moveTo>
                <a:cubicBezTo>
                  <a:pt x="147828" y="76200"/>
                  <a:pt x="146304" y="71628"/>
                  <a:pt x="143256" y="67056"/>
                </a:cubicBezTo>
                <a:cubicBezTo>
                  <a:pt x="140208" y="64008"/>
                  <a:pt x="137160" y="60960"/>
                  <a:pt x="134112" y="60960"/>
                </a:cubicBezTo>
                <a:cubicBezTo>
                  <a:pt x="129540" y="60960"/>
                  <a:pt x="124968" y="62484"/>
                  <a:pt x="121920" y="65532"/>
                </a:cubicBezTo>
                <a:cubicBezTo>
                  <a:pt x="118872" y="70104"/>
                  <a:pt x="117348" y="74676"/>
                  <a:pt x="117348" y="82296"/>
                </a:cubicBezTo>
                <a:close/>
                <a:moveTo>
                  <a:pt x="246887" y="146304"/>
                </a:moveTo>
                <a:lnTo>
                  <a:pt x="227076" y="144780"/>
                </a:lnTo>
                <a:lnTo>
                  <a:pt x="230124" y="97536"/>
                </a:lnTo>
                <a:cubicBezTo>
                  <a:pt x="231648" y="86868"/>
                  <a:pt x="231648" y="80772"/>
                  <a:pt x="230124" y="77724"/>
                </a:cubicBezTo>
                <a:cubicBezTo>
                  <a:pt x="230124" y="74676"/>
                  <a:pt x="228600" y="71628"/>
                  <a:pt x="227076" y="70104"/>
                </a:cubicBezTo>
                <a:cubicBezTo>
                  <a:pt x="225552" y="68580"/>
                  <a:pt x="222504" y="67056"/>
                  <a:pt x="220980" y="67056"/>
                </a:cubicBezTo>
                <a:cubicBezTo>
                  <a:pt x="216408" y="67056"/>
                  <a:pt x="213360" y="68580"/>
                  <a:pt x="210312" y="70104"/>
                </a:cubicBezTo>
                <a:cubicBezTo>
                  <a:pt x="208787" y="71628"/>
                  <a:pt x="205740" y="74676"/>
                  <a:pt x="204216" y="79248"/>
                </a:cubicBezTo>
                <a:cubicBezTo>
                  <a:pt x="202692" y="82296"/>
                  <a:pt x="202692" y="89916"/>
                  <a:pt x="201168" y="100584"/>
                </a:cubicBezTo>
                <a:lnTo>
                  <a:pt x="198120" y="141732"/>
                </a:lnTo>
                <a:lnTo>
                  <a:pt x="178308" y="140208"/>
                </a:lnTo>
                <a:lnTo>
                  <a:pt x="184404" y="48768"/>
                </a:lnTo>
                <a:lnTo>
                  <a:pt x="204216" y="50292"/>
                </a:lnTo>
                <a:lnTo>
                  <a:pt x="202692" y="62484"/>
                </a:lnTo>
                <a:cubicBezTo>
                  <a:pt x="205740" y="57912"/>
                  <a:pt x="210312" y="54864"/>
                  <a:pt x="214884" y="51816"/>
                </a:cubicBezTo>
                <a:cubicBezTo>
                  <a:pt x="219456" y="50292"/>
                  <a:pt x="224028" y="48768"/>
                  <a:pt x="228600" y="48768"/>
                </a:cubicBezTo>
                <a:cubicBezTo>
                  <a:pt x="234696" y="50292"/>
                  <a:pt x="239268" y="51816"/>
                  <a:pt x="243840" y="54864"/>
                </a:cubicBezTo>
                <a:cubicBezTo>
                  <a:pt x="246887" y="57912"/>
                  <a:pt x="249936" y="62484"/>
                  <a:pt x="249936" y="67056"/>
                </a:cubicBezTo>
                <a:cubicBezTo>
                  <a:pt x="251460" y="71628"/>
                  <a:pt x="251460" y="79248"/>
                  <a:pt x="251460" y="88392"/>
                </a:cubicBezTo>
                <a:close/>
                <a:moveTo>
                  <a:pt x="265176" y="54864"/>
                </a:moveTo>
                <a:lnTo>
                  <a:pt x="286512" y="56388"/>
                </a:lnTo>
                <a:lnTo>
                  <a:pt x="300228" y="121920"/>
                </a:lnTo>
                <a:lnTo>
                  <a:pt x="323087" y="57912"/>
                </a:lnTo>
                <a:lnTo>
                  <a:pt x="342900" y="59436"/>
                </a:lnTo>
                <a:lnTo>
                  <a:pt x="309372" y="146304"/>
                </a:lnTo>
                <a:lnTo>
                  <a:pt x="303276" y="163068"/>
                </a:lnTo>
                <a:cubicBezTo>
                  <a:pt x="300228" y="169164"/>
                  <a:pt x="298704" y="173736"/>
                  <a:pt x="295656" y="176784"/>
                </a:cubicBezTo>
                <a:cubicBezTo>
                  <a:pt x="294131" y="179832"/>
                  <a:pt x="291084" y="182880"/>
                  <a:pt x="286512" y="184404"/>
                </a:cubicBezTo>
                <a:cubicBezTo>
                  <a:pt x="283464" y="184404"/>
                  <a:pt x="278892" y="185928"/>
                  <a:pt x="274320" y="184404"/>
                </a:cubicBezTo>
                <a:cubicBezTo>
                  <a:pt x="269748" y="184404"/>
                  <a:pt x="266700" y="184404"/>
                  <a:pt x="262128" y="182880"/>
                </a:cubicBezTo>
                <a:lnTo>
                  <a:pt x="262128" y="163068"/>
                </a:lnTo>
                <a:cubicBezTo>
                  <a:pt x="265176" y="164592"/>
                  <a:pt x="268224" y="164592"/>
                  <a:pt x="271272" y="166116"/>
                </a:cubicBezTo>
                <a:cubicBezTo>
                  <a:pt x="274320" y="166116"/>
                  <a:pt x="277368" y="164592"/>
                  <a:pt x="280416" y="161544"/>
                </a:cubicBezTo>
                <a:cubicBezTo>
                  <a:pt x="283464" y="160020"/>
                  <a:pt x="284987" y="155448"/>
                  <a:pt x="288036" y="149352"/>
                </a:cubicBezTo>
                <a:close/>
                <a:moveTo>
                  <a:pt x="397764" y="156972"/>
                </a:moveTo>
                <a:lnTo>
                  <a:pt x="399287" y="143256"/>
                </a:lnTo>
                <a:cubicBezTo>
                  <a:pt x="396240" y="147828"/>
                  <a:pt x="391668" y="150876"/>
                  <a:pt x="387096" y="153924"/>
                </a:cubicBezTo>
                <a:cubicBezTo>
                  <a:pt x="382524" y="155448"/>
                  <a:pt x="377952" y="156972"/>
                  <a:pt x="373380" y="156972"/>
                </a:cubicBezTo>
                <a:cubicBezTo>
                  <a:pt x="368808" y="156972"/>
                  <a:pt x="364236" y="155448"/>
                  <a:pt x="359664" y="152400"/>
                </a:cubicBezTo>
                <a:cubicBezTo>
                  <a:pt x="356616" y="149352"/>
                  <a:pt x="353568" y="144780"/>
                  <a:pt x="352043" y="140208"/>
                </a:cubicBezTo>
                <a:cubicBezTo>
                  <a:pt x="350520" y="135636"/>
                  <a:pt x="350520" y="128016"/>
                  <a:pt x="350520" y="118872"/>
                </a:cubicBezTo>
                <a:lnTo>
                  <a:pt x="355092" y="60960"/>
                </a:lnTo>
                <a:lnTo>
                  <a:pt x="374904" y="62484"/>
                </a:lnTo>
                <a:lnTo>
                  <a:pt x="371856" y="105156"/>
                </a:lnTo>
                <a:cubicBezTo>
                  <a:pt x="370331" y="117348"/>
                  <a:pt x="370331" y="124968"/>
                  <a:pt x="371856" y="128016"/>
                </a:cubicBezTo>
                <a:cubicBezTo>
                  <a:pt x="371856" y="131064"/>
                  <a:pt x="373380" y="134112"/>
                  <a:pt x="374904" y="135636"/>
                </a:cubicBezTo>
                <a:cubicBezTo>
                  <a:pt x="376428" y="137160"/>
                  <a:pt x="379476" y="138684"/>
                  <a:pt x="382524" y="138684"/>
                </a:cubicBezTo>
                <a:cubicBezTo>
                  <a:pt x="385572" y="138684"/>
                  <a:pt x="388620" y="138684"/>
                  <a:pt x="391668" y="135636"/>
                </a:cubicBezTo>
                <a:cubicBezTo>
                  <a:pt x="394716" y="134112"/>
                  <a:pt x="396240" y="131064"/>
                  <a:pt x="397764" y="128016"/>
                </a:cubicBezTo>
                <a:cubicBezTo>
                  <a:pt x="399287" y="123444"/>
                  <a:pt x="399287" y="115824"/>
                  <a:pt x="400812" y="103632"/>
                </a:cubicBezTo>
                <a:lnTo>
                  <a:pt x="403860" y="64008"/>
                </a:lnTo>
                <a:lnTo>
                  <a:pt x="423672" y="65532"/>
                </a:lnTo>
                <a:lnTo>
                  <a:pt x="417576" y="158496"/>
                </a:lnTo>
                <a:close/>
                <a:moveTo>
                  <a:pt x="432816" y="132588"/>
                </a:moveTo>
                <a:lnTo>
                  <a:pt x="454152" y="131064"/>
                </a:lnTo>
                <a:cubicBezTo>
                  <a:pt x="454152" y="140208"/>
                  <a:pt x="460248" y="144780"/>
                  <a:pt x="469392" y="146304"/>
                </a:cubicBezTo>
                <a:cubicBezTo>
                  <a:pt x="473964" y="146304"/>
                  <a:pt x="477012" y="146304"/>
                  <a:pt x="480060" y="144780"/>
                </a:cubicBezTo>
                <a:cubicBezTo>
                  <a:pt x="481584" y="141732"/>
                  <a:pt x="483108" y="140208"/>
                  <a:pt x="483108" y="137160"/>
                </a:cubicBezTo>
                <a:cubicBezTo>
                  <a:pt x="484631" y="135636"/>
                  <a:pt x="483108" y="134112"/>
                  <a:pt x="483108" y="132588"/>
                </a:cubicBezTo>
                <a:cubicBezTo>
                  <a:pt x="481584" y="131064"/>
                  <a:pt x="480060" y="129540"/>
                  <a:pt x="475487" y="129540"/>
                </a:cubicBezTo>
                <a:cubicBezTo>
                  <a:pt x="460248" y="123444"/>
                  <a:pt x="449580" y="118872"/>
                  <a:pt x="446531" y="114300"/>
                </a:cubicBezTo>
                <a:cubicBezTo>
                  <a:pt x="440436" y="108204"/>
                  <a:pt x="438912" y="102108"/>
                  <a:pt x="438912" y="92964"/>
                </a:cubicBezTo>
                <a:cubicBezTo>
                  <a:pt x="438912" y="83820"/>
                  <a:pt x="443484" y="77724"/>
                  <a:pt x="448056" y="73152"/>
                </a:cubicBezTo>
                <a:cubicBezTo>
                  <a:pt x="454152" y="68580"/>
                  <a:pt x="461772" y="67056"/>
                  <a:pt x="472440" y="67056"/>
                </a:cubicBezTo>
                <a:cubicBezTo>
                  <a:pt x="483108" y="67056"/>
                  <a:pt x="490728" y="70104"/>
                  <a:pt x="495300" y="74676"/>
                </a:cubicBezTo>
                <a:cubicBezTo>
                  <a:pt x="499872" y="79248"/>
                  <a:pt x="502920" y="85344"/>
                  <a:pt x="504443" y="94488"/>
                </a:cubicBezTo>
                <a:lnTo>
                  <a:pt x="484631" y="97536"/>
                </a:lnTo>
                <a:cubicBezTo>
                  <a:pt x="484631" y="89916"/>
                  <a:pt x="480060" y="85344"/>
                  <a:pt x="472440" y="85344"/>
                </a:cubicBezTo>
                <a:cubicBezTo>
                  <a:pt x="466343" y="83820"/>
                  <a:pt x="463296" y="85344"/>
                  <a:pt x="461772" y="85344"/>
                </a:cubicBezTo>
                <a:cubicBezTo>
                  <a:pt x="458724" y="86868"/>
                  <a:pt x="457200" y="88392"/>
                  <a:pt x="457200" y="91440"/>
                </a:cubicBezTo>
                <a:cubicBezTo>
                  <a:pt x="457200" y="92964"/>
                  <a:pt x="458724" y="94488"/>
                  <a:pt x="460248" y="96012"/>
                </a:cubicBezTo>
                <a:cubicBezTo>
                  <a:pt x="461772" y="97536"/>
                  <a:pt x="467868" y="100584"/>
                  <a:pt x="477012" y="103632"/>
                </a:cubicBezTo>
                <a:cubicBezTo>
                  <a:pt x="489204" y="108204"/>
                  <a:pt x="495300" y="112776"/>
                  <a:pt x="499872" y="117348"/>
                </a:cubicBezTo>
                <a:cubicBezTo>
                  <a:pt x="502920" y="121920"/>
                  <a:pt x="504443" y="128016"/>
                  <a:pt x="504443" y="135636"/>
                </a:cubicBezTo>
                <a:cubicBezTo>
                  <a:pt x="502920" y="144780"/>
                  <a:pt x="499872" y="150876"/>
                  <a:pt x="493776" y="156972"/>
                </a:cubicBezTo>
                <a:cubicBezTo>
                  <a:pt x="486156" y="161544"/>
                  <a:pt x="478536" y="164592"/>
                  <a:pt x="467868" y="163068"/>
                </a:cubicBezTo>
                <a:cubicBezTo>
                  <a:pt x="457200" y="163068"/>
                  <a:pt x="449580" y="160020"/>
                  <a:pt x="443484" y="155448"/>
                </a:cubicBezTo>
                <a:cubicBezTo>
                  <a:pt x="438912" y="149352"/>
                  <a:pt x="434340" y="141732"/>
                  <a:pt x="432816" y="132588"/>
                </a:cubicBezTo>
                <a:close/>
                <a:moveTo>
                  <a:pt x="568452" y="169164"/>
                </a:moveTo>
                <a:lnTo>
                  <a:pt x="569976" y="155448"/>
                </a:lnTo>
                <a:cubicBezTo>
                  <a:pt x="566928" y="160020"/>
                  <a:pt x="562356" y="163068"/>
                  <a:pt x="557784" y="166116"/>
                </a:cubicBezTo>
                <a:cubicBezTo>
                  <a:pt x="553212" y="169164"/>
                  <a:pt x="548640" y="169164"/>
                  <a:pt x="544068" y="169164"/>
                </a:cubicBezTo>
                <a:cubicBezTo>
                  <a:pt x="537972" y="169164"/>
                  <a:pt x="533400" y="167640"/>
                  <a:pt x="530352" y="164592"/>
                </a:cubicBezTo>
                <a:cubicBezTo>
                  <a:pt x="527304" y="161544"/>
                  <a:pt x="524256" y="156972"/>
                  <a:pt x="522731" y="152400"/>
                </a:cubicBezTo>
                <a:cubicBezTo>
                  <a:pt x="521208" y="147828"/>
                  <a:pt x="519684" y="140208"/>
                  <a:pt x="521208" y="131064"/>
                </a:cubicBezTo>
                <a:lnTo>
                  <a:pt x="525780" y="73152"/>
                </a:lnTo>
                <a:lnTo>
                  <a:pt x="545592" y="74676"/>
                </a:lnTo>
                <a:lnTo>
                  <a:pt x="542543" y="117348"/>
                </a:lnTo>
                <a:cubicBezTo>
                  <a:pt x="541020" y="129540"/>
                  <a:pt x="541020" y="137160"/>
                  <a:pt x="541020" y="140208"/>
                </a:cubicBezTo>
                <a:cubicBezTo>
                  <a:pt x="541020" y="143256"/>
                  <a:pt x="542543" y="146304"/>
                  <a:pt x="545592" y="147828"/>
                </a:cubicBezTo>
                <a:cubicBezTo>
                  <a:pt x="547116" y="149352"/>
                  <a:pt x="548640" y="150876"/>
                  <a:pt x="551687" y="150876"/>
                </a:cubicBezTo>
                <a:cubicBezTo>
                  <a:pt x="556260" y="150876"/>
                  <a:pt x="559308" y="150876"/>
                  <a:pt x="562356" y="147828"/>
                </a:cubicBezTo>
                <a:cubicBezTo>
                  <a:pt x="565404" y="146304"/>
                  <a:pt x="566928" y="143256"/>
                  <a:pt x="568452" y="140208"/>
                </a:cubicBezTo>
                <a:cubicBezTo>
                  <a:pt x="568452" y="135636"/>
                  <a:pt x="569976" y="128016"/>
                  <a:pt x="571500" y="115824"/>
                </a:cubicBezTo>
                <a:lnTo>
                  <a:pt x="574548" y="76200"/>
                </a:lnTo>
                <a:lnTo>
                  <a:pt x="594360" y="77724"/>
                </a:lnTo>
                <a:lnTo>
                  <a:pt x="586740" y="170688"/>
                </a:lnTo>
                <a:close/>
                <a:moveTo>
                  <a:pt x="678180" y="176784"/>
                </a:moveTo>
                <a:lnTo>
                  <a:pt x="656843" y="175260"/>
                </a:lnTo>
                <a:lnTo>
                  <a:pt x="661416" y="128016"/>
                </a:lnTo>
                <a:cubicBezTo>
                  <a:pt x="661416" y="118872"/>
                  <a:pt x="661416" y="112776"/>
                  <a:pt x="661416" y="109728"/>
                </a:cubicBezTo>
                <a:cubicBezTo>
                  <a:pt x="659892" y="106680"/>
                  <a:pt x="659892" y="103632"/>
                  <a:pt x="656843" y="102108"/>
                </a:cubicBezTo>
                <a:cubicBezTo>
                  <a:pt x="655320" y="100584"/>
                  <a:pt x="653796" y="99060"/>
                  <a:pt x="650748" y="99060"/>
                </a:cubicBezTo>
                <a:cubicBezTo>
                  <a:pt x="647700" y="99060"/>
                  <a:pt x="644652" y="99060"/>
                  <a:pt x="641604" y="102108"/>
                </a:cubicBezTo>
                <a:cubicBezTo>
                  <a:pt x="638556" y="103632"/>
                  <a:pt x="635508" y="106680"/>
                  <a:pt x="635508" y="109728"/>
                </a:cubicBezTo>
                <a:cubicBezTo>
                  <a:pt x="633984" y="114300"/>
                  <a:pt x="632460" y="120396"/>
                  <a:pt x="630936" y="131064"/>
                </a:cubicBezTo>
                <a:lnTo>
                  <a:pt x="627887" y="173736"/>
                </a:lnTo>
                <a:lnTo>
                  <a:pt x="608076" y="172212"/>
                </a:lnTo>
                <a:lnTo>
                  <a:pt x="615696" y="79248"/>
                </a:lnTo>
                <a:lnTo>
                  <a:pt x="633984" y="80772"/>
                </a:lnTo>
                <a:lnTo>
                  <a:pt x="632460" y="94488"/>
                </a:lnTo>
                <a:cubicBezTo>
                  <a:pt x="637031" y="89916"/>
                  <a:pt x="640080" y="85344"/>
                  <a:pt x="644652" y="83820"/>
                </a:cubicBezTo>
                <a:cubicBezTo>
                  <a:pt x="649224" y="80772"/>
                  <a:pt x="653796" y="80772"/>
                  <a:pt x="658368" y="80772"/>
                </a:cubicBezTo>
                <a:cubicBezTo>
                  <a:pt x="664464" y="80772"/>
                  <a:pt x="669036" y="82296"/>
                  <a:pt x="673608" y="86868"/>
                </a:cubicBezTo>
                <a:cubicBezTo>
                  <a:pt x="676656" y="89916"/>
                  <a:pt x="679704" y="92964"/>
                  <a:pt x="681228" y="99060"/>
                </a:cubicBezTo>
                <a:cubicBezTo>
                  <a:pt x="681228" y="103632"/>
                  <a:pt x="682752" y="109728"/>
                  <a:pt x="681228" y="118872"/>
                </a:cubicBezTo>
                <a:close/>
                <a:moveTo>
                  <a:pt x="717804" y="115824"/>
                </a:moveTo>
                <a:lnTo>
                  <a:pt x="699516" y="109728"/>
                </a:lnTo>
                <a:cubicBezTo>
                  <a:pt x="702564" y="100584"/>
                  <a:pt x="707136" y="94488"/>
                  <a:pt x="711708" y="89916"/>
                </a:cubicBezTo>
                <a:cubicBezTo>
                  <a:pt x="717804" y="86868"/>
                  <a:pt x="725424" y="85344"/>
                  <a:pt x="734568" y="85344"/>
                </a:cubicBezTo>
                <a:cubicBezTo>
                  <a:pt x="743712" y="86868"/>
                  <a:pt x="749808" y="88392"/>
                  <a:pt x="754380" y="91440"/>
                </a:cubicBezTo>
                <a:cubicBezTo>
                  <a:pt x="757428" y="94488"/>
                  <a:pt x="760476" y="97536"/>
                  <a:pt x="761999" y="102108"/>
                </a:cubicBezTo>
                <a:cubicBezTo>
                  <a:pt x="763524" y="105156"/>
                  <a:pt x="765048" y="112776"/>
                  <a:pt x="763524" y="123444"/>
                </a:cubicBezTo>
                <a:lnTo>
                  <a:pt x="761999" y="152400"/>
                </a:lnTo>
                <a:cubicBezTo>
                  <a:pt x="760476" y="160020"/>
                  <a:pt x="760476" y="166116"/>
                  <a:pt x="761999" y="170688"/>
                </a:cubicBezTo>
                <a:cubicBezTo>
                  <a:pt x="761999" y="173736"/>
                  <a:pt x="761999" y="178308"/>
                  <a:pt x="763524" y="182880"/>
                </a:cubicBezTo>
                <a:lnTo>
                  <a:pt x="743712" y="181356"/>
                </a:lnTo>
                <a:lnTo>
                  <a:pt x="742187" y="170688"/>
                </a:lnTo>
                <a:cubicBezTo>
                  <a:pt x="739140" y="175260"/>
                  <a:pt x="734568" y="178308"/>
                  <a:pt x="729996" y="179832"/>
                </a:cubicBezTo>
                <a:cubicBezTo>
                  <a:pt x="726948" y="181356"/>
                  <a:pt x="722376" y="182880"/>
                  <a:pt x="717804" y="181356"/>
                </a:cubicBezTo>
                <a:cubicBezTo>
                  <a:pt x="710184" y="181356"/>
                  <a:pt x="704087" y="178308"/>
                  <a:pt x="701040" y="173736"/>
                </a:cubicBezTo>
                <a:cubicBezTo>
                  <a:pt x="696468" y="167640"/>
                  <a:pt x="694943" y="161544"/>
                  <a:pt x="694943" y="152400"/>
                </a:cubicBezTo>
                <a:cubicBezTo>
                  <a:pt x="694943" y="147828"/>
                  <a:pt x="696468" y="143256"/>
                  <a:pt x="697992" y="140208"/>
                </a:cubicBezTo>
                <a:cubicBezTo>
                  <a:pt x="701040" y="135636"/>
                  <a:pt x="704087" y="132588"/>
                  <a:pt x="707136" y="131064"/>
                </a:cubicBezTo>
                <a:cubicBezTo>
                  <a:pt x="711708" y="128016"/>
                  <a:pt x="716280" y="126492"/>
                  <a:pt x="723899" y="126492"/>
                </a:cubicBezTo>
                <a:cubicBezTo>
                  <a:pt x="734568" y="124968"/>
                  <a:pt x="740664" y="123444"/>
                  <a:pt x="743712" y="121920"/>
                </a:cubicBezTo>
                <a:cubicBezTo>
                  <a:pt x="745236" y="115824"/>
                  <a:pt x="745236" y="112776"/>
                  <a:pt x="743712" y="111252"/>
                </a:cubicBezTo>
                <a:cubicBezTo>
                  <a:pt x="743712" y="109728"/>
                  <a:pt x="742187" y="108204"/>
                  <a:pt x="740664" y="106680"/>
                </a:cubicBezTo>
                <a:cubicBezTo>
                  <a:pt x="739140" y="105156"/>
                  <a:pt x="736092" y="105156"/>
                  <a:pt x="731520" y="105156"/>
                </a:cubicBezTo>
                <a:cubicBezTo>
                  <a:pt x="728472" y="105156"/>
                  <a:pt x="725424" y="105156"/>
                  <a:pt x="723899" y="106680"/>
                </a:cubicBezTo>
                <a:cubicBezTo>
                  <a:pt x="720852" y="108204"/>
                  <a:pt x="719328" y="111252"/>
                  <a:pt x="717804" y="115824"/>
                </a:cubicBezTo>
                <a:close/>
                <a:moveTo>
                  <a:pt x="743712" y="137160"/>
                </a:moveTo>
                <a:cubicBezTo>
                  <a:pt x="740664" y="138684"/>
                  <a:pt x="736092" y="138684"/>
                  <a:pt x="731520" y="140208"/>
                </a:cubicBezTo>
                <a:cubicBezTo>
                  <a:pt x="725424" y="141732"/>
                  <a:pt x="720852" y="143256"/>
                  <a:pt x="717804" y="144780"/>
                </a:cubicBezTo>
                <a:cubicBezTo>
                  <a:pt x="716280" y="146304"/>
                  <a:pt x="714756" y="149352"/>
                  <a:pt x="714756" y="152400"/>
                </a:cubicBezTo>
                <a:cubicBezTo>
                  <a:pt x="714756" y="155448"/>
                  <a:pt x="716280" y="158496"/>
                  <a:pt x="717804" y="161544"/>
                </a:cubicBezTo>
                <a:cubicBezTo>
                  <a:pt x="719328" y="163068"/>
                  <a:pt x="722376" y="164592"/>
                  <a:pt x="725424" y="164592"/>
                </a:cubicBezTo>
                <a:cubicBezTo>
                  <a:pt x="728472" y="166116"/>
                  <a:pt x="731520" y="164592"/>
                  <a:pt x="734568" y="163068"/>
                </a:cubicBezTo>
                <a:cubicBezTo>
                  <a:pt x="737616" y="161544"/>
                  <a:pt x="739140" y="158496"/>
                  <a:pt x="740664" y="156972"/>
                </a:cubicBezTo>
                <a:cubicBezTo>
                  <a:pt x="742187" y="153924"/>
                  <a:pt x="742187" y="149352"/>
                  <a:pt x="742187" y="141732"/>
                </a:cubicBezTo>
                <a:close/>
                <a:moveTo>
                  <a:pt x="847343" y="188976"/>
                </a:moveTo>
                <a:lnTo>
                  <a:pt x="827531" y="187452"/>
                </a:lnTo>
                <a:lnTo>
                  <a:pt x="830580" y="140208"/>
                </a:lnTo>
                <a:cubicBezTo>
                  <a:pt x="832104" y="131064"/>
                  <a:pt x="832104" y="124968"/>
                  <a:pt x="830580" y="121920"/>
                </a:cubicBezTo>
                <a:cubicBezTo>
                  <a:pt x="830580" y="118872"/>
                  <a:pt x="829056" y="115824"/>
                  <a:pt x="827531" y="114300"/>
                </a:cubicBezTo>
                <a:cubicBezTo>
                  <a:pt x="826008" y="112776"/>
                  <a:pt x="822960" y="111252"/>
                  <a:pt x="821436" y="111252"/>
                </a:cubicBezTo>
                <a:cubicBezTo>
                  <a:pt x="816864" y="111252"/>
                  <a:pt x="813816" y="111252"/>
                  <a:pt x="810768" y="114300"/>
                </a:cubicBezTo>
                <a:cubicBezTo>
                  <a:pt x="809243" y="115824"/>
                  <a:pt x="806196" y="118872"/>
                  <a:pt x="804672" y="121920"/>
                </a:cubicBezTo>
                <a:cubicBezTo>
                  <a:pt x="803148" y="126492"/>
                  <a:pt x="803148" y="132588"/>
                  <a:pt x="801624" y="143256"/>
                </a:cubicBezTo>
                <a:lnTo>
                  <a:pt x="798576" y="185928"/>
                </a:lnTo>
                <a:lnTo>
                  <a:pt x="778764" y="184404"/>
                </a:lnTo>
                <a:lnTo>
                  <a:pt x="784860" y="91440"/>
                </a:lnTo>
                <a:lnTo>
                  <a:pt x="804672" y="92964"/>
                </a:lnTo>
                <a:lnTo>
                  <a:pt x="803148" y="106680"/>
                </a:lnTo>
                <a:cubicBezTo>
                  <a:pt x="806196" y="102108"/>
                  <a:pt x="810768" y="97536"/>
                  <a:pt x="815340" y="96012"/>
                </a:cubicBezTo>
                <a:cubicBezTo>
                  <a:pt x="819912" y="92964"/>
                  <a:pt x="824484" y="92964"/>
                  <a:pt x="829056" y="92964"/>
                </a:cubicBezTo>
                <a:cubicBezTo>
                  <a:pt x="835152" y="92964"/>
                  <a:pt x="839724" y="96012"/>
                  <a:pt x="844296" y="99060"/>
                </a:cubicBezTo>
                <a:cubicBezTo>
                  <a:pt x="847343" y="102108"/>
                  <a:pt x="850392" y="106680"/>
                  <a:pt x="850392" y="111252"/>
                </a:cubicBezTo>
                <a:cubicBezTo>
                  <a:pt x="851916" y="115824"/>
                  <a:pt x="851916" y="123444"/>
                  <a:pt x="851916" y="131064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597651" y="2545080"/>
            <a:ext cx="723900" cy="179832"/>
          </a:xfrm>
          <a:custGeom>
            <a:avLst/>
            <a:gdLst/>
            <a:ahLst/>
            <a:cxnLst/>
            <a:rect l="l" t="t" r="r" b="b"/>
            <a:pathLst>
              <a:path w="723900" h="179832">
                <a:moveTo>
                  <a:pt x="0" y="128016"/>
                </a:moveTo>
                <a:lnTo>
                  <a:pt x="9145" y="0"/>
                </a:lnTo>
                <a:lnTo>
                  <a:pt x="30481" y="1524"/>
                </a:lnTo>
                <a:lnTo>
                  <a:pt x="24385" y="70104"/>
                </a:lnTo>
                <a:lnTo>
                  <a:pt x="50293" y="38100"/>
                </a:lnTo>
                <a:lnTo>
                  <a:pt x="76200" y="41148"/>
                </a:lnTo>
                <a:lnTo>
                  <a:pt x="47245" y="71628"/>
                </a:lnTo>
                <a:lnTo>
                  <a:pt x="70105" y="132588"/>
                </a:lnTo>
                <a:lnTo>
                  <a:pt x="48768" y="131064"/>
                </a:lnTo>
                <a:lnTo>
                  <a:pt x="33529" y="88392"/>
                </a:lnTo>
                <a:lnTo>
                  <a:pt x="22861" y="99060"/>
                </a:lnTo>
                <a:lnTo>
                  <a:pt x="21337" y="129540"/>
                </a:lnTo>
                <a:close/>
                <a:moveTo>
                  <a:pt x="128017" y="108204"/>
                </a:moveTo>
                <a:lnTo>
                  <a:pt x="147829" y="112776"/>
                </a:lnTo>
                <a:cubicBezTo>
                  <a:pt x="144781" y="121920"/>
                  <a:pt x="140209" y="128016"/>
                  <a:pt x="134112" y="132588"/>
                </a:cubicBezTo>
                <a:cubicBezTo>
                  <a:pt x="128017" y="137160"/>
                  <a:pt x="120397" y="138684"/>
                  <a:pt x="112777" y="138684"/>
                </a:cubicBezTo>
                <a:cubicBezTo>
                  <a:pt x="102109" y="137160"/>
                  <a:pt x="92965" y="132588"/>
                  <a:pt x="86868" y="124968"/>
                </a:cubicBezTo>
                <a:cubicBezTo>
                  <a:pt x="80773" y="115824"/>
                  <a:pt x="77725" y="103632"/>
                  <a:pt x="79249" y="88392"/>
                </a:cubicBezTo>
                <a:cubicBezTo>
                  <a:pt x="80773" y="71628"/>
                  <a:pt x="85345" y="59436"/>
                  <a:pt x="92965" y="51816"/>
                </a:cubicBezTo>
                <a:cubicBezTo>
                  <a:pt x="99061" y="44196"/>
                  <a:pt x="108205" y="41148"/>
                  <a:pt x="117349" y="41148"/>
                </a:cubicBezTo>
                <a:cubicBezTo>
                  <a:pt x="128017" y="42672"/>
                  <a:pt x="137161" y="47244"/>
                  <a:pt x="141733" y="54864"/>
                </a:cubicBezTo>
                <a:cubicBezTo>
                  <a:pt x="147829" y="65532"/>
                  <a:pt x="150877" y="79248"/>
                  <a:pt x="149353" y="96012"/>
                </a:cubicBezTo>
                <a:lnTo>
                  <a:pt x="149353" y="99060"/>
                </a:lnTo>
                <a:lnTo>
                  <a:pt x="99061" y="96012"/>
                </a:lnTo>
                <a:cubicBezTo>
                  <a:pt x="99061" y="103632"/>
                  <a:pt x="100585" y="108204"/>
                  <a:pt x="103633" y="112776"/>
                </a:cubicBezTo>
                <a:cubicBezTo>
                  <a:pt x="106681" y="117348"/>
                  <a:pt x="109729" y="118872"/>
                  <a:pt x="114300" y="120396"/>
                </a:cubicBezTo>
                <a:cubicBezTo>
                  <a:pt x="120397" y="120396"/>
                  <a:pt x="124968" y="115824"/>
                  <a:pt x="128017" y="108204"/>
                </a:cubicBezTo>
                <a:close/>
                <a:moveTo>
                  <a:pt x="131065" y="82296"/>
                </a:moveTo>
                <a:cubicBezTo>
                  <a:pt x="131065" y="76200"/>
                  <a:pt x="129541" y="70104"/>
                  <a:pt x="128017" y="67056"/>
                </a:cubicBezTo>
                <a:cubicBezTo>
                  <a:pt x="124968" y="62484"/>
                  <a:pt x="121921" y="60960"/>
                  <a:pt x="117349" y="59436"/>
                </a:cubicBezTo>
                <a:cubicBezTo>
                  <a:pt x="112777" y="59436"/>
                  <a:pt x="109729" y="60960"/>
                  <a:pt x="106681" y="65532"/>
                </a:cubicBezTo>
                <a:cubicBezTo>
                  <a:pt x="103633" y="68580"/>
                  <a:pt x="100585" y="73152"/>
                  <a:pt x="100585" y="80772"/>
                </a:cubicBezTo>
                <a:close/>
                <a:moveTo>
                  <a:pt x="161545" y="140208"/>
                </a:moveTo>
                <a:lnTo>
                  <a:pt x="170689" y="12192"/>
                </a:lnTo>
                <a:lnTo>
                  <a:pt x="190500" y="13716"/>
                </a:lnTo>
                <a:lnTo>
                  <a:pt x="187453" y="59436"/>
                </a:lnTo>
                <a:cubicBezTo>
                  <a:pt x="190500" y="54864"/>
                  <a:pt x="195073" y="51816"/>
                  <a:pt x="198121" y="50292"/>
                </a:cubicBezTo>
                <a:cubicBezTo>
                  <a:pt x="202693" y="48768"/>
                  <a:pt x="205741" y="47244"/>
                  <a:pt x="210312" y="48768"/>
                </a:cubicBezTo>
                <a:cubicBezTo>
                  <a:pt x="219456" y="48768"/>
                  <a:pt x="227077" y="53340"/>
                  <a:pt x="231649" y="62484"/>
                </a:cubicBezTo>
                <a:cubicBezTo>
                  <a:pt x="237745" y="70104"/>
                  <a:pt x="239268" y="82296"/>
                  <a:pt x="239268" y="97536"/>
                </a:cubicBezTo>
                <a:cubicBezTo>
                  <a:pt x="237745" y="114300"/>
                  <a:pt x="233173" y="124968"/>
                  <a:pt x="227077" y="134112"/>
                </a:cubicBezTo>
                <a:cubicBezTo>
                  <a:pt x="219456" y="141732"/>
                  <a:pt x="211837" y="144780"/>
                  <a:pt x="204217" y="144780"/>
                </a:cubicBezTo>
                <a:cubicBezTo>
                  <a:pt x="199645" y="144780"/>
                  <a:pt x="195073" y="143256"/>
                  <a:pt x="190500" y="140208"/>
                </a:cubicBezTo>
                <a:cubicBezTo>
                  <a:pt x="187453" y="137160"/>
                  <a:pt x="182881" y="132588"/>
                  <a:pt x="181356" y="126492"/>
                </a:cubicBezTo>
                <a:lnTo>
                  <a:pt x="179833" y="140208"/>
                </a:lnTo>
                <a:close/>
                <a:moveTo>
                  <a:pt x="184405" y="92964"/>
                </a:moveTo>
                <a:cubicBezTo>
                  <a:pt x="184405" y="100584"/>
                  <a:pt x="184405" y="106680"/>
                  <a:pt x="185929" y="111252"/>
                </a:cubicBezTo>
                <a:cubicBezTo>
                  <a:pt x="187453" y="115824"/>
                  <a:pt x="188977" y="118872"/>
                  <a:pt x="192025" y="120396"/>
                </a:cubicBezTo>
                <a:cubicBezTo>
                  <a:pt x="193549" y="123444"/>
                  <a:pt x="196597" y="124968"/>
                  <a:pt x="199645" y="124968"/>
                </a:cubicBezTo>
                <a:cubicBezTo>
                  <a:pt x="204217" y="124968"/>
                  <a:pt x="208789" y="123444"/>
                  <a:pt x="211837" y="118872"/>
                </a:cubicBezTo>
                <a:cubicBezTo>
                  <a:pt x="214885" y="114300"/>
                  <a:pt x="217933" y="106680"/>
                  <a:pt x="217933" y="97536"/>
                </a:cubicBezTo>
                <a:cubicBezTo>
                  <a:pt x="219456" y="86868"/>
                  <a:pt x="217933" y="79248"/>
                  <a:pt x="214885" y="74676"/>
                </a:cubicBezTo>
                <a:cubicBezTo>
                  <a:pt x="211837" y="70104"/>
                  <a:pt x="208789" y="67056"/>
                  <a:pt x="204217" y="67056"/>
                </a:cubicBezTo>
                <a:cubicBezTo>
                  <a:pt x="199645" y="65532"/>
                  <a:pt x="195073" y="68580"/>
                  <a:pt x="190500" y="71628"/>
                </a:cubicBezTo>
                <a:cubicBezTo>
                  <a:pt x="187453" y="76200"/>
                  <a:pt x="185929" y="83820"/>
                  <a:pt x="184405" y="92964"/>
                </a:cubicBezTo>
                <a:close/>
                <a:moveTo>
                  <a:pt x="301753" y="149352"/>
                </a:moveTo>
                <a:lnTo>
                  <a:pt x="303277" y="135636"/>
                </a:lnTo>
                <a:cubicBezTo>
                  <a:pt x="300229" y="140208"/>
                  <a:pt x="295656" y="144780"/>
                  <a:pt x="291085" y="146304"/>
                </a:cubicBezTo>
                <a:cubicBezTo>
                  <a:pt x="286512" y="149352"/>
                  <a:pt x="281941" y="150876"/>
                  <a:pt x="275845" y="149352"/>
                </a:cubicBezTo>
                <a:cubicBezTo>
                  <a:pt x="271273" y="149352"/>
                  <a:pt x="266700" y="147828"/>
                  <a:pt x="263653" y="144780"/>
                </a:cubicBezTo>
                <a:cubicBezTo>
                  <a:pt x="259081" y="141732"/>
                  <a:pt x="257556" y="138684"/>
                  <a:pt x="256033" y="132588"/>
                </a:cubicBezTo>
                <a:cubicBezTo>
                  <a:pt x="254509" y="128016"/>
                  <a:pt x="252985" y="121920"/>
                  <a:pt x="254509" y="112776"/>
                </a:cubicBezTo>
                <a:lnTo>
                  <a:pt x="257556" y="53340"/>
                </a:lnTo>
                <a:lnTo>
                  <a:pt x="278893" y="54864"/>
                </a:lnTo>
                <a:lnTo>
                  <a:pt x="275845" y="97536"/>
                </a:lnTo>
                <a:cubicBezTo>
                  <a:pt x="274321" y="109728"/>
                  <a:pt x="274321" y="117348"/>
                  <a:pt x="274321" y="120396"/>
                </a:cubicBezTo>
                <a:cubicBezTo>
                  <a:pt x="274321" y="123444"/>
                  <a:pt x="275845" y="126492"/>
                  <a:pt x="277368" y="128016"/>
                </a:cubicBezTo>
                <a:cubicBezTo>
                  <a:pt x="280417" y="131064"/>
                  <a:pt x="281941" y="131064"/>
                  <a:pt x="284989" y="132588"/>
                </a:cubicBezTo>
                <a:cubicBezTo>
                  <a:pt x="288037" y="132588"/>
                  <a:pt x="292609" y="131064"/>
                  <a:pt x="294133" y="129540"/>
                </a:cubicBezTo>
                <a:cubicBezTo>
                  <a:pt x="297181" y="126492"/>
                  <a:pt x="300229" y="123444"/>
                  <a:pt x="301753" y="120396"/>
                </a:cubicBezTo>
                <a:cubicBezTo>
                  <a:pt x="301753" y="117348"/>
                  <a:pt x="303277" y="108204"/>
                  <a:pt x="304800" y="96012"/>
                </a:cubicBezTo>
                <a:lnTo>
                  <a:pt x="306325" y="57912"/>
                </a:lnTo>
                <a:lnTo>
                  <a:pt x="327661" y="59436"/>
                </a:lnTo>
                <a:lnTo>
                  <a:pt x="320041" y="150876"/>
                </a:lnTo>
                <a:close/>
                <a:moveTo>
                  <a:pt x="382524" y="62484"/>
                </a:moveTo>
                <a:lnTo>
                  <a:pt x="381000" y="82296"/>
                </a:lnTo>
                <a:lnTo>
                  <a:pt x="367285" y="80772"/>
                </a:lnTo>
                <a:lnTo>
                  <a:pt x="365761" y="118872"/>
                </a:lnTo>
                <a:cubicBezTo>
                  <a:pt x="364237" y="126492"/>
                  <a:pt x="364237" y="131064"/>
                  <a:pt x="364237" y="132588"/>
                </a:cubicBezTo>
                <a:cubicBezTo>
                  <a:pt x="365761" y="135636"/>
                  <a:pt x="367285" y="135636"/>
                  <a:pt x="370333" y="137160"/>
                </a:cubicBezTo>
                <a:cubicBezTo>
                  <a:pt x="371856" y="137160"/>
                  <a:pt x="374905" y="135636"/>
                  <a:pt x="377953" y="134112"/>
                </a:cubicBezTo>
                <a:lnTo>
                  <a:pt x="377953" y="153924"/>
                </a:lnTo>
                <a:cubicBezTo>
                  <a:pt x="373381" y="155448"/>
                  <a:pt x="367285" y="156972"/>
                  <a:pt x="362712" y="155448"/>
                </a:cubicBezTo>
                <a:cubicBezTo>
                  <a:pt x="356617" y="155448"/>
                  <a:pt x="353568" y="153924"/>
                  <a:pt x="350521" y="152400"/>
                </a:cubicBezTo>
                <a:cubicBezTo>
                  <a:pt x="347473" y="149352"/>
                  <a:pt x="345949" y="144780"/>
                  <a:pt x="344425" y="140208"/>
                </a:cubicBezTo>
                <a:cubicBezTo>
                  <a:pt x="344425" y="137160"/>
                  <a:pt x="344425" y="131064"/>
                  <a:pt x="344425" y="120396"/>
                </a:cubicBezTo>
                <a:lnTo>
                  <a:pt x="347473" y="79248"/>
                </a:lnTo>
                <a:lnTo>
                  <a:pt x="338329" y="79248"/>
                </a:lnTo>
                <a:lnTo>
                  <a:pt x="339853" y="59436"/>
                </a:lnTo>
                <a:lnTo>
                  <a:pt x="348997" y="60960"/>
                </a:lnTo>
                <a:lnTo>
                  <a:pt x="350521" y="42672"/>
                </a:lnTo>
                <a:lnTo>
                  <a:pt x="371856" y="28956"/>
                </a:lnTo>
                <a:lnTo>
                  <a:pt x="368809" y="62484"/>
                </a:lnTo>
                <a:close/>
                <a:moveTo>
                  <a:pt x="440437" y="160020"/>
                </a:moveTo>
                <a:lnTo>
                  <a:pt x="440437" y="146304"/>
                </a:lnTo>
                <a:cubicBezTo>
                  <a:pt x="437389" y="150876"/>
                  <a:pt x="434341" y="153924"/>
                  <a:pt x="429768" y="156972"/>
                </a:cubicBezTo>
                <a:cubicBezTo>
                  <a:pt x="425197" y="160020"/>
                  <a:pt x="419100" y="160020"/>
                  <a:pt x="414529" y="160020"/>
                </a:cubicBezTo>
                <a:cubicBezTo>
                  <a:pt x="409956" y="160020"/>
                  <a:pt x="405385" y="158496"/>
                  <a:pt x="402337" y="155448"/>
                </a:cubicBezTo>
                <a:cubicBezTo>
                  <a:pt x="397765" y="152400"/>
                  <a:pt x="394717" y="147828"/>
                  <a:pt x="393193" y="143256"/>
                </a:cubicBezTo>
                <a:cubicBezTo>
                  <a:pt x="391668" y="138684"/>
                  <a:pt x="391668" y="131064"/>
                  <a:pt x="391668" y="121920"/>
                </a:cubicBezTo>
                <a:lnTo>
                  <a:pt x="396241" y="64008"/>
                </a:lnTo>
                <a:lnTo>
                  <a:pt x="416053" y="65532"/>
                </a:lnTo>
                <a:lnTo>
                  <a:pt x="413005" y="108204"/>
                </a:lnTo>
                <a:cubicBezTo>
                  <a:pt x="413005" y="120396"/>
                  <a:pt x="413005" y="128016"/>
                  <a:pt x="413005" y="131064"/>
                </a:cubicBezTo>
                <a:cubicBezTo>
                  <a:pt x="413005" y="134112"/>
                  <a:pt x="414529" y="137160"/>
                  <a:pt x="416053" y="138684"/>
                </a:cubicBezTo>
                <a:cubicBezTo>
                  <a:pt x="417577" y="140208"/>
                  <a:pt x="420624" y="141732"/>
                  <a:pt x="423673" y="141732"/>
                </a:cubicBezTo>
                <a:cubicBezTo>
                  <a:pt x="426721" y="141732"/>
                  <a:pt x="429768" y="141732"/>
                  <a:pt x="432817" y="138684"/>
                </a:cubicBezTo>
                <a:cubicBezTo>
                  <a:pt x="435865" y="137160"/>
                  <a:pt x="438912" y="134112"/>
                  <a:pt x="438912" y="131064"/>
                </a:cubicBezTo>
                <a:cubicBezTo>
                  <a:pt x="440437" y="126492"/>
                  <a:pt x="441961" y="118872"/>
                  <a:pt x="441961" y="106680"/>
                </a:cubicBezTo>
                <a:lnTo>
                  <a:pt x="445009" y="67056"/>
                </a:lnTo>
                <a:lnTo>
                  <a:pt x="464821" y="68580"/>
                </a:lnTo>
                <a:lnTo>
                  <a:pt x="458724" y="161544"/>
                </a:lnTo>
                <a:close/>
                <a:moveTo>
                  <a:pt x="509017" y="36576"/>
                </a:moveTo>
                <a:lnTo>
                  <a:pt x="505968" y="83820"/>
                </a:lnTo>
                <a:cubicBezTo>
                  <a:pt x="509017" y="79248"/>
                  <a:pt x="513589" y="76200"/>
                  <a:pt x="516637" y="73152"/>
                </a:cubicBezTo>
                <a:cubicBezTo>
                  <a:pt x="521209" y="71628"/>
                  <a:pt x="525781" y="71628"/>
                  <a:pt x="530353" y="71628"/>
                </a:cubicBezTo>
                <a:cubicBezTo>
                  <a:pt x="536449" y="71628"/>
                  <a:pt x="541021" y="73152"/>
                  <a:pt x="544068" y="77724"/>
                </a:cubicBezTo>
                <a:cubicBezTo>
                  <a:pt x="548641" y="80772"/>
                  <a:pt x="551689" y="85344"/>
                  <a:pt x="553212" y="91440"/>
                </a:cubicBezTo>
                <a:cubicBezTo>
                  <a:pt x="553212" y="96012"/>
                  <a:pt x="553212" y="103632"/>
                  <a:pt x="553212" y="112776"/>
                </a:cubicBezTo>
                <a:lnTo>
                  <a:pt x="548641" y="167640"/>
                </a:lnTo>
                <a:lnTo>
                  <a:pt x="528829" y="166116"/>
                </a:lnTo>
                <a:lnTo>
                  <a:pt x="531877" y="117348"/>
                </a:lnTo>
                <a:cubicBezTo>
                  <a:pt x="533400" y="106680"/>
                  <a:pt x="533400" y="99060"/>
                  <a:pt x="531877" y="96012"/>
                </a:cubicBezTo>
                <a:cubicBezTo>
                  <a:pt x="530353" y="91440"/>
                  <a:pt x="527305" y="89916"/>
                  <a:pt x="521209" y="89916"/>
                </a:cubicBezTo>
                <a:cubicBezTo>
                  <a:pt x="516637" y="88392"/>
                  <a:pt x="512065" y="91440"/>
                  <a:pt x="509017" y="94488"/>
                </a:cubicBezTo>
                <a:cubicBezTo>
                  <a:pt x="505968" y="99060"/>
                  <a:pt x="504445" y="106680"/>
                  <a:pt x="502921" y="117348"/>
                </a:cubicBezTo>
                <a:lnTo>
                  <a:pt x="499873" y="164592"/>
                </a:lnTo>
                <a:lnTo>
                  <a:pt x="480061" y="163068"/>
                </a:lnTo>
                <a:lnTo>
                  <a:pt x="489205" y="35052"/>
                </a:lnTo>
                <a:close/>
                <a:moveTo>
                  <a:pt x="589789" y="106680"/>
                </a:moveTo>
                <a:lnTo>
                  <a:pt x="571500" y="100584"/>
                </a:lnTo>
                <a:cubicBezTo>
                  <a:pt x="574549" y="91440"/>
                  <a:pt x="579121" y="85344"/>
                  <a:pt x="583693" y="80772"/>
                </a:cubicBezTo>
                <a:cubicBezTo>
                  <a:pt x="589789" y="77724"/>
                  <a:pt x="597409" y="76200"/>
                  <a:pt x="606553" y="76200"/>
                </a:cubicBezTo>
                <a:cubicBezTo>
                  <a:pt x="614173" y="77724"/>
                  <a:pt x="620268" y="79248"/>
                  <a:pt x="624841" y="82296"/>
                </a:cubicBezTo>
                <a:cubicBezTo>
                  <a:pt x="629412" y="83820"/>
                  <a:pt x="632461" y="88392"/>
                  <a:pt x="633985" y="91440"/>
                </a:cubicBezTo>
                <a:cubicBezTo>
                  <a:pt x="635509" y="96012"/>
                  <a:pt x="635509" y="103632"/>
                  <a:pt x="635509" y="114300"/>
                </a:cubicBezTo>
                <a:lnTo>
                  <a:pt x="632461" y="143256"/>
                </a:lnTo>
                <a:cubicBezTo>
                  <a:pt x="632461" y="150876"/>
                  <a:pt x="632461" y="156972"/>
                  <a:pt x="632461" y="161544"/>
                </a:cubicBezTo>
                <a:cubicBezTo>
                  <a:pt x="632461" y="164592"/>
                  <a:pt x="633985" y="169164"/>
                  <a:pt x="635509" y="173736"/>
                </a:cubicBezTo>
                <a:lnTo>
                  <a:pt x="615697" y="172212"/>
                </a:lnTo>
                <a:lnTo>
                  <a:pt x="614173" y="161544"/>
                </a:lnTo>
                <a:cubicBezTo>
                  <a:pt x="609600" y="166116"/>
                  <a:pt x="606553" y="169164"/>
                  <a:pt x="601981" y="170688"/>
                </a:cubicBezTo>
                <a:cubicBezTo>
                  <a:pt x="597409" y="172212"/>
                  <a:pt x="594361" y="173736"/>
                  <a:pt x="589789" y="172212"/>
                </a:cubicBezTo>
                <a:cubicBezTo>
                  <a:pt x="582168" y="172212"/>
                  <a:pt x="576073" y="169164"/>
                  <a:pt x="571500" y="164592"/>
                </a:cubicBezTo>
                <a:cubicBezTo>
                  <a:pt x="566929" y="158496"/>
                  <a:pt x="565405" y="152400"/>
                  <a:pt x="566929" y="143256"/>
                </a:cubicBezTo>
                <a:cubicBezTo>
                  <a:pt x="566929" y="138684"/>
                  <a:pt x="568453" y="134112"/>
                  <a:pt x="569977" y="129540"/>
                </a:cubicBezTo>
                <a:cubicBezTo>
                  <a:pt x="573024" y="126492"/>
                  <a:pt x="574549" y="123444"/>
                  <a:pt x="579121" y="121920"/>
                </a:cubicBezTo>
                <a:cubicBezTo>
                  <a:pt x="582168" y="118872"/>
                  <a:pt x="588265" y="117348"/>
                  <a:pt x="595885" y="115824"/>
                </a:cubicBezTo>
                <a:cubicBezTo>
                  <a:pt x="605029" y="114300"/>
                  <a:pt x="612649" y="112776"/>
                  <a:pt x="615697" y="111252"/>
                </a:cubicBezTo>
                <a:cubicBezTo>
                  <a:pt x="615697" y="106680"/>
                  <a:pt x="615697" y="103632"/>
                  <a:pt x="615697" y="102108"/>
                </a:cubicBezTo>
                <a:cubicBezTo>
                  <a:pt x="614173" y="100584"/>
                  <a:pt x="614173" y="99060"/>
                  <a:pt x="611124" y="97536"/>
                </a:cubicBezTo>
                <a:cubicBezTo>
                  <a:pt x="609600" y="96012"/>
                  <a:pt x="606553" y="96012"/>
                  <a:pt x="603505" y="96012"/>
                </a:cubicBezTo>
                <a:cubicBezTo>
                  <a:pt x="600456" y="94488"/>
                  <a:pt x="597409" y="96012"/>
                  <a:pt x="594361" y="97536"/>
                </a:cubicBezTo>
                <a:cubicBezTo>
                  <a:pt x="592837" y="99060"/>
                  <a:pt x="591312" y="102108"/>
                  <a:pt x="589789" y="106680"/>
                </a:cubicBezTo>
                <a:close/>
                <a:moveTo>
                  <a:pt x="614173" y="128016"/>
                </a:moveTo>
                <a:cubicBezTo>
                  <a:pt x="612649" y="128016"/>
                  <a:pt x="608077" y="129540"/>
                  <a:pt x="601981" y="131064"/>
                </a:cubicBezTo>
                <a:cubicBezTo>
                  <a:pt x="595885" y="131064"/>
                  <a:pt x="591312" y="132588"/>
                  <a:pt x="589789" y="135636"/>
                </a:cubicBezTo>
                <a:cubicBezTo>
                  <a:pt x="588265" y="137160"/>
                  <a:pt x="586741" y="140208"/>
                  <a:pt x="586741" y="143256"/>
                </a:cubicBezTo>
                <a:cubicBezTo>
                  <a:pt x="586741" y="146304"/>
                  <a:pt x="586741" y="149352"/>
                  <a:pt x="589789" y="152400"/>
                </a:cubicBezTo>
                <a:cubicBezTo>
                  <a:pt x="591312" y="153924"/>
                  <a:pt x="592837" y="155448"/>
                  <a:pt x="597409" y="155448"/>
                </a:cubicBezTo>
                <a:cubicBezTo>
                  <a:pt x="598933" y="155448"/>
                  <a:pt x="601981" y="155448"/>
                  <a:pt x="605029" y="153924"/>
                </a:cubicBezTo>
                <a:cubicBezTo>
                  <a:pt x="608077" y="152400"/>
                  <a:pt x="611124" y="149352"/>
                  <a:pt x="611124" y="147828"/>
                </a:cubicBezTo>
                <a:cubicBezTo>
                  <a:pt x="612649" y="144780"/>
                  <a:pt x="614173" y="140208"/>
                  <a:pt x="614173" y="132588"/>
                </a:cubicBezTo>
                <a:close/>
                <a:moveTo>
                  <a:pt x="719329" y="179832"/>
                </a:moveTo>
                <a:lnTo>
                  <a:pt x="699517" y="178308"/>
                </a:lnTo>
                <a:lnTo>
                  <a:pt x="702565" y="131064"/>
                </a:lnTo>
                <a:cubicBezTo>
                  <a:pt x="702565" y="121920"/>
                  <a:pt x="702565" y="115824"/>
                  <a:pt x="702565" y="112776"/>
                </a:cubicBezTo>
                <a:cubicBezTo>
                  <a:pt x="702565" y="109728"/>
                  <a:pt x="701041" y="106680"/>
                  <a:pt x="699517" y="105156"/>
                </a:cubicBezTo>
                <a:cubicBezTo>
                  <a:pt x="696468" y="103632"/>
                  <a:pt x="694945" y="102108"/>
                  <a:pt x="691897" y="102108"/>
                </a:cubicBezTo>
                <a:cubicBezTo>
                  <a:pt x="688849" y="102108"/>
                  <a:pt x="685800" y="102108"/>
                  <a:pt x="682753" y="105156"/>
                </a:cubicBezTo>
                <a:cubicBezTo>
                  <a:pt x="679705" y="106680"/>
                  <a:pt x="678181" y="109728"/>
                  <a:pt x="676656" y="112776"/>
                </a:cubicBezTo>
                <a:cubicBezTo>
                  <a:pt x="675133" y="117348"/>
                  <a:pt x="673609" y="123444"/>
                  <a:pt x="673609" y="134112"/>
                </a:cubicBezTo>
                <a:lnTo>
                  <a:pt x="670561" y="176784"/>
                </a:lnTo>
                <a:lnTo>
                  <a:pt x="650749" y="175260"/>
                </a:lnTo>
                <a:lnTo>
                  <a:pt x="656845" y="82296"/>
                </a:lnTo>
                <a:lnTo>
                  <a:pt x="675133" y="83820"/>
                </a:lnTo>
                <a:lnTo>
                  <a:pt x="675133" y="97536"/>
                </a:lnTo>
                <a:cubicBezTo>
                  <a:pt x="678181" y="92964"/>
                  <a:pt x="682753" y="88392"/>
                  <a:pt x="685800" y="86868"/>
                </a:cubicBezTo>
                <a:cubicBezTo>
                  <a:pt x="690373" y="83820"/>
                  <a:pt x="694945" y="83820"/>
                  <a:pt x="701041" y="83820"/>
                </a:cubicBezTo>
                <a:cubicBezTo>
                  <a:pt x="707137" y="83820"/>
                  <a:pt x="711709" y="85344"/>
                  <a:pt x="714756" y="89916"/>
                </a:cubicBezTo>
                <a:cubicBezTo>
                  <a:pt x="719329" y="92964"/>
                  <a:pt x="720853" y="97536"/>
                  <a:pt x="722377" y="102108"/>
                </a:cubicBezTo>
                <a:cubicBezTo>
                  <a:pt x="723900" y="106680"/>
                  <a:pt x="723900" y="112776"/>
                  <a:pt x="723900" y="121920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634484" y="2670048"/>
            <a:ext cx="475488" cy="164592"/>
          </a:xfrm>
          <a:custGeom>
            <a:avLst/>
            <a:gdLst/>
            <a:ahLst/>
            <a:cxnLst/>
            <a:rect l="l" t="t" r="r" b="b"/>
            <a:pathLst>
              <a:path w="475488" h="164592">
                <a:moveTo>
                  <a:pt x="27432" y="21336"/>
                </a:moveTo>
                <a:lnTo>
                  <a:pt x="28956" y="0"/>
                </a:lnTo>
                <a:lnTo>
                  <a:pt x="48767" y="1524"/>
                </a:lnTo>
                <a:lnTo>
                  <a:pt x="47244" y="22860"/>
                </a:lnTo>
                <a:close/>
                <a:moveTo>
                  <a:pt x="47244" y="36576"/>
                </a:moveTo>
                <a:lnTo>
                  <a:pt x="39623" y="124968"/>
                </a:lnTo>
                <a:cubicBezTo>
                  <a:pt x="39623" y="138684"/>
                  <a:pt x="38100" y="146304"/>
                  <a:pt x="36576" y="150876"/>
                </a:cubicBezTo>
                <a:cubicBezTo>
                  <a:pt x="35052" y="155448"/>
                  <a:pt x="32004" y="158496"/>
                  <a:pt x="27432" y="161544"/>
                </a:cubicBezTo>
                <a:cubicBezTo>
                  <a:pt x="24384" y="163068"/>
                  <a:pt x="19812" y="164592"/>
                  <a:pt x="13716" y="164592"/>
                </a:cubicBezTo>
                <a:cubicBezTo>
                  <a:pt x="10667" y="163068"/>
                  <a:pt x="6096" y="163068"/>
                  <a:pt x="0" y="160020"/>
                </a:cubicBezTo>
                <a:lnTo>
                  <a:pt x="6096" y="140208"/>
                </a:lnTo>
                <a:cubicBezTo>
                  <a:pt x="7620" y="140208"/>
                  <a:pt x="9144" y="140208"/>
                  <a:pt x="10667" y="140208"/>
                </a:cubicBezTo>
                <a:cubicBezTo>
                  <a:pt x="13716" y="141732"/>
                  <a:pt x="16764" y="140208"/>
                  <a:pt x="18288" y="137160"/>
                </a:cubicBezTo>
                <a:cubicBezTo>
                  <a:pt x="18288" y="135636"/>
                  <a:pt x="19812" y="131064"/>
                  <a:pt x="19812" y="121920"/>
                </a:cubicBezTo>
                <a:lnTo>
                  <a:pt x="25908" y="35052"/>
                </a:lnTo>
                <a:close/>
                <a:moveTo>
                  <a:pt x="111252" y="134112"/>
                </a:moveTo>
                <a:lnTo>
                  <a:pt x="111252" y="118872"/>
                </a:lnTo>
                <a:cubicBezTo>
                  <a:pt x="108204" y="124968"/>
                  <a:pt x="105156" y="128016"/>
                  <a:pt x="100584" y="131064"/>
                </a:cubicBezTo>
                <a:cubicBezTo>
                  <a:pt x="96012" y="132588"/>
                  <a:pt x="89916" y="134112"/>
                  <a:pt x="85344" y="134112"/>
                </a:cubicBezTo>
                <a:cubicBezTo>
                  <a:pt x="80772" y="134112"/>
                  <a:pt x="76200" y="131064"/>
                  <a:pt x="73152" y="129540"/>
                </a:cubicBezTo>
                <a:cubicBezTo>
                  <a:pt x="68579" y="126492"/>
                  <a:pt x="67056" y="121920"/>
                  <a:pt x="64008" y="117348"/>
                </a:cubicBezTo>
                <a:cubicBezTo>
                  <a:pt x="62484" y="112776"/>
                  <a:pt x="62484" y="105156"/>
                  <a:pt x="64008" y="96012"/>
                </a:cubicBezTo>
                <a:lnTo>
                  <a:pt x="67056" y="38100"/>
                </a:lnTo>
                <a:lnTo>
                  <a:pt x="86867" y="39624"/>
                </a:lnTo>
                <a:lnTo>
                  <a:pt x="83820" y="80772"/>
                </a:lnTo>
                <a:cubicBezTo>
                  <a:pt x="83820" y="92964"/>
                  <a:pt x="83820" y="100584"/>
                  <a:pt x="83820" y="105156"/>
                </a:cubicBezTo>
                <a:cubicBezTo>
                  <a:pt x="83820" y="108204"/>
                  <a:pt x="85344" y="109728"/>
                  <a:pt x="86867" y="112776"/>
                </a:cubicBezTo>
                <a:cubicBezTo>
                  <a:pt x="89916" y="114300"/>
                  <a:pt x="91440" y="115824"/>
                  <a:pt x="94488" y="115824"/>
                </a:cubicBezTo>
                <a:cubicBezTo>
                  <a:pt x="97536" y="115824"/>
                  <a:pt x="100584" y="114300"/>
                  <a:pt x="103632" y="112776"/>
                </a:cubicBezTo>
                <a:cubicBezTo>
                  <a:pt x="106679" y="111252"/>
                  <a:pt x="109728" y="108204"/>
                  <a:pt x="109728" y="103632"/>
                </a:cubicBezTo>
                <a:cubicBezTo>
                  <a:pt x="111252" y="100584"/>
                  <a:pt x="112776" y="92964"/>
                  <a:pt x="112776" y="79248"/>
                </a:cubicBezTo>
                <a:lnTo>
                  <a:pt x="115823" y="41148"/>
                </a:lnTo>
                <a:lnTo>
                  <a:pt x="135636" y="42672"/>
                </a:lnTo>
                <a:lnTo>
                  <a:pt x="129540" y="134112"/>
                </a:lnTo>
                <a:close/>
                <a:moveTo>
                  <a:pt x="155448" y="44196"/>
                </a:moveTo>
                <a:lnTo>
                  <a:pt x="175260" y="45720"/>
                </a:lnTo>
                <a:lnTo>
                  <a:pt x="173736" y="57912"/>
                </a:lnTo>
                <a:cubicBezTo>
                  <a:pt x="176784" y="53340"/>
                  <a:pt x="181356" y="50292"/>
                  <a:pt x="185928" y="47244"/>
                </a:cubicBezTo>
                <a:cubicBezTo>
                  <a:pt x="188976" y="45720"/>
                  <a:pt x="193548" y="44196"/>
                  <a:pt x="198120" y="44196"/>
                </a:cubicBezTo>
                <a:cubicBezTo>
                  <a:pt x="202692" y="45720"/>
                  <a:pt x="207264" y="47244"/>
                  <a:pt x="210312" y="48768"/>
                </a:cubicBezTo>
                <a:cubicBezTo>
                  <a:pt x="214884" y="51816"/>
                  <a:pt x="216408" y="56388"/>
                  <a:pt x="217932" y="60960"/>
                </a:cubicBezTo>
                <a:cubicBezTo>
                  <a:pt x="222504" y="56388"/>
                  <a:pt x="225552" y="53340"/>
                  <a:pt x="230123" y="50292"/>
                </a:cubicBezTo>
                <a:cubicBezTo>
                  <a:pt x="234696" y="48768"/>
                  <a:pt x="239267" y="47244"/>
                  <a:pt x="242316" y="48768"/>
                </a:cubicBezTo>
                <a:cubicBezTo>
                  <a:pt x="248412" y="48768"/>
                  <a:pt x="252984" y="50292"/>
                  <a:pt x="256032" y="53340"/>
                </a:cubicBezTo>
                <a:cubicBezTo>
                  <a:pt x="259079" y="54864"/>
                  <a:pt x="262128" y="59436"/>
                  <a:pt x="263652" y="64008"/>
                </a:cubicBezTo>
                <a:cubicBezTo>
                  <a:pt x="265176" y="68580"/>
                  <a:pt x="265176" y="76200"/>
                  <a:pt x="265176" y="85344"/>
                </a:cubicBezTo>
                <a:lnTo>
                  <a:pt x="260604" y="144780"/>
                </a:lnTo>
                <a:lnTo>
                  <a:pt x="240792" y="143256"/>
                </a:lnTo>
                <a:lnTo>
                  <a:pt x="243840" y="89916"/>
                </a:lnTo>
                <a:cubicBezTo>
                  <a:pt x="245364" y="80772"/>
                  <a:pt x="245364" y="74676"/>
                  <a:pt x="243840" y="71628"/>
                </a:cubicBezTo>
                <a:cubicBezTo>
                  <a:pt x="242316" y="68580"/>
                  <a:pt x="239267" y="67056"/>
                  <a:pt x="236220" y="67056"/>
                </a:cubicBezTo>
                <a:cubicBezTo>
                  <a:pt x="231648" y="65532"/>
                  <a:pt x="227076" y="68580"/>
                  <a:pt x="224028" y="71628"/>
                </a:cubicBezTo>
                <a:cubicBezTo>
                  <a:pt x="220979" y="76200"/>
                  <a:pt x="219456" y="83820"/>
                  <a:pt x="217932" y="96012"/>
                </a:cubicBezTo>
                <a:lnTo>
                  <a:pt x="214884" y="141732"/>
                </a:lnTo>
                <a:lnTo>
                  <a:pt x="195072" y="140208"/>
                </a:lnTo>
                <a:lnTo>
                  <a:pt x="198120" y="88392"/>
                </a:lnTo>
                <a:cubicBezTo>
                  <a:pt x="199644" y="79248"/>
                  <a:pt x="199644" y="73152"/>
                  <a:pt x="198120" y="70104"/>
                </a:cubicBezTo>
                <a:cubicBezTo>
                  <a:pt x="198120" y="65532"/>
                  <a:pt x="195072" y="64008"/>
                  <a:pt x="190500" y="62484"/>
                </a:cubicBezTo>
                <a:cubicBezTo>
                  <a:pt x="187452" y="62484"/>
                  <a:pt x="184404" y="64008"/>
                  <a:pt x="181356" y="65532"/>
                </a:cubicBezTo>
                <a:cubicBezTo>
                  <a:pt x="179832" y="67056"/>
                  <a:pt x="176784" y="70104"/>
                  <a:pt x="175260" y="73152"/>
                </a:cubicBezTo>
                <a:cubicBezTo>
                  <a:pt x="173736" y="77724"/>
                  <a:pt x="173736" y="83820"/>
                  <a:pt x="172212" y="92964"/>
                </a:cubicBezTo>
                <a:lnTo>
                  <a:pt x="169164" y="137160"/>
                </a:lnTo>
                <a:lnTo>
                  <a:pt x="149352" y="135636"/>
                </a:lnTo>
                <a:close/>
                <a:moveTo>
                  <a:pt x="280416" y="146304"/>
                </a:moveTo>
                <a:lnTo>
                  <a:pt x="289560" y="18288"/>
                </a:lnTo>
                <a:lnTo>
                  <a:pt x="309372" y="19812"/>
                </a:lnTo>
                <a:lnTo>
                  <a:pt x="300228" y="147828"/>
                </a:lnTo>
                <a:close/>
                <a:moveTo>
                  <a:pt x="341376" y="85344"/>
                </a:moveTo>
                <a:lnTo>
                  <a:pt x="323088" y="80772"/>
                </a:lnTo>
                <a:cubicBezTo>
                  <a:pt x="326136" y="71628"/>
                  <a:pt x="330708" y="64008"/>
                  <a:pt x="335279" y="60960"/>
                </a:cubicBezTo>
                <a:cubicBezTo>
                  <a:pt x="341376" y="57912"/>
                  <a:pt x="347472" y="56388"/>
                  <a:pt x="358140" y="56388"/>
                </a:cubicBezTo>
                <a:cubicBezTo>
                  <a:pt x="365760" y="56388"/>
                  <a:pt x="371856" y="59436"/>
                  <a:pt x="376428" y="60960"/>
                </a:cubicBezTo>
                <a:cubicBezTo>
                  <a:pt x="381000" y="64008"/>
                  <a:pt x="384048" y="67056"/>
                  <a:pt x="385572" y="71628"/>
                </a:cubicBezTo>
                <a:cubicBezTo>
                  <a:pt x="387096" y="76200"/>
                  <a:pt x="387096" y="83820"/>
                  <a:pt x="387096" y="94488"/>
                </a:cubicBezTo>
                <a:lnTo>
                  <a:pt x="384048" y="123444"/>
                </a:lnTo>
                <a:cubicBezTo>
                  <a:pt x="384048" y="131064"/>
                  <a:pt x="384048" y="137160"/>
                  <a:pt x="384048" y="140208"/>
                </a:cubicBezTo>
                <a:cubicBezTo>
                  <a:pt x="384048" y="144780"/>
                  <a:pt x="385572" y="149352"/>
                  <a:pt x="387096" y="153924"/>
                </a:cubicBezTo>
                <a:lnTo>
                  <a:pt x="367284" y="152400"/>
                </a:lnTo>
                <a:lnTo>
                  <a:pt x="365760" y="141732"/>
                </a:lnTo>
                <a:cubicBezTo>
                  <a:pt x="361188" y="146304"/>
                  <a:pt x="358140" y="147828"/>
                  <a:pt x="353567" y="150876"/>
                </a:cubicBezTo>
                <a:cubicBezTo>
                  <a:pt x="348996" y="152400"/>
                  <a:pt x="345948" y="152400"/>
                  <a:pt x="341376" y="152400"/>
                </a:cubicBezTo>
                <a:cubicBezTo>
                  <a:pt x="333756" y="152400"/>
                  <a:pt x="327660" y="149352"/>
                  <a:pt x="323088" y="143256"/>
                </a:cubicBezTo>
                <a:cubicBezTo>
                  <a:pt x="318516" y="138684"/>
                  <a:pt x="316992" y="131064"/>
                  <a:pt x="318516" y="123444"/>
                </a:cubicBezTo>
                <a:cubicBezTo>
                  <a:pt x="318516" y="117348"/>
                  <a:pt x="320040" y="114300"/>
                  <a:pt x="321564" y="109728"/>
                </a:cubicBezTo>
                <a:cubicBezTo>
                  <a:pt x="324612" y="106680"/>
                  <a:pt x="326136" y="103632"/>
                  <a:pt x="330708" y="100584"/>
                </a:cubicBezTo>
                <a:cubicBezTo>
                  <a:pt x="333756" y="99060"/>
                  <a:pt x="339852" y="97536"/>
                  <a:pt x="347472" y="96012"/>
                </a:cubicBezTo>
                <a:cubicBezTo>
                  <a:pt x="356616" y="94488"/>
                  <a:pt x="364236" y="92964"/>
                  <a:pt x="367284" y="91440"/>
                </a:cubicBezTo>
                <a:cubicBezTo>
                  <a:pt x="367284" y="86868"/>
                  <a:pt x="367284" y="82296"/>
                  <a:pt x="367284" y="80772"/>
                </a:cubicBezTo>
                <a:cubicBezTo>
                  <a:pt x="365760" y="79248"/>
                  <a:pt x="365760" y="77724"/>
                  <a:pt x="362712" y="77724"/>
                </a:cubicBezTo>
                <a:cubicBezTo>
                  <a:pt x="361188" y="76200"/>
                  <a:pt x="358140" y="74676"/>
                  <a:pt x="355092" y="74676"/>
                </a:cubicBezTo>
                <a:cubicBezTo>
                  <a:pt x="352044" y="74676"/>
                  <a:pt x="348996" y="74676"/>
                  <a:pt x="345948" y="76200"/>
                </a:cubicBezTo>
                <a:cubicBezTo>
                  <a:pt x="344423" y="77724"/>
                  <a:pt x="342900" y="80772"/>
                  <a:pt x="341376" y="85344"/>
                </a:cubicBezTo>
                <a:close/>
                <a:moveTo>
                  <a:pt x="365760" y="106680"/>
                </a:moveTo>
                <a:cubicBezTo>
                  <a:pt x="364236" y="108204"/>
                  <a:pt x="359664" y="109728"/>
                  <a:pt x="353567" y="109728"/>
                </a:cubicBezTo>
                <a:cubicBezTo>
                  <a:pt x="347472" y="111252"/>
                  <a:pt x="342900" y="112776"/>
                  <a:pt x="341376" y="114300"/>
                </a:cubicBezTo>
                <a:cubicBezTo>
                  <a:pt x="339852" y="115824"/>
                  <a:pt x="338328" y="118872"/>
                  <a:pt x="338328" y="121920"/>
                </a:cubicBezTo>
                <a:cubicBezTo>
                  <a:pt x="338328" y="126492"/>
                  <a:pt x="338328" y="129540"/>
                  <a:pt x="339852" y="131064"/>
                </a:cubicBezTo>
                <a:cubicBezTo>
                  <a:pt x="342900" y="134112"/>
                  <a:pt x="344423" y="135636"/>
                  <a:pt x="348996" y="135636"/>
                </a:cubicBezTo>
                <a:cubicBezTo>
                  <a:pt x="350520" y="135636"/>
                  <a:pt x="353567" y="135636"/>
                  <a:pt x="356616" y="132588"/>
                </a:cubicBezTo>
                <a:cubicBezTo>
                  <a:pt x="359664" y="131064"/>
                  <a:pt x="361188" y="129540"/>
                  <a:pt x="362712" y="126492"/>
                </a:cubicBezTo>
                <a:cubicBezTo>
                  <a:pt x="364236" y="123444"/>
                  <a:pt x="365760" y="118872"/>
                  <a:pt x="365760" y="112776"/>
                </a:cubicBezTo>
                <a:close/>
                <a:moveTo>
                  <a:pt x="431292" y="28956"/>
                </a:moveTo>
                <a:lnTo>
                  <a:pt x="428244" y="74676"/>
                </a:lnTo>
                <a:cubicBezTo>
                  <a:pt x="431292" y="71628"/>
                  <a:pt x="434340" y="67056"/>
                  <a:pt x="438912" y="65532"/>
                </a:cubicBezTo>
                <a:cubicBezTo>
                  <a:pt x="443484" y="64008"/>
                  <a:pt x="446532" y="62484"/>
                  <a:pt x="451104" y="64008"/>
                </a:cubicBezTo>
                <a:cubicBezTo>
                  <a:pt x="457200" y="64008"/>
                  <a:pt x="463296" y="65532"/>
                  <a:pt x="466344" y="68580"/>
                </a:cubicBezTo>
                <a:cubicBezTo>
                  <a:pt x="470916" y="73152"/>
                  <a:pt x="472440" y="77724"/>
                  <a:pt x="473964" y="83820"/>
                </a:cubicBezTo>
                <a:cubicBezTo>
                  <a:pt x="475488" y="88392"/>
                  <a:pt x="475488" y="94488"/>
                  <a:pt x="473964" y="105156"/>
                </a:cubicBezTo>
                <a:lnTo>
                  <a:pt x="470916" y="160020"/>
                </a:lnTo>
                <a:lnTo>
                  <a:pt x="451104" y="158496"/>
                </a:lnTo>
                <a:lnTo>
                  <a:pt x="454152" y="109728"/>
                </a:lnTo>
                <a:cubicBezTo>
                  <a:pt x="455676" y="97536"/>
                  <a:pt x="454152" y="91440"/>
                  <a:pt x="454152" y="88392"/>
                </a:cubicBezTo>
                <a:cubicBezTo>
                  <a:pt x="451104" y="83820"/>
                  <a:pt x="448056" y="82296"/>
                  <a:pt x="443484" y="80772"/>
                </a:cubicBezTo>
                <a:cubicBezTo>
                  <a:pt x="438912" y="80772"/>
                  <a:pt x="434340" y="82296"/>
                  <a:pt x="431292" y="86868"/>
                </a:cubicBezTo>
                <a:cubicBezTo>
                  <a:pt x="428244" y="91440"/>
                  <a:pt x="426720" y="99060"/>
                  <a:pt x="425196" y="109728"/>
                </a:cubicBezTo>
                <a:lnTo>
                  <a:pt x="422148" y="155448"/>
                </a:lnTo>
                <a:lnTo>
                  <a:pt x="402336" y="153924"/>
                </a:lnTo>
                <a:lnTo>
                  <a:pt x="411479" y="27432"/>
                </a:ln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163312" y="2709672"/>
            <a:ext cx="245364" cy="141732"/>
          </a:xfrm>
          <a:custGeom>
            <a:avLst/>
            <a:gdLst/>
            <a:ahLst/>
            <a:cxnLst/>
            <a:rect l="l" t="t" r="r" b="b"/>
            <a:pathLst>
              <a:path w="245364" h="141732">
                <a:moveTo>
                  <a:pt x="71628" y="129540"/>
                </a:moveTo>
                <a:lnTo>
                  <a:pt x="53339" y="128016"/>
                </a:lnTo>
                <a:lnTo>
                  <a:pt x="53339" y="114300"/>
                </a:lnTo>
                <a:cubicBezTo>
                  <a:pt x="50292" y="118872"/>
                  <a:pt x="47244" y="123444"/>
                  <a:pt x="42672" y="124968"/>
                </a:cubicBezTo>
                <a:cubicBezTo>
                  <a:pt x="38100" y="128016"/>
                  <a:pt x="33528" y="128016"/>
                  <a:pt x="28956" y="128016"/>
                </a:cubicBezTo>
                <a:cubicBezTo>
                  <a:pt x="21336" y="128016"/>
                  <a:pt x="13716" y="123444"/>
                  <a:pt x="7620" y="114300"/>
                </a:cubicBezTo>
                <a:cubicBezTo>
                  <a:pt x="1524" y="105156"/>
                  <a:pt x="0" y="92964"/>
                  <a:pt x="1524" y="77724"/>
                </a:cubicBezTo>
                <a:cubicBezTo>
                  <a:pt x="1524" y="60960"/>
                  <a:pt x="6095" y="50292"/>
                  <a:pt x="12192" y="42672"/>
                </a:cubicBezTo>
                <a:cubicBezTo>
                  <a:pt x="19812" y="35052"/>
                  <a:pt x="27432" y="30480"/>
                  <a:pt x="36576" y="32004"/>
                </a:cubicBezTo>
                <a:cubicBezTo>
                  <a:pt x="41148" y="32004"/>
                  <a:pt x="44195" y="33528"/>
                  <a:pt x="47244" y="36576"/>
                </a:cubicBezTo>
                <a:cubicBezTo>
                  <a:pt x="51816" y="38100"/>
                  <a:pt x="54864" y="41148"/>
                  <a:pt x="57912" y="45720"/>
                </a:cubicBezTo>
                <a:lnTo>
                  <a:pt x="60960" y="0"/>
                </a:lnTo>
                <a:lnTo>
                  <a:pt x="80772" y="1524"/>
                </a:lnTo>
                <a:close/>
                <a:moveTo>
                  <a:pt x="21336" y="77724"/>
                </a:moveTo>
                <a:cubicBezTo>
                  <a:pt x="21336" y="85344"/>
                  <a:pt x="21336" y="91440"/>
                  <a:pt x="22860" y="96012"/>
                </a:cubicBezTo>
                <a:cubicBezTo>
                  <a:pt x="22860" y="100584"/>
                  <a:pt x="25908" y="103632"/>
                  <a:pt x="27432" y="105156"/>
                </a:cubicBezTo>
                <a:cubicBezTo>
                  <a:pt x="30480" y="108204"/>
                  <a:pt x="33528" y="109728"/>
                  <a:pt x="36576" y="109728"/>
                </a:cubicBezTo>
                <a:cubicBezTo>
                  <a:pt x="41148" y="109728"/>
                  <a:pt x="44195" y="108204"/>
                  <a:pt x="48768" y="103632"/>
                </a:cubicBezTo>
                <a:cubicBezTo>
                  <a:pt x="51816" y="99060"/>
                  <a:pt x="54864" y="91440"/>
                  <a:pt x="54864" y="82296"/>
                </a:cubicBezTo>
                <a:cubicBezTo>
                  <a:pt x="56388" y="71628"/>
                  <a:pt x="54864" y="64008"/>
                  <a:pt x="51816" y="59436"/>
                </a:cubicBezTo>
                <a:cubicBezTo>
                  <a:pt x="48768" y="53340"/>
                  <a:pt x="45720" y="51816"/>
                  <a:pt x="39624" y="50292"/>
                </a:cubicBezTo>
                <a:cubicBezTo>
                  <a:pt x="35051" y="50292"/>
                  <a:pt x="32004" y="53340"/>
                  <a:pt x="27432" y="56388"/>
                </a:cubicBezTo>
                <a:cubicBezTo>
                  <a:pt x="24384" y="60960"/>
                  <a:pt x="22860" y="68580"/>
                  <a:pt x="21336" y="77724"/>
                </a:cubicBezTo>
                <a:close/>
                <a:moveTo>
                  <a:pt x="111251" y="67056"/>
                </a:moveTo>
                <a:lnTo>
                  <a:pt x="92964" y="62484"/>
                </a:lnTo>
                <a:cubicBezTo>
                  <a:pt x="96012" y="53340"/>
                  <a:pt x="100584" y="47244"/>
                  <a:pt x="106680" y="42672"/>
                </a:cubicBezTo>
                <a:cubicBezTo>
                  <a:pt x="111251" y="39624"/>
                  <a:pt x="118872" y="38100"/>
                  <a:pt x="128016" y="38100"/>
                </a:cubicBezTo>
                <a:cubicBezTo>
                  <a:pt x="137160" y="39624"/>
                  <a:pt x="143256" y="41148"/>
                  <a:pt x="147828" y="44196"/>
                </a:cubicBezTo>
                <a:cubicBezTo>
                  <a:pt x="152400" y="45720"/>
                  <a:pt x="153924" y="50292"/>
                  <a:pt x="156972" y="53340"/>
                </a:cubicBezTo>
                <a:cubicBezTo>
                  <a:pt x="158495" y="57912"/>
                  <a:pt x="158495" y="65532"/>
                  <a:pt x="156972" y="76200"/>
                </a:cubicBezTo>
                <a:lnTo>
                  <a:pt x="155448" y="105156"/>
                </a:lnTo>
                <a:cubicBezTo>
                  <a:pt x="153924" y="112776"/>
                  <a:pt x="153924" y="118872"/>
                  <a:pt x="155448" y="123444"/>
                </a:cubicBezTo>
                <a:cubicBezTo>
                  <a:pt x="155448" y="126492"/>
                  <a:pt x="155448" y="131064"/>
                  <a:pt x="156972" y="135636"/>
                </a:cubicBezTo>
                <a:lnTo>
                  <a:pt x="137160" y="134112"/>
                </a:lnTo>
                <a:lnTo>
                  <a:pt x="135636" y="123444"/>
                </a:lnTo>
                <a:cubicBezTo>
                  <a:pt x="132588" y="128016"/>
                  <a:pt x="128016" y="131064"/>
                  <a:pt x="124968" y="132588"/>
                </a:cubicBezTo>
                <a:cubicBezTo>
                  <a:pt x="120395" y="134112"/>
                  <a:pt x="115824" y="134112"/>
                  <a:pt x="111251" y="134112"/>
                </a:cubicBezTo>
                <a:cubicBezTo>
                  <a:pt x="103632" y="134112"/>
                  <a:pt x="99060" y="131064"/>
                  <a:pt x="94488" y="124968"/>
                </a:cubicBezTo>
                <a:cubicBezTo>
                  <a:pt x="89916" y="120396"/>
                  <a:pt x="88392" y="114300"/>
                  <a:pt x="88392" y="105156"/>
                </a:cubicBezTo>
                <a:cubicBezTo>
                  <a:pt x="88392" y="100584"/>
                  <a:pt x="89916" y="96012"/>
                  <a:pt x="92964" y="91440"/>
                </a:cubicBezTo>
                <a:cubicBezTo>
                  <a:pt x="94488" y="88392"/>
                  <a:pt x="97536" y="85344"/>
                  <a:pt x="100584" y="83820"/>
                </a:cubicBezTo>
                <a:cubicBezTo>
                  <a:pt x="105156" y="80772"/>
                  <a:pt x="109728" y="79248"/>
                  <a:pt x="118872" y="77724"/>
                </a:cubicBezTo>
                <a:cubicBezTo>
                  <a:pt x="128016" y="76200"/>
                  <a:pt x="134112" y="74676"/>
                  <a:pt x="138684" y="73152"/>
                </a:cubicBezTo>
                <a:cubicBezTo>
                  <a:pt x="138684" y="68580"/>
                  <a:pt x="138684" y="65532"/>
                  <a:pt x="137160" y="64008"/>
                </a:cubicBezTo>
                <a:cubicBezTo>
                  <a:pt x="137160" y="62484"/>
                  <a:pt x="135636" y="60960"/>
                  <a:pt x="134112" y="59436"/>
                </a:cubicBezTo>
                <a:cubicBezTo>
                  <a:pt x="132588" y="57912"/>
                  <a:pt x="129539" y="57912"/>
                  <a:pt x="126492" y="56388"/>
                </a:cubicBezTo>
                <a:cubicBezTo>
                  <a:pt x="121920" y="56388"/>
                  <a:pt x="118872" y="57912"/>
                  <a:pt x="117348" y="59436"/>
                </a:cubicBezTo>
                <a:cubicBezTo>
                  <a:pt x="114300" y="60960"/>
                  <a:pt x="112776" y="64008"/>
                  <a:pt x="111251" y="67056"/>
                </a:cubicBezTo>
                <a:close/>
                <a:moveTo>
                  <a:pt x="137160" y="89916"/>
                </a:moveTo>
                <a:cubicBezTo>
                  <a:pt x="134112" y="89916"/>
                  <a:pt x="129539" y="91440"/>
                  <a:pt x="124968" y="92964"/>
                </a:cubicBezTo>
                <a:cubicBezTo>
                  <a:pt x="118872" y="92964"/>
                  <a:pt x="114300" y="94488"/>
                  <a:pt x="112776" y="97536"/>
                </a:cubicBezTo>
                <a:cubicBezTo>
                  <a:pt x="109728" y="99060"/>
                  <a:pt x="108204" y="100584"/>
                  <a:pt x="108204" y="103632"/>
                </a:cubicBezTo>
                <a:cubicBezTo>
                  <a:pt x="108204" y="108204"/>
                  <a:pt x="109728" y="111252"/>
                  <a:pt x="111251" y="112776"/>
                </a:cubicBezTo>
                <a:cubicBezTo>
                  <a:pt x="112776" y="115824"/>
                  <a:pt x="115824" y="117348"/>
                  <a:pt x="118872" y="117348"/>
                </a:cubicBezTo>
                <a:cubicBezTo>
                  <a:pt x="121920" y="117348"/>
                  <a:pt x="124968" y="117348"/>
                  <a:pt x="128016" y="115824"/>
                </a:cubicBezTo>
                <a:cubicBezTo>
                  <a:pt x="131064" y="114300"/>
                  <a:pt x="132588" y="111252"/>
                  <a:pt x="134112" y="108204"/>
                </a:cubicBezTo>
                <a:cubicBezTo>
                  <a:pt x="135636" y="106680"/>
                  <a:pt x="135636" y="102108"/>
                  <a:pt x="137160" y="94488"/>
                </a:cubicBezTo>
                <a:close/>
                <a:moveTo>
                  <a:pt x="240792" y="141732"/>
                </a:moveTo>
                <a:lnTo>
                  <a:pt x="220980" y="140208"/>
                </a:lnTo>
                <a:lnTo>
                  <a:pt x="224028" y="92964"/>
                </a:lnTo>
                <a:cubicBezTo>
                  <a:pt x="225551" y="83820"/>
                  <a:pt x="225551" y="77724"/>
                  <a:pt x="225551" y="74676"/>
                </a:cubicBezTo>
                <a:cubicBezTo>
                  <a:pt x="224028" y="71628"/>
                  <a:pt x="222504" y="68580"/>
                  <a:pt x="220980" y="67056"/>
                </a:cubicBezTo>
                <a:cubicBezTo>
                  <a:pt x="219456" y="64008"/>
                  <a:pt x="216408" y="64008"/>
                  <a:pt x="214884" y="64008"/>
                </a:cubicBezTo>
                <a:cubicBezTo>
                  <a:pt x="210312" y="64008"/>
                  <a:pt x="207264" y="64008"/>
                  <a:pt x="205739" y="65532"/>
                </a:cubicBezTo>
                <a:cubicBezTo>
                  <a:pt x="202692" y="68580"/>
                  <a:pt x="199644" y="71628"/>
                  <a:pt x="198120" y="74676"/>
                </a:cubicBezTo>
                <a:cubicBezTo>
                  <a:pt x="196595" y="79248"/>
                  <a:pt x="196595" y="85344"/>
                  <a:pt x="195072" y="96012"/>
                </a:cubicBezTo>
                <a:lnTo>
                  <a:pt x="192024" y="138684"/>
                </a:lnTo>
                <a:lnTo>
                  <a:pt x="172212" y="137160"/>
                </a:lnTo>
                <a:lnTo>
                  <a:pt x="178308" y="44196"/>
                </a:lnTo>
                <a:lnTo>
                  <a:pt x="198120" y="45720"/>
                </a:lnTo>
                <a:lnTo>
                  <a:pt x="196595" y="59436"/>
                </a:lnTo>
                <a:cubicBezTo>
                  <a:pt x="199644" y="54864"/>
                  <a:pt x="204216" y="50292"/>
                  <a:pt x="208788" y="48768"/>
                </a:cubicBezTo>
                <a:cubicBezTo>
                  <a:pt x="213360" y="45720"/>
                  <a:pt x="217932" y="45720"/>
                  <a:pt x="222504" y="45720"/>
                </a:cubicBezTo>
                <a:cubicBezTo>
                  <a:pt x="228600" y="45720"/>
                  <a:pt x="233172" y="47244"/>
                  <a:pt x="237744" y="50292"/>
                </a:cubicBezTo>
                <a:cubicBezTo>
                  <a:pt x="240792" y="54864"/>
                  <a:pt x="243839" y="57912"/>
                  <a:pt x="245364" y="64008"/>
                </a:cubicBezTo>
                <a:cubicBezTo>
                  <a:pt x="245364" y="68580"/>
                  <a:pt x="245364" y="74676"/>
                  <a:pt x="245364" y="83820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445251" y="2727960"/>
            <a:ext cx="338328" cy="164592"/>
          </a:xfrm>
          <a:custGeom>
            <a:avLst/>
            <a:gdLst/>
            <a:ahLst/>
            <a:cxnLst/>
            <a:rect l="l" t="t" r="r" b="b"/>
            <a:pathLst>
              <a:path w="338328" h="164592">
                <a:moveTo>
                  <a:pt x="27433" y="22860"/>
                </a:moveTo>
                <a:lnTo>
                  <a:pt x="28956" y="0"/>
                </a:lnTo>
                <a:lnTo>
                  <a:pt x="48768" y="1524"/>
                </a:lnTo>
                <a:lnTo>
                  <a:pt x="47245" y="24384"/>
                </a:lnTo>
                <a:close/>
                <a:moveTo>
                  <a:pt x="45721" y="36576"/>
                </a:moveTo>
                <a:lnTo>
                  <a:pt x="39625" y="126492"/>
                </a:lnTo>
                <a:cubicBezTo>
                  <a:pt x="38100" y="138684"/>
                  <a:pt x="38100" y="147828"/>
                  <a:pt x="35053" y="152400"/>
                </a:cubicBezTo>
                <a:cubicBezTo>
                  <a:pt x="33529" y="156972"/>
                  <a:pt x="30481" y="160020"/>
                  <a:pt x="27433" y="161544"/>
                </a:cubicBezTo>
                <a:cubicBezTo>
                  <a:pt x="22861" y="164592"/>
                  <a:pt x="19812" y="164592"/>
                  <a:pt x="13717" y="164592"/>
                </a:cubicBezTo>
                <a:cubicBezTo>
                  <a:pt x="9145" y="164592"/>
                  <a:pt x="4573" y="163068"/>
                  <a:pt x="0" y="161544"/>
                </a:cubicBezTo>
                <a:lnTo>
                  <a:pt x="4573" y="140208"/>
                </a:lnTo>
                <a:cubicBezTo>
                  <a:pt x="7621" y="141732"/>
                  <a:pt x="9145" y="141732"/>
                  <a:pt x="10668" y="141732"/>
                </a:cubicBezTo>
                <a:cubicBezTo>
                  <a:pt x="13717" y="141732"/>
                  <a:pt x="15241" y="140208"/>
                  <a:pt x="16765" y="138684"/>
                </a:cubicBezTo>
                <a:cubicBezTo>
                  <a:pt x="18289" y="137160"/>
                  <a:pt x="18289" y="132588"/>
                  <a:pt x="19812" y="123444"/>
                </a:cubicBezTo>
                <a:lnTo>
                  <a:pt x="25909" y="35052"/>
                </a:lnTo>
                <a:close/>
                <a:moveTo>
                  <a:pt x="106681" y="105156"/>
                </a:moveTo>
                <a:lnTo>
                  <a:pt x="126493" y="109728"/>
                </a:lnTo>
                <a:cubicBezTo>
                  <a:pt x="123445" y="118872"/>
                  <a:pt x="118873" y="126492"/>
                  <a:pt x="112777" y="129540"/>
                </a:cubicBezTo>
                <a:cubicBezTo>
                  <a:pt x="106681" y="134112"/>
                  <a:pt x="99061" y="135636"/>
                  <a:pt x="91441" y="135636"/>
                </a:cubicBezTo>
                <a:cubicBezTo>
                  <a:pt x="80773" y="134112"/>
                  <a:pt x="71629" y="129540"/>
                  <a:pt x="67056" y="121920"/>
                </a:cubicBezTo>
                <a:cubicBezTo>
                  <a:pt x="59437" y="112776"/>
                  <a:pt x="56389" y="100584"/>
                  <a:pt x="57912" y="85344"/>
                </a:cubicBezTo>
                <a:cubicBezTo>
                  <a:pt x="59437" y="68580"/>
                  <a:pt x="64009" y="57912"/>
                  <a:pt x="71629" y="48768"/>
                </a:cubicBezTo>
                <a:cubicBezTo>
                  <a:pt x="79249" y="41148"/>
                  <a:pt x="86868" y="38100"/>
                  <a:pt x="96012" y="38100"/>
                </a:cubicBezTo>
                <a:cubicBezTo>
                  <a:pt x="106681" y="39624"/>
                  <a:pt x="115825" y="44196"/>
                  <a:pt x="120397" y="51816"/>
                </a:cubicBezTo>
                <a:cubicBezTo>
                  <a:pt x="128017" y="62484"/>
                  <a:pt x="129541" y="76200"/>
                  <a:pt x="128017" y="92964"/>
                </a:cubicBezTo>
                <a:lnTo>
                  <a:pt x="128017" y="96012"/>
                </a:lnTo>
                <a:lnTo>
                  <a:pt x="77725" y="92964"/>
                </a:lnTo>
                <a:cubicBezTo>
                  <a:pt x="77725" y="100584"/>
                  <a:pt x="79249" y="105156"/>
                  <a:pt x="82297" y="109728"/>
                </a:cubicBezTo>
                <a:cubicBezTo>
                  <a:pt x="85345" y="114300"/>
                  <a:pt x="88393" y="115824"/>
                  <a:pt x="92965" y="117348"/>
                </a:cubicBezTo>
                <a:cubicBezTo>
                  <a:pt x="99061" y="117348"/>
                  <a:pt x="103633" y="112776"/>
                  <a:pt x="106681" y="105156"/>
                </a:cubicBezTo>
                <a:close/>
                <a:moveTo>
                  <a:pt x="109729" y="79248"/>
                </a:moveTo>
                <a:cubicBezTo>
                  <a:pt x="109729" y="73152"/>
                  <a:pt x="108205" y="67056"/>
                  <a:pt x="106681" y="64008"/>
                </a:cubicBezTo>
                <a:cubicBezTo>
                  <a:pt x="103633" y="59436"/>
                  <a:pt x="100585" y="57912"/>
                  <a:pt x="96012" y="57912"/>
                </a:cubicBezTo>
                <a:cubicBezTo>
                  <a:pt x="91441" y="56388"/>
                  <a:pt x="88393" y="57912"/>
                  <a:pt x="85345" y="62484"/>
                </a:cubicBezTo>
                <a:cubicBezTo>
                  <a:pt x="82297" y="65532"/>
                  <a:pt x="80773" y="71628"/>
                  <a:pt x="79249" y="77724"/>
                </a:cubicBezTo>
                <a:close/>
                <a:moveTo>
                  <a:pt x="210312" y="141732"/>
                </a:moveTo>
                <a:lnTo>
                  <a:pt x="190500" y="140208"/>
                </a:lnTo>
                <a:lnTo>
                  <a:pt x="193549" y="92964"/>
                </a:lnTo>
                <a:cubicBezTo>
                  <a:pt x="193549" y="83820"/>
                  <a:pt x="193549" y="77724"/>
                  <a:pt x="193549" y="74676"/>
                </a:cubicBezTo>
                <a:cubicBezTo>
                  <a:pt x="193549" y="70104"/>
                  <a:pt x="192025" y="68580"/>
                  <a:pt x="190500" y="67056"/>
                </a:cubicBezTo>
                <a:cubicBezTo>
                  <a:pt x="187453" y="64008"/>
                  <a:pt x="185929" y="64008"/>
                  <a:pt x="182881" y="64008"/>
                </a:cubicBezTo>
                <a:cubicBezTo>
                  <a:pt x="179833" y="62484"/>
                  <a:pt x="176785" y="64008"/>
                  <a:pt x="173737" y="65532"/>
                </a:cubicBezTo>
                <a:cubicBezTo>
                  <a:pt x="170689" y="68580"/>
                  <a:pt x="169165" y="71628"/>
                  <a:pt x="167641" y="74676"/>
                </a:cubicBezTo>
                <a:cubicBezTo>
                  <a:pt x="166117" y="77724"/>
                  <a:pt x="164593" y="85344"/>
                  <a:pt x="164593" y="96012"/>
                </a:cubicBezTo>
                <a:lnTo>
                  <a:pt x="161545" y="138684"/>
                </a:lnTo>
                <a:lnTo>
                  <a:pt x="141733" y="137160"/>
                </a:lnTo>
                <a:lnTo>
                  <a:pt x="147829" y="44196"/>
                </a:lnTo>
                <a:lnTo>
                  <a:pt x="166117" y="45720"/>
                </a:lnTo>
                <a:lnTo>
                  <a:pt x="166117" y="59436"/>
                </a:lnTo>
                <a:cubicBezTo>
                  <a:pt x="169165" y="54864"/>
                  <a:pt x="173737" y="50292"/>
                  <a:pt x="176785" y="48768"/>
                </a:cubicBezTo>
                <a:cubicBezTo>
                  <a:pt x="181356" y="45720"/>
                  <a:pt x="185929" y="45720"/>
                  <a:pt x="192025" y="45720"/>
                </a:cubicBezTo>
                <a:cubicBezTo>
                  <a:pt x="198121" y="45720"/>
                  <a:pt x="202693" y="47244"/>
                  <a:pt x="205741" y="50292"/>
                </a:cubicBezTo>
                <a:cubicBezTo>
                  <a:pt x="210312" y="54864"/>
                  <a:pt x="211837" y="57912"/>
                  <a:pt x="213361" y="64008"/>
                </a:cubicBezTo>
                <a:cubicBezTo>
                  <a:pt x="214885" y="68580"/>
                  <a:pt x="214885" y="74676"/>
                  <a:pt x="214885" y="83820"/>
                </a:cubicBezTo>
                <a:close/>
                <a:moveTo>
                  <a:pt x="239268" y="38100"/>
                </a:moveTo>
                <a:lnTo>
                  <a:pt x="240793" y="15240"/>
                </a:lnTo>
                <a:lnTo>
                  <a:pt x="260605" y="16764"/>
                </a:lnTo>
                <a:lnTo>
                  <a:pt x="259081" y="39624"/>
                </a:lnTo>
                <a:close/>
                <a:moveTo>
                  <a:pt x="231649" y="143256"/>
                </a:moveTo>
                <a:lnTo>
                  <a:pt x="237745" y="50292"/>
                </a:lnTo>
                <a:lnTo>
                  <a:pt x="257556" y="51816"/>
                </a:lnTo>
                <a:lnTo>
                  <a:pt x="251461" y="144780"/>
                </a:lnTo>
                <a:close/>
                <a:moveTo>
                  <a:pt x="266700" y="118872"/>
                </a:moveTo>
                <a:lnTo>
                  <a:pt x="286512" y="117348"/>
                </a:lnTo>
                <a:cubicBezTo>
                  <a:pt x="288037" y="126492"/>
                  <a:pt x="292609" y="132588"/>
                  <a:pt x="301753" y="132588"/>
                </a:cubicBezTo>
                <a:cubicBezTo>
                  <a:pt x="307849" y="132588"/>
                  <a:pt x="310897" y="132588"/>
                  <a:pt x="313945" y="131064"/>
                </a:cubicBezTo>
                <a:cubicBezTo>
                  <a:pt x="315468" y="129540"/>
                  <a:pt x="316993" y="126492"/>
                  <a:pt x="316993" y="123444"/>
                </a:cubicBezTo>
                <a:cubicBezTo>
                  <a:pt x="316993" y="121920"/>
                  <a:pt x="316993" y="120396"/>
                  <a:pt x="315468" y="118872"/>
                </a:cubicBezTo>
                <a:cubicBezTo>
                  <a:pt x="315468" y="117348"/>
                  <a:pt x="312421" y="115824"/>
                  <a:pt x="309373" y="115824"/>
                </a:cubicBezTo>
                <a:cubicBezTo>
                  <a:pt x="294133" y="109728"/>
                  <a:pt x="283465" y="105156"/>
                  <a:pt x="278893" y="100584"/>
                </a:cubicBezTo>
                <a:cubicBezTo>
                  <a:pt x="274321" y="96012"/>
                  <a:pt x="271273" y="88392"/>
                  <a:pt x="272797" y="79248"/>
                </a:cubicBezTo>
                <a:cubicBezTo>
                  <a:pt x="272797" y="71628"/>
                  <a:pt x="275845" y="64008"/>
                  <a:pt x="281941" y="59436"/>
                </a:cubicBezTo>
                <a:cubicBezTo>
                  <a:pt x="288037" y="54864"/>
                  <a:pt x="295656" y="53340"/>
                  <a:pt x="306325" y="53340"/>
                </a:cubicBezTo>
                <a:cubicBezTo>
                  <a:pt x="316993" y="54864"/>
                  <a:pt x="323089" y="56388"/>
                  <a:pt x="329185" y="60960"/>
                </a:cubicBezTo>
                <a:cubicBezTo>
                  <a:pt x="333756" y="65532"/>
                  <a:pt x="336805" y="71628"/>
                  <a:pt x="338329" y="80772"/>
                </a:cubicBezTo>
                <a:lnTo>
                  <a:pt x="318517" y="83820"/>
                </a:lnTo>
                <a:cubicBezTo>
                  <a:pt x="318517" y="76200"/>
                  <a:pt x="313945" y="71628"/>
                  <a:pt x="306325" y="71628"/>
                </a:cubicBezTo>
                <a:cubicBezTo>
                  <a:pt x="300229" y="71628"/>
                  <a:pt x="297181" y="71628"/>
                  <a:pt x="295656" y="73152"/>
                </a:cubicBezTo>
                <a:cubicBezTo>
                  <a:pt x="292609" y="73152"/>
                  <a:pt x="291085" y="76200"/>
                  <a:pt x="291085" y="77724"/>
                </a:cubicBezTo>
                <a:cubicBezTo>
                  <a:pt x="291085" y="79248"/>
                  <a:pt x="292609" y="82296"/>
                  <a:pt x="294133" y="83820"/>
                </a:cubicBezTo>
                <a:cubicBezTo>
                  <a:pt x="295656" y="85344"/>
                  <a:pt x="301753" y="86868"/>
                  <a:pt x="310897" y="91440"/>
                </a:cubicBezTo>
                <a:cubicBezTo>
                  <a:pt x="321565" y="94488"/>
                  <a:pt x="329185" y="99060"/>
                  <a:pt x="333756" y="103632"/>
                </a:cubicBezTo>
                <a:cubicBezTo>
                  <a:pt x="336805" y="108204"/>
                  <a:pt x="338329" y="114300"/>
                  <a:pt x="338329" y="121920"/>
                </a:cubicBezTo>
                <a:cubicBezTo>
                  <a:pt x="336805" y="131064"/>
                  <a:pt x="333756" y="138684"/>
                  <a:pt x="327661" y="143256"/>
                </a:cubicBezTo>
                <a:cubicBezTo>
                  <a:pt x="320041" y="149352"/>
                  <a:pt x="312421" y="150876"/>
                  <a:pt x="301753" y="150876"/>
                </a:cubicBezTo>
                <a:cubicBezTo>
                  <a:pt x="291085" y="149352"/>
                  <a:pt x="283465" y="146304"/>
                  <a:pt x="277368" y="141732"/>
                </a:cubicBezTo>
                <a:cubicBezTo>
                  <a:pt x="271273" y="135636"/>
                  <a:pt x="268225" y="128016"/>
                  <a:pt x="266700" y="118872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818632" y="2755392"/>
            <a:ext cx="515112" cy="164592"/>
          </a:xfrm>
          <a:custGeom>
            <a:avLst/>
            <a:gdLst/>
            <a:ahLst/>
            <a:cxnLst/>
            <a:rect l="l" t="t" r="r" b="b"/>
            <a:pathLst>
              <a:path w="515112" h="164592">
                <a:moveTo>
                  <a:pt x="27431" y="22860"/>
                </a:moveTo>
                <a:lnTo>
                  <a:pt x="28956" y="0"/>
                </a:lnTo>
                <a:lnTo>
                  <a:pt x="48768" y="1524"/>
                </a:lnTo>
                <a:lnTo>
                  <a:pt x="47244" y="24384"/>
                </a:lnTo>
                <a:close/>
                <a:moveTo>
                  <a:pt x="47244" y="36576"/>
                </a:moveTo>
                <a:lnTo>
                  <a:pt x="39624" y="126492"/>
                </a:lnTo>
                <a:cubicBezTo>
                  <a:pt x="39624" y="138684"/>
                  <a:pt x="38100" y="147828"/>
                  <a:pt x="36575" y="152400"/>
                </a:cubicBezTo>
                <a:cubicBezTo>
                  <a:pt x="35052" y="155448"/>
                  <a:pt x="32004" y="160020"/>
                  <a:pt x="27431" y="161544"/>
                </a:cubicBezTo>
                <a:cubicBezTo>
                  <a:pt x="24384" y="164592"/>
                  <a:pt x="19812" y="164592"/>
                  <a:pt x="13716" y="164592"/>
                </a:cubicBezTo>
                <a:cubicBezTo>
                  <a:pt x="10668" y="164592"/>
                  <a:pt x="6096" y="163068"/>
                  <a:pt x="0" y="161544"/>
                </a:cubicBezTo>
                <a:lnTo>
                  <a:pt x="6096" y="140208"/>
                </a:lnTo>
                <a:cubicBezTo>
                  <a:pt x="7619" y="141732"/>
                  <a:pt x="9144" y="141732"/>
                  <a:pt x="10668" y="141732"/>
                </a:cubicBezTo>
                <a:cubicBezTo>
                  <a:pt x="13716" y="141732"/>
                  <a:pt x="16764" y="140208"/>
                  <a:pt x="18287" y="138684"/>
                </a:cubicBezTo>
                <a:cubicBezTo>
                  <a:pt x="18287" y="137160"/>
                  <a:pt x="19812" y="131064"/>
                  <a:pt x="19812" y="123444"/>
                </a:cubicBezTo>
                <a:lnTo>
                  <a:pt x="25908" y="35052"/>
                </a:lnTo>
                <a:close/>
                <a:moveTo>
                  <a:pt x="80772" y="67056"/>
                </a:moveTo>
                <a:lnTo>
                  <a:pt x="62484" y="62484"/>
                </a:lnTo>
                <a:cubicBezTo>
                  <a:pt x="65531" y="53340"/>
                  <a:pt x="70104" y="45720"/>
                  <a:pt x="74675" y="42672"/>
                </a:cubicBezTo>
                <a:cubicBezTo>
                  <a:pt x="80772" y="39624"/>
                  <a:pt x="88392" y="38100"/>
                  <a:pt x="97536" y="38100"/>
                </a:cubicBezTo>
                <a:cubicBezTo>
                  <a:pt x="106680" y="38100"/>
                  <a:pt x="112775" y="41148"/>
                  <a:pt x="117348" y="42672"/>
                </a:cubicBezTo>
                <a:cubicBezTo>
                  <a:pt x="120396" y="45720"/>
                  <a:pt x="123444" y="48768"/>
                  <a:pt x="124968" y="53340"/>
                </a:cubicBezTo>
                <a:cubicBezTo>
                  <a:pt x="128016" y="57912"/>
                  <a:pt x="128016" y="65532"/>
                  <a:pt x="126492" y="76200"/>
                </a:cubicBezTo>
                <a:lnTo>
                  <a:pt x="124968" y="105156"/>
                </a:lnTo>
                <a:cubicBezTo>
                  <a:pt x="123444" y="112776"/>
                  <a:pt x="123444" y="118872"/>
                  <a:pt x="124968" y="121920"/>
                </a:cubicBezTo>
                <a:cubicBezTo>
                  <a:pt x="124968" y="126492"/>
                  <a:pt x="124968" y="131064"/>
                  <a:pt x="126492" y="135636"/>
                </a:cubicBezTo>
                <a:lnTo>
                  <a:pt x="106680" y="134112"/>
                </a:lnTo>
                <a:lnTo>
                  <a:pt x="105156" y="123444"/>
                </a:lnTo>
                <a:cubicBezTo>
                  <a:pt x="102108" y="128016"/>
                  <a:pt x="97536" y="129540"/>
                  <a:pt x="92964" y="132588"/>
                </a:cubicBezTo>
                <a:cubicBezTo>
                  <a:pt x="89916" y="134112"/>
                  <a:pt x="85344" y="134112"/>
                  <a:pt x="80772" y="134112"/>
                </a:cubicBezTo>
                <a:cubicBezTo>
                  <a:pt x="73152" y="134112"/>
                  <a:pt x="67056" y="131064"/>
                  <a:pt x="64008" y="124968"/>
                </a:cubicBezTo>
                <a:cubicBezTo>
                  <a:pt x="59436" y="120396"/>
                  <a:pt x="57912" y="112776"/>
                  <a:pt x="57912" y="105156"/>
                </a:cubicBezTo>
                <a:cubicBezTo>
                  <a:pt x="57912" y="99060"/>
                  <a:pt x="59436" y="96012"/>
                  <a:pt x="60960" y="91440"/>
                </a:cubicBezTo>
                <a:cubicBezTo>
                  <a:pt x="64008" y="88392"/>
                  <a:pt x="67056" y="85344"/>
                  <a:pt x="70104" y="82296"/>
                </a:cubicBezTo>
                <a:cubicBezTo>
                  <a:pt x="74675" y="80772"/>
                  <a:pt x="79248" y="79248"/>
                  <a:pt x="86868" y="77724"/>
                </a:cubicBezTo>
                <a:cubicBezTo>
                  <a:pt x="97536" y="76200"/>
                  <a:pt x="103631" y="74676"/>
                  <a:pt x="106680" y="73152"/>
                </a:cubicBezTo>
                <a:cubicBezTo>
                  <a:pt x="108204" y="68580"/>
                  <a:pt x="108204" y="65532"/>
                  <a:pt x="106680" y="62484"/>
                </a:cubicBezTo>
                <a:cubicBezTo>
                  <a:pt x="106680" y="60960"/>
                  <a:pt x="105156" y="59436"/>
                  <a:pt x="103631" y="59436"/>
                </a:cubicBezTo>
                <a:cubicBezTo>
                  <a:pt x="102108" y="57912"/>
                  <a:pt x="99060" y="56388"/>
                  <a:pt x="94487" y="56388"/>
                </a:cubicBezTo>
                <a:cubicBezTo>
                  <a:pt x="91440" y="56388"/>
                  <a:pt x="88392" y="56388"/>
                  <a:pt x="86868" y="57912"/>
                </a:cubicBezTo>
                <a:cubicBezTo>
                  <a:pt x="83819" y="59436"/>
                  <a:pt x="82296" y="62484"/>
                  <a:pt x="80772" y="67056"/>
                </a:cubicBezTo>
                <a:close/>
                <a:moveTo>
                  <a:pt x="106680" y="89916"/>
                </a:moveTo>
                <a:cubicBezTo>
                  <a:pt x="103631" y="89916"/>
                  <a:pt x="99060" y="91440"/>
                  <a:pt x="94487" y="91440"/>
                </a:cubicBezTo>
                <a:cubicBezTo>
                  <a:pt x="88392" y="92964"/>
                  <a:pt x="83819" y="94488"/>
                  <a:pt x="80772" y="96012"/>
                </a:cubicBezTo>
                <a:cubicBezTo>
                  <a:pt x="79248" y="99060"/>
                  <a:pt x="77724" y="100584"/>
                  <a:pt x="77724" y="103632"/>
                </a:cubicBezTo>
                <a:cubicBezTo>
                  <a:pt x="77724" y="108204"/>
                  <a:pt x="79248" y="111252"/>
                  <a:pt x="80772" y="112776"/>
                </a:cubicBezTo>
                <a:cubicBezTo>
                  <a:pt x="82296" y="115824"/>
                  <a:pt x="85344" y="117348"/>
                  <a:pt x="88392" y="117348"/>
                </a:cubicBezTo>
                <a:cubicBezTo>
                  <a:pt x="91440" y="117348"/>
                  <a:pt x="94487" y="117348"/>
                  <a:pt x="97536" y="114300"/>
                </a:cubicBezTo>
                <a:cubicBezTo>
                  <a:pt x="100584" y="112776"/>
                  <a:pt x="102108" y="111252"/>
                  <a:pt x="103631" y="108204"/>
                </a:cubicBezTo>
                <a:cubicBezTo>
                  <a:pt x="105156" y="105156"/>
                  <a:pt x="105156" y="100584"/>
                  <a:pt x="105156" y="94488"/>
                </a:cubicBezTo>
                <a:close/>
                <a:moveTo>
                  <a:pt x="140208" y="135636"/>
                </a:moveTo>
                <a:lnTo>
                  <a:pt x="150875" y="9144"/>
                </a:lnTo>
                <a:lnTo>
                  <a:pt x="170687" y="10668"/>
                </a:lnTo>
                <a:lnTo>
                  <a:pt x="167640" y="56388"/>
                </a:lnTo>
                <a:cubicBezTo>
                  <a:pt x="170687" y="51816"/>
                  <a:pt x="173736" y="48768"/>
                  <a:pt x="178308" y="47244"/>
                </a:cubicBezTo>
                <a:cubicBezTo>
                  <a:pt x="181356" y="45720"/>
                  <a:pt x="185928" y="44196"/>
                  <a:pt x="190500" y="44196"/>
                </a:cubicBezTo>
                <a:cubicBezTo>
                  <a:pt x="198119" y="45720"/>
                  <a:pt x="205740" y="50292"/>
                  <a:pt x="211836" y="57912"/>
                </a:cubicBezTo>
                <a:cubicBezTo>
                  <a:pt x="216408" y="67056"/>
                  <a:pt x="219456" y="79248"/>
                  <a:pt x="217931" y="94488"/>
                </a:cubicBezTo>
                <a:cubicBezTo>
                  <a:pt x="216408" y="111252"/>
                  <a:pt x="213360" y="121920"/>
                  <a:pt x="205740" y="131064"/>
                </a:cubicBezTo>
                <a:cubicBezTo>
                  <a:pt x="199643" y="138684"/>
                  <a:pt x="192024" y="141732"/>
                  <a:pt x="182880" y="141732"/>
                </a:cubicBezTo>
                <a:cubicBezTo>
                  <a:pt x="178308" y="141732"/>
                  <a:pt x="173736" y="140208"/>
                  <a:pt x="170687" y="137160"/>
                </a:cubicBezTo>
                <a:cubicBezTo>
                  <a:pt x="166116" y="134112"/>
                  <a:pt x="163068" y="129540"/>
                  <a:pt x="160019" y="123444"/>
                </a:cubicBezTo>
                <a:lnTo>
                  <a:pt x="160019" y="137160"/>
                </a:lnTo>
                <a:close/>
                <a:moveTo>
                  <a:pt x="164592" y="89916"/>
                </a:moveTo>
                <a:cubicBezTo>
                  <a:pt x="163068" y="97536"/>
                  <a:pt x="164592" y="103632"/>
                  <a:pt x="164592" y="108204"/>
                </a:cubicBezTo>
                <a:cubicBezTo>
                  <a:pt x="166116" y="112776"/>
                  <a:pt x="167640" y="115824"/>
                  <a:pt x="170687" y="117348"/>
                </a:cubicBezTo>
                <a:cubicBezTo>
                  <a:pt x="173736" y="120396"/>
                  <a:pt x="176784" y="121920"/>
                  <a:pt x="179831" y="121920"/>
                </a:cubicBezTo>
                <a:cubicBezTo>
                  <a:pt x="184404" y="121920"/>
                  <a:pt x="187452" y="120396"/>
                  <a:pt x="192024" y="115824"/>
                </a:cubicBezTo>
                <a:cubicBezTo>
                  <a:pt x="195072" y="111252"/>
                  <a:pt x="196596" y="103632"/>
                  <a:pt x="198119" y="94488"/>
                </a:cubicBezTo>
                <a:cubicBezTo>
                  <a:pt x="198119" y="83820"/>
                  <a:pt x="196596" y="76200"/>
                  <a:pt x="195072" y="71628"/>
                </a:cubicBezTo>
                <a:cubicBezTo>
                  <a:pt x="192024" y="65532"/>
                  <a:pt x="187452" y="64008"/>
                  <a:pt x="182880" y="62484"/>
                </a:cubicBezTo>
                <a:cubicBezTo>
                  <a:pt x="178308" y="62484"/>
                  <a:pt x="173736" y="65532"/>
                  <a:pt x="170687" y="68580"/>
                </a:cubicBezTo>
                <a:cubicBezTo>
                  <a:pt x="167640" y="73152"/>
                  <a:pt x="164592" y="80772"/>
                  <a:pt x="164592" y="89916"/>
                </a:cubicBezTo>
                <a:close/>
                <a:moveTo>
                  <a:pt x="251460" y="79248"/>
                </a:moveTo>
                <a:lnTo>
                  <a:pt x="233172" y="74676"/>
                </a:lnTo>
                <a:cubicBezTo>
                  <a:pt x="236219" y="65532"/>
                  <a:pt x="240792" y="59436"/>
                  <a:pt x="245364" y="54864"/>
                </a:cubicBezTo>
                <a:cubicBezTo>
                  <a:pt x="251460" y="51816"/>
                  <a:pt x="259080" y="50292"/>
                  <a:pt x="268224" y="50292"/>
                </a:cubicBezTo>
                <a:cubicBezTo>
                  <a:pt x="275843" y="51816"/>
                  <a:pt x="283464" y="53340"/>
                  <a:pt x="286512" y="54864"/>
                </a:cubicBezTo>
                <a:cubicBezTo>
                  <a:pt x="291084" y="57912"/>
                  <a:pt x="294131" y="60960"/>
                  <a:pt x="295656" y="65532"/>
                </a:cubicBezTo>
                <a:cubicBezTo>
                  <a:pt x="297180" y="70104"/>
                  <a:pt x="297180" y="77724"/>
                  <a:pt x="297180" y="88392"/>
                </a:cubicBezTo>
                <a:lnTo>
                  <a:pt x="295656" y="117348"/>
                </a:lnTo>
                <a:cubicBezTo>
                  <a:pt x="294131" y="124968"/>
                  <a:pt x="294131" y="131064"/>
                  <a:pt x="294131" y="134112"/>
                </a:cubicBezTo>
                <a:cubicBezTo>
                  <a:pt x="295656" y="138684"/>
                  <a:pt x="295656" y="143256"/>
                  <a:pt x="297180" y="147828"/>
                </a:cubicBezTo>
                <a:lnTo>
                  <a:pt x="277368" y="146304"/>
                </a:lnTo>
                <a:lnTo>
                  <a:pt x="275843" y="135636"/>
                </a:lnTo>
                <a:cubicBezTo>
                  <a:pt x="271272" y="140208"/>
                  <a:pt x="268224" y="141732"/>
                  <a:pt x="263652" y="144780"/>
                </a:cubicBezTo>
                <a:cubicBezTo>
                  <a:pt x="259080" y="146304"/>
                  <a:pt x="256031" y="146304"/>
                  <a:pt x="251460" y="146304"/>
                </a:cubicBezTo>
                <a:cubicBezTo>
                  <a:pt x="243840" y="146304"/>
                  <a:pt x="237743" y="143256"/>
                  <a:pt x="233172" y="137160"/>
                </a:cubicBezTo>
                <a:cubicBezTo>
                  <a:pt x="228600" y="132588"/>
                  <a:pt x="227075" y="124968"/>
                  <a:pt x="228600" y="117348"/>
                </a:cubicBezTo>
                <a:cubicBezTo>
                  <a:pt x="228600" y="112776"/>
                  <a:pt x="230124" y="108204"/>
                  <a:pt x="231648" y="103632"/>
                </a:cubicBezTo>
                <a:cubicBezTo>
                  <a:pt x="234696" y="100584"/>
                  <a:pt x="237743" y="97536"/>
                  <a:pt x="240792" y="94488"/>
                </a:cubicBezTo>
                <a:cubicBezTo>
                  <a:pt x="243840" y="92964"/>
                  <a:pt x="249936" y="91440"/>
                  <a:pt x="257556" y="89916"/>
                </a:cubicBezTo>
                <a:cubicBezTo>
                  <a:pt x="266700" y="88392"/>
                  <a:pt x="274319" y="86868"/>
                  <a:pt x="277368" y="85344"/>
                </a:cubicBezTo>
                <a:cubicBezTo>
                  <a:pt x="277368" y="80772"/>
                  <a:pt x="277368" y="77724"/>
                  <a:pt x="277368" y="76200"/>
                </a:cubicBezTo>
                <a:cubicBezTo>
                  <a:pt x="277368" y="73152"/>
                  <a:pt x="275843" y="73152"/>
                  <a:pt x="272796" y="71628"/>
                </a:cubicBezTo>
                <a:cubicBezTo>
                  <a:pt x="271272" y="70104"/>
                  <a:pt x="269748" y="70104"/>
                  <a:pt x="265175" y="68580"/>
                </a:cubicBezTo>
                <a:cubicBezTo>
                  <a:pt x="262128" y="68580"/>
                  <a:pt x="259080" y="70104"/>
                  <a:pt x="257556" y="71628"/>
                </a:cubicBezTo>
                <a:cubicBezTo>
                  <a:pt x="254508" y="73152"/>
                  <a:pt x="252984" y="74676"/>
                  <a:pt x="251460" y="79248"/>
                </a:cubicBezTo>
                <a:close/>
                <a:moveTo>
                  <a:pt x="275843" y="102108"/>
                </a:moveTo>
                <a:cubicBezTo>
                  <a:pt x="274319" y="102108"/>
                  <a:pt x="269748" y="103632"/>
                  <a:pt x="263652" y="103632"/>
                </a:cubicBezTo>
                <a:cubicBezTo>
                  <a:pt x="257556" y="105156"/>
                  <a:pt x="254508" y="106680"/>
                  <a:pt x="251460" y="108204"/>
                </a:cubicBezTo>
                <a:cubicBezTo>
                  <a:pt x="249936" y="111252"/>
                  <a:pt x="248412" y="112776"/>
                  <a:pt x="248412" y="115824"/>
                </a:cubicBezTo>
                <a:cubicBezTo>
                  <a:pt x="248412" y="120396"/>
                  <a:pt x="248412" y="123444"/>
                  <a:pt x="251460" y="124968"/>
                </a:cubicBezTo>
                <a:cubicBezTo>
                  <a:pt x="252984" y="128016"/>
                  <a:pt x="256031" y="129540"/>
                  <a:pt x="259080" y="129540"/>
                </a:cubicBezTo>
                <a:cubicBezTo>
                  <a:pt x="262128" y="129540"/>
                  <a:pt x="263652" y="129540"/>
                  <a:pt x="266700" y="128016"/>
                </a:cubicBezTo>
                <a:cubicBezTo>
                  <a:pt x="269748" y="124968"/>
                  <a:pt x="272796" y="123444"/>
                  <a:pt x="272796" y="120396"/>
                </a:cubicBezTo>
                <a:cubicBezTo>
                  <a:pt x="274319" y="118872"/>
                  <a:pt x="275843" y="112776"/>
                  <a:pt x="275843" y="106680"/>
                </a:cubicBezTo>
                <a:close/>
                <a:moveTo>
                  <a:pt x="353568" y="59436"/>
                </a:moveTo>
                <a:lnTo>
                  <a:pt x="352043" y="77724"/>
                </a:lnTo>
                <a:lnTo>
                  <a:pt x="338328" y="77724"/>
                </a:lnTo>
                <a:lnTo>
                  <a:pt x="335280" y="114300"/>
                </a:lnTo>
                <a:cubicBezTo>
                  <a:pt x="335280" y="121920"/>
                  <a:pt x="335280" y="128016"/>
                  <a:pt x="335280" y="128016"/>
                </a:cubicBezTo>
                <a:cubicBezTo>
                  <a:pt x="335280" y="131064"/>
                  <a:pt x="336804" y="132588"/>
                  <a:pt x="339852" y="132588"/>
                </a:cubicBezTo>
                <a:cubicBezTo>
                  <a:pt x="341375" y="132588"/>
                  <a:pt x="344424" y="132588"/>
                  <a:pt x="347472" y="131064"/>
                </a:cubicBezTo>
                <a:lnTo>
                  <a:pt x="348996" y="149352"/>
                </a:lnTo>
                <a:cubicBezTo>
                  <a:pt x="342900" y="152400"/>
                  <a:pt x="338328" y="152400"/>
                  <a:pt x="332231" y="152400"/>
                </a:cubicBezTo>
                <a:cubicBezTo>
                  <a:pt x="327660" y="152400"/>
                  <a:pt x="323087" y="150876"/>
                  <a:pt x="320040" y="147828"/>
                </a:cubicBezTo>
                <a:cubicBezTo>
                  <a:pt x="316992" y="144780"/>
                  <a:pt x="315468" y="141732"/>
                  <a:pt x="315468" y="137160"/>
                </a:cubicBezTo>
                <a:cubicBezTo>
                  <a:pt x="313943" y="134112"/>
                  <a:pt x="313943" y="126492"/>
                  <a:pt x="315468" y="115824"/>
                </a:cubicBezTo>
                <a:lnTo>
                  <a:pt x="318516" y="76200"/>
                </a:lnTo>
                <a:lnTo>
                  <a:pt x="309372" y="74676"/>
                </a:lnTo>
                <a:lnTo>
                  <a:pt x="310896" y="56388"/>
                </a:lnTo>
                <a:lnTo>
                  <a:pt x="320040" y="56388"/>
                </a:lnTo>
                <a:lnTo>
                  <a:pt x="321564" y="38100"/>
                </a:lnTo>
                <a:lnTo>
                  <a:pt x="341375" y="25908"/>
                </a:lnTo>
                <a:lnTo>
                  <a:pt x="339852" y="57912"/>
                </a:lnTo>
                <a:close/>
                <a:moveTo>
                  <a:pt x="381000" y="88392"/>
                </a:moveTo>
                <a:lnTo>
                  <a:pt x="362712" y="83820"/>
                </a:lnTo>
                <a:cubicBezTo>
                  <a:pt x="365760" y="74676"/>
                  <a:pt x="368808" y="68580"/>
                  <a:pt x="374904" y="64008"/>
                </a:cubicBezTo>
                <a:cubicBezTo>
                  <a:pt x="379475" y="60960"/>
                  <a:pt x="387096" y="59436"/>
                  <a:pt x="397764" y="59436"/>
                </a:cubicBezTo>
                <a:cubicBezTo>
                  <a:pt x="405384" y="60960"/>
                  <a:pt x="411480" y="62484"/>
                  <a:pt x="416052" y="65532"/>
                </a:cubicBezTo>
                <a:cubicBezTo>
                  <a:pt x="420624" y="67056"/>
                  <a:pt x="423672" y="71628"/>
                  <a:pt x="425196" y="74676"/>
                </a:cubicBezTo>
                <a:cubicBezTo>
                  <a:pt x="426719" y="79248"/>
                  <a:pt x="426719" y="86868"/>
                  <a:pt x="426719" y="97536"/>
                </a:cubicBezTo>
                <a:lnTo>
                  <a:pt x="423672" y="126492"/>
                </a:lnTo>
                <a:cubicBezTo>
                  <a:pt x="423672" y="134112"/>
                  <a:pt x="423672" y="140208"/>
                  <a:pt x="423672" y="144780"/>
                </a:cubicBezTo>
                <a:cubicBezTo>
                  <a:pt x="423672" y="147828"/>
                  <a:pt x="425196" y="152400"/>
                  <a:pt x="426719" y="156972"/>
                </a:cubicBezTo>
                <a:lnTo>
                  <a:pt x="406908" y="155448"/>
                </a:lnTo>
                <a:lnTo>
                  <a:pt x="405384" y="144780"/>
                </a:lnTo>
                <a:cubicBezTo>
                  <a:pt x="400812" y="149352"/>
                  <a:pt x="397764" y="152400"/>
                  <a:pt x="393192" y="153924"/>
                </a:cubicBezTo>
                <a:cubicBezTo>
                  <a:pt x="388619" y="155448"/>
                  <a:pt x="384048" y="155448"/>
                  <a:pt x="381000" y="155448"/>
                </a:cubicBezTo>
                <a:cubicBezTo>
                  <a:pt x="373380" y="155448"/>
                  <a:pt x="367284" y="152400"/>
                  <a:pt x="362712" y="146304"/>
                </a:cubicBezTo>
                <a:cubicBezTo>
                  <a:pt x="358140" y="141732"/>
                  <a:pt x="356616" y="135636"/>
                  <a:pt x="356616" y="126492"/>
                </a:cubicBezTo>
                <a:cubicBezTo>
                  <a:pt x="358140" y="121920"/>
                  <a:pt x="359664" y="117348"/>
                  <a:pt x="361187" y="112776"/>
                </a:cubicBezTo>
                <a:cubicBezTo>
                  <a:pt x="362712" y="109728"/>
                  <a:pt x="365760" y="106680"/>
                  <a:pt x="370331" y="105156"/>
                </a:cubicBezTo>
                <a:cubicBezTo>
                  <a:pt x="373380" y="102108"/>
                  <a:pt x="379475" y="100584"/>
                  <a:pt x="387096" y="99060"/>
                </a:cubicBezTo>
                <a:cubicBezTo>
                  <a:pt x="396240" y="97536"/>
                  <a:pt x="402336" y="96012"/>
                  <a:pt x="406908" y="94488"/>
                </a:cubicBezTo>
                <a:cubicBezTo>
                  <a:pt x="406908" y="89916"/>
                  <a:pt x="406908" y="86868"/>
                  <a:pt x="406908" y="85344"/>
                </a:cubicBezTo>
                <a:cubicBezTo>
                  <a:pt x="405384" y="83820"/>
                  <a:pt x="403860" y="82296"/>
                  <a:pt x="402336" y="80772"/>
                </a:cubicBezTo>
                <a:cubicBezTo>
                  <a:pt x="400812" y="79248"/>
                  <a:pt x="397764" y="79248"/>
                  <a:pt x="394716" y="79248"/>
                </a:cubicBezTo>
                <a:cubicBezTo>
                  <a:pt x="391668" y="77724"/>
                  <a:pt x="388619" y="79248"/>
                  <a:pt x="385572" y="80772"/>
                </a:cubicBezTo>
                <a:cubicBezTo>
                  <a:pt x="384048" y="82296"/>
                  <a:pt x="382524" y="85344"/>
                  <a:pt x="381000" y="88392"/>
                </a:cubicBezTo>
                <a:close/>
                <a:moveTo>
                  <a:pt x="405384" y="111252"/>
                </a:moveTo>
                <a:cubicBezTo>
                  <a:pt x="402336" y="111252"/>
                  <a:pt x="399287" y="112776"/>
                  <a:pt x="393192" y="114300"/>
                </a:cubicBezTo>
                <a:cubicBezTo>
                  <a:pt x="387096" y="114300"/>
                  <a:pt x="382524" y="115824"/>
                  <a:pt x="381000" y="118872"/>
                </a:cubicBezTo>
                <a:cubicBezTo>
                  <a:pt x="379475" y="120396"/>
                  <a:pt x="377952" y="121920"/>
                  <a:pt x="377952" y="124968"/>
                </a:cubicBezTo>
                <a:cubicBezTo>
                  <a:pt x="377952" y="129540"/>
                  <a:pt x="377952" y="132588"/>
                  <a:pt x="379475" y="134112"/>
                </a:cubicBezTo>
                <a:cubicBezTo>
                  <a:pt x="382524" y="137160"/>
                  <a:pt x="384048" y="138684"/>
                  <a:pt x="387096" y="138684"/>
                </a:cubicBezTo>
                <a:cubicBezTo>
                  <a:pt x="390143" y="138684"/>
                  <a:pt x="393192" y="138684"/>
                  <a:pt x="396240" y="137160"/>
                </a:cubicBezTo>
                <a:cubicBezTo>
                  <a:pt x="399287" y="135636"/>
                  <a:pt x="400812" y="132588"/>
                  <a:pt x="402336" y="129540"/>
                </a:cubicBezTo>
                <a:cubicBezTo>
                  <a:pt x="403860" y="128016"/>
                  <a:pt x="405384" y="123444"/>
                  <a:pt x="405384" y="115824"/>
                </a:cubicBezTo>
                <a:close/>
                <a:moveTo>
                  <a:pt x="510540" y="163068"/>
                </a:moveTo>
                <a:lnTo>
                  <a:pt x="490728" y="161544"/>
                </a:lnTo>
                <a:lnTo>
                  <a:pt x="493775" y="114300"/>
                </a:lnTo>
                <a:cubicBezTo>
                  <a:pt x="493775" y="105156"/>
                  <a:pt x="493775" y="99060"/>
                  <a:pt x="493775" y="96012"/>
                </a:cubicBezTo>
                <a:cubicBezTo>
                  <a:pt x="493775" y="92964"/>
                  <a:pt x="492252" y="89916"/>
                  <a:pt x="490728" y="88392"/>
                </a:cubicBezTo>
                <a:cubicBezTo>
                  <a:pt x="487680" y="86868"/>
                  <a:pt x="486156" y="85344"/>
                  <a:pt x="483108" y="85344"/>
                </a:cubicBezTo>
                <a:cubicBezTo>
                  <a:pt x="480060" y="85344"/>
                  <a:pt x="477012" y="85344"/>
                  <a:pt x="473964" y="86868"/>
                </a:cubicBezTo>
                <a:cubicBezTo>
                  <a:pt x="470916" y="89916"/>
                  <a:pt x="469392" y="92964"/>
                  <a:pt x="467868" y="96012"/>
                </a:cubicBezTo>
                <a:cubicBezTo>
                  <a:pt x="466343" y="100584"/>
                  <a:pt x="464819" y="106680"/>
                  <a:pt x="464819" y="117348"/>
                </a:cubicBezTo>
                <a:lnTo>
                  <a:pt x="461772" y="160020"/>
                </a:lnTo>
                <a:lnTo>
                  <a:pt x="440436" y="158496"/>
                </a:lnTo>
                <a:lnTo>
                  <a:pt x="448056" y="65532"/>
                </a:lnTo>
                <a:lnTo>
                  <a:pt x="466343" y="67056"/>
                </a:lnTo>
                <a:lnTo>
                  <a:pt x="464819" y="80772"/>
                </a:lnTo>
                <a:cubicBezTo>
                  <a:pt x="469392" y="76200"/>
                  <a:pt x="472440" y="71628"/>
                  <a:pt x="477012" y="70104"/>
                </a:cubicBezTo>
                <a:cubicBezTo>
                  <a:pt x="481584" y="67056"/>
                  <a:pt x="486156" y="67056"/>
                  <a:pt x="492252" y="67056"/>
                </a:cubicBezTo>
                <a:cubicBezTo>
                  <a:pt x="496824" y="67056"/>
                  <a:pt x="502919" y="68580"/>
                  <a:pt x="505968" y="73152"/>
                </a:cubicBezTo>
                <a:cubicBezTo>
                  <a:pt x="510540" y="76200"/>
                  <a:pt x="512064" y="79248"/>
                  <a:pt x="513587" y="85344"/>
                </a:cubicBezTo>
                <a:cubicBezTo>
                  <a:pt x="515112" y="89916"/>
                  <a:pt x="515112" y="96012"/>
                  <a:pt x="513587" y="105156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742688" y="2868168"/>
            <a:ext cx="286512" cy="147828"/>
          </a:xfrm>
          <a:custGeom>
            <a:avLst/>
            <a:gdLst/>
            <a:ahLst/>
            <a:cxnLst/>
            <a:rect l="l" t="t" r="r" b="b"/>
            <a:pathLst>
              <a:path w="286512" h="147828">
                <a:moveTo>
                  <a:pt x="0" y="128016"/>
                </a:moveTo>
                <a:lnTo>
                  <a:pt x="9144" y="0"/>
                </a:lnTo>
                <a:lnTo>
                  <a:pt x="42672" y="3048"/>
                </a:lnTo>
                <a:cubicBezTo>
                  <a:pt x="56388" y="3048"/>
                  <a:pt x="64008" y="4572"/>
                  <a:pt x="68580" y="6096"/>
                </a:cubicBezTo>
                <a:cubicBezTo>
                  <a:pt x="74675" y="9144"/>
                  <a:pt x="79248" y="13716"/>
                  <a:pt x="82296" y="19812"/>
                </a:cubicBezTo>
                <a:cubicBezTo>
                  <a:pt x="85344" y="27432"/>
                  <a:pt x="86868" y="35052"/>
                  <a:pt x="86868" y="45720"/>
                </a:cubicBezTo>
                <a:cubicBezTo>
                  <a:pt x="85344" y="54864"/>
                  <a:pt x="83819" y="62484"/>
                  <a:pt x="79248" y="68580"/>
                </a:cubicBezTo>
                <a:cubicBezTo>
                  <a:pt x="76200" y="74676"/>
                  <a:pt x="71628" y="77724"/>
                  <a:pt x="65532" y="80772"/>
                </a:cubicBezTo>
                <a:cubicBezTo>
                  <a:pt x="60960" y="82296"/>
                  <a:pt x="51816" y="83820"/>
                  <a:pt x="38100" y="82296"/>
                </a:cubicBezTo>
                <a:lnTo>
                  <a:pt x="24384" y="80772"/>
                </a:lnTo>
                <a:lnTo>
                  <a:pt x="21336" y="129540"/>
                </a:lnTo>
                <a:close/>
                <a:moveTo>
                  <a:pt x="28956" y="22860"/>
                </a:moveTo>
                <a:lnTo>
                  <a:pt x="25908" y="59436"/>
                </a:lnTo>
                <a:lnTo>
                  <a:pt x="38100" y="60960"/>
                </a:lnTo>
                <a:cubicBezTo>
                  <a:pt x="45719" y="60960"/>
                  <a:pt x="51816" y="60960"/>
                  <a:pt x="53340" y="59436"/>
                </a:cubicBezTo>
                <a:cubicBezTo>
                  <a:pt x="56388" y="59436"/>
                  <a:pt x="59436" y="57912"/>
                  <a:pt x="60960" y="54864"/>
                </a:cubicBezTo>
                <a:cubicBezTo>
                  <a:pt x="64008" y="51816"/>
                  <a:pt x="64008" y="48768"/>
                  <a:pt x="65532" y="44196"/>
                </a:cubicBezTo>
                <a:cubicBezTo>
                  <a:pt x="65532" y="39624"/>
                  <a:pt x="64008" y="36576"/>
                  <a:pt x="62484" y="33528"/>
                </a:cubicBezTo>
                <a:cubicBezTo>
                  <a:pt x="60960" y="30480"/>
                  <a:pt x="59436" y="27432"/>
                  <a:pt x="56388" y="27432"/>
                </a:cubicBezTo>
                <a:cubicBezTo>
                  <a:pt x="53340" y="25908"/>
                  <a:pt x="47244" y="24384"/>
                  <a:pt x="39624" y="24384"/>
                </a:cubicBezTo>
                <a:close/>
                <a:moveTo>
                  <a:pt x="97536" y="134112"/>
                </a:moveTo>
                <a:lnTo>
                  <a:pt x="106680" y="7620"/>
                </a:lnTo>
                <a:lnTo>
                  <a:pt x="128016" y="9144"/>
                </a:lnTo>
                <a:lnTo>
                  <a:pt x="164592" y="97536"/>
                </a:lnTo>
                <a:lnTo>
                  <a:pt x="170688" y="12192"/>
                </a:lnTo>
                <a:lnTo>
                  <a:pt x="190500" y="13716"/>
                </a:lnTo>
                <a:lnTo>
                  <a:pt x="179832" y="140208"/>
                </a:lnTo>
                <a:lnTo>
                  <a:pt x="160019" y="138684"/>
                </a:lnTo>
                <a:lnTo>
                  <a:pt x="123444" y="53340"/>
                </a:lnTo>
                <a:lnTo>
                  <a:pt x="117348" y="135636"/>
                </a:lnTo>
                <a:close/>
                <a:moveTo>
                  <a:pt x="199644" y="100584"/>
                </a:moveTo>
                <a:lnTo>
                  <a:pt x="220980" y="99060"/>
                </a:lnTo>
                <a:cubicBezTo>
                  <a:pt x="222504" y="115824"/>
                  <a:pt x="228600" y="124968"/>
                  <a:pt x="242316" y="124968"/>
                </a:cubicBezTo>
                <a:cubicBezTo>
                  <a:pt x="248412" y="126492"/>
                  <a:pt x="252984" y="124968"/>
                  <a:pt x="257556" y="121920"/>
                </a:cubicBezTo>
                <a:cubicBezTo>
                  <a:pt x="260604" y="118872"/>
                  <a:pt x="263652" y="114300"/>
                  <a:pt x="263652" y="109728"/>
                </a:cubicBezTo>
                <a:cubicBezTo>
                  <a:pt x="263652" y="106680"/>
                  <a:pt x="263652" y="103632"/>
                  <a:pt x="262128" y="102108"/>
                </a:cubicBezTo>
                <a:cubicBezTo>
                  <a:pt x="260604" y="100584"/>
                  <a:pt x="259080" y="97536"/>
                  <a:pt x="256032" y="96012"/>
                </a:cubicBezTo>
                <a:cubicBezTo>
                  <a:pt x="254508" y="94488"/>
                  <a:pt x="248412" y="92964"/>
                  <a:pt x="237744" y="88392"/>
                </a:cubicBezTo>
                <a:cubicBezTo>
                  <a:pt x="230124" y="85344"/>
                  <a:pt x="222504" y="82296"/>
                  <a:pt x="219456" y="79248"/>
                </a:cubicBezTo>
                <a:cubicBezTo>
                  <a:pt x="214884" y="74676"/>
                  <a:pt x="211836" y="70104"/>
                  <a:pt x="210312" y="65532"/>
                </a:cubicBezTo>
                <a:cubicBezTo>
                  <a:pt x="208788" y="59436"/>
                  <a:pt x="207263" y="54864"/>
                  <a:pt x="207263" y="48768"/>
                </a:cubicBezTo>
                <a:cubicBezTo>
                  <a:pt x="208788" y="41148"/>
                  <a:pt x="210312" y="35052"/>
                  <a:pt x="213360" y="30480"/>
                </a:cubicBezTo>
                <a:cubicBezTo>
                  <a:pt x="217932" y="24384"/>
                  <a:pt x="222504" y="21336"/>
                  <a:pt x="227075" y="18288"/>
                </a:cubicBezTo>
                <a:cubicBezTo>
                  <a:pt x="233172" y="15240"/>
                  <a:pt x="240792" y="15240"/>
                  <a:pt x="248412" y="15240"/>
                </a:cubicBezTo>
                <a:cubicBezTo>
                  <a:pt x="260604" y="16764"/>
                  <a:pt x="269748" y="19812"/>
                  <a:pt x="277368" y="27432"/>
                </a:cubicBezTo>
                <a:cubicBezTo>
                  <a:pt x="283463" y="35052"/>
                  <a:pt x="286512" y="44196"/>
                  <a:pt x="284988" y="56388"/>
                </a:cubicBezTo>
                <a:lnTo>
                  <a:pt x="263652" y="56388"/>
                </a:lnTo>
                <a:cubicBezTo>
                  <a:pt x="263652" y="50292"/>
                  <a:pt x="262128" y="44196"/>
                  <a:pt x="259080" y="41148"/>
                </a:cubicBezTo>
                <a:cubicBezTo>
                  <a:pt x="256032" y="38100"/>
                  <a:pt x="252984" y="36576"/>
                  <a:pt x="246888" y="36576"/>
                </a:cubicBezTo>
                <a:cubicBezTo>
                  <a:pt x="240792" y="36576"/>
                  <a:pt x="236219" y="36576"/>
                  <a:pt x="233172" y="39624"/>
                </a:cubicBezTo>
                <a:cubicBezTo>
                  <a:pt x="230124" y="41148"/>
                  <a:pt x="228600" y="44196"/>
                  <a:pt x="228600" y="47244"/>
                </a:cubicBezTo>
                <a:cubicBezTo>
                  <a:pt x="227075" y="51816"/>
                  <a:pt x="228600" y="54864"/>
                  <a:pt x="231648" y="56388"/>
                </a:cubicBezTo>
                <a:cubicBezTo>
                  <a:pt x="234696" y="59436"/>
                  <a:pt x="240792" y="62484"/>
                  <a:pt x="249936" y="65532"/>
                </a:cubicBezTo>
                <a:cubicBezTo>
                  <a:pt x="260604" y="70104"/>
                  <a:pt x="268224" y="73152"/>
                  <a:pt x="272796" y="77724"/>
                </a:cubicBezTo>
                <a:cubicBezTo>
                  <a:pt x="277368" y="80772"/>
                  <a:pt x="280416" y="85344"/>
                  <a:pt x="281940" y="91440"/>
                </a:cubicBezTo>
                <a:cubicBezTo>
                  <a:pt x="284988" y="97536"/>
                  <a:pt x="284988" y="103632"/>
                  <a:pt x="284988" y="111252"/>
                </a:cubicBezTo>
                <a:cubicBezTo>
                  <a:pt x="283463" y="121920"/>
                  <a:pt x="280416" y="131064"/>
                  <a:pt x="272796" y="138684"/>
                </a:cubicBezTo>
                <a:cubicBezTo>
                  <a:pt x="265175" y="144780"/>
                  <a:pt x="254508" y="147828"/>
                  <a:pt x="239268" y="147828"/>
                </a:cubicBezTo>
                <a:cubicBezTo>
                  <a:pt x="213360" y="144780"/>
                  <a:pt x="201168" y="129540"/>
                  <a:pt x="199644" y="100584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120640" y="2900172"/>
            <a:ext cx="659892" cy="170688"/>
          </a:xfrm>
          <a:custGeom>
            <a:avLst/>
            <a:gdLst/>
            <a:ahLst/>
            <a:cxnLst/>
            <a:rect l="l" t="t" r="r" b="b"/>
            <a:pathLst>
              <a:path w="659892" h="170688">
                <a:moveTo>
                  <a:pt x="71628" y="128016"/>
                </a:moveTo>
                <a:lnTo>
                  <a:pt x="53340" y="126492"/>
                </a:lnTo>
                <a:lnTo>
                  <a:pt x="53340" y="112776"/>
                </a:lnTo>
                <a:cubicBezTo>
                  <a:pt x="50292" y="118872"/>
                  <a:pt x="45720" y="121920"/>
                  <a:pt x="42672" y="124968"/>
                </a:cubicBezTo>
                <a:cubicBezTo>
                  <a:pt x="38100" y="126492"/>
                  <a:pt x="33528" y="128016"/>
                  <a:pt x="28956" y="128016"/>
                </a:cubicBezTo>
                <a:cubicBezTo>
                  <a:pt x="19811" y="126492"/>
                  <a:pt x="13716" y="121920"/>
                  <a:pt x="7620" y="112776"/>
                </a:cubicBezTo>
                <a:cubicBezTo>
                  <a:pt x="1523" y="103632"/>
                  <a:pt x="0" y="91440"/>
                  <a:pt x="1523" y="76200"/>
                </a:cubicBezTo>
                <a:cubicBezTo>
                  <a:pt x="1523" y="60960"/>
                  <a:pt x="6096" y="48768"/>
                  <a:pt x="12192" y="41148"/>
                </a:cubicBezTo>
                <a:cubicBezTo>
                  <a:pt x="19811" y="33528"/>
                  <a:pt x="27432" y="30480"/>
                  <a:pt x="36576" y="30480"/>
                </a:cubicBezTo>
                <a:cubicBezTo>
                  <a:pt x="41148" y="30480"/>
                  <a:pt x="44196" y="32004"/>
                  <a:pt x="47244" y="35052"/>
                </a:cubicBezTo>
                <a:cubicBezTo>
                  <a:pt x="51816" y="36576"/>
                  <a:pt x="54864" y="41148"/>
                  <a:pt x="57911" y="45720"/>
                </a:cubicBezTo>
                <a:lnTo>
                  <a:pt x="60960" y="0"/>
                </a:lnTo>
                <a:lnTo>
                  <a:pt x="80772" y="1524"/>
                </a:lnTo>
                <a:close/>
                <a:moveTo>
                  <a:pt x="21336" y="76200"/>
                </a:moveTo>
                <a:cubicBezTo>
                  <a:pt x="21336" y="85344"/>
                  <a:pt x="21336" y="91440"/>
                  <a:pt x="22860" y="94488"/>
                </a:cubicBezTo>
                <a:cubicBezTo>
                  <a:pt x="22860" y="99060"/>
                  <a:pt x="25908" y="102108"/>
                  <a:pt x="27432" y="105156"/>
                </a:cubicBezTo>
                <a:cubicBezTo>
                  <a:pt x="30480" y="106680"/>
                  <a:pt x="33528" y="108204"/>
                  <a:pt x="36576" y="108204"/>
                </a:cubicBezTo>
                <a:cubicBezTo>
                  <a:pt x="41148" y="108204"/>
                  <a:pt x="44196" y="106680"/>
                  <a:pt x="48767" y="102108"/>
                </a:cubicBezTo>
                <a:cubicBezTo>
                  <a:pt x="51816" y="97536"/>
                  <a:pt x="53340" y="89916"/>
                  <a:pt x="54864" y="80772"/>
                </a:cubicBezTo>
                <a:cubicBezTo>
                  <a:pt x="54864" y="70104"/>
                  <a:pt x="54864" y="62484"/>
                  <a:pt x="51816" y="57912"/>
                </a:cubicBezTo>
                <a:cubicBezTo>
                  <a:pt x="48767" y="53340"/>
                  <a:pt x="45720" y="50292"/>
                  <a:pt x="39623" y="50292"/>
                </a:cubicBezTo>
                <a:cubicBezTo>
                  <a:pt x="35052" y="48768"/>
                  <a:pt x="32004" y="51816"/>
                  <a:pt x="27432" y="56388"/>
                </a:cubicBezTo>
                <a:cubicBezTo>
                  <a:pt x="24384" y="60960"/>
                  <a:pt x="22860" y="67056"/>
                  <a:pt x="21336" y="76200"/>
                </a:cubicBezTo>
                <a:close/>
                <a:moveTo>
                  <a:pt x="99060" y="24384"/>
                </a:moveTo>
                <a:lnTo>
                  <a:pt x="100584" y="3048"/>
                </a:lnTo>
                <a:lnTo>
                  <a:pt x="120396" y="4572"/>
                </a:lnTo>
                <a:lnTo>
                  <a:pt x="118872" y="25908"/>
                </a:lnTo>
                <a:close/>
                <a:moveTo>
                  <a:pt x="91440" y="129540"/>
                </a:moveTo>
                <a:lnTo>
                  <a:pt x="99060" y="38100"/>
                </a:lnTo>
                <a:lnTo>
                  <a:pt x="118872" y="39624"/>
                </a:lnTo>
                <a:lnTo>
                  <a:pt x="111252" y="131064"/>
                </a:lnTo>
                <a:close/>
                <a:moveTo>
                  <a:pt x="132588" y="132588"/>
                </a:moveTo>
                <a:lnTo>
                  <a:pt x="141732" y="6096"/>
                </a:lnTo>
                <a:lnTo>
                  <a:pt x="161544" y="6096"/>
                </a:lnTo>
                <a:lnTo>
                  <a:pt x="152400" y="134112"/>
                </a:lnTo>
                <a:close/>
                <a:moveTo>
                  <a:pt x="193548" y="73152"/>
                </a:moveTo>
                <a:lnTo>
                  <a:pt x="175260" y="67056"/>
                </a:lnTo>
                <a:cubicBezTo>
                  <a:pt x="178308" y="57912"/>
                  <a:pt x="182880" y="51816"/>
                  <a:pt x="187452" y="47244"/>
                </a:cubicBezTo>
                <a:cubicBezTo>
                  <a:pt x="193548" y="44196"/>
                  <a:pt x="201167" y="42672"/>
                  <a:pt x="210311" y="44196"/>
                </a:cubicBezTo>
                <a:cubicBezTo>
                  <a:pt x="219456" y="44196"/>
                  <a:pt x="225552" y="45720"/>
                  <a:pt x="230123" y="48768"/>
                </a:cubicBezTo>
                <a:cubicBezTo>
                  <a:pt x="233172" y="51816"/>
                  <a:pt x="236220" y="54864"/>
                  <a:pt x="237744" y="59436"/>
                </a:cubicBezTo>
                <a:cubicBezTo>
                  <a:pt x="239267" y="62484"/>
                  <a:pt x="240792" y="70104"/>
                  <a:pt x="239267" y="80772"/>
                </a:cubicBezTo>
                <a:lnTo>
                  <a:pt x="237744" y="109728"/>
                </a:lnTo>
                <a:cubicBezTo>
                  <a:pt x="236220" y="117348"/>
                  <a:pt x="236220" y="123444"/>
                  <a:pt x="236220" y="128016"/>
                </a:cubicBezTo>
                <a:cubicBezTo>
                  <a:pt x="237744" y="131064"/>
                  <a:pt x="237744" y="135636"/>
                  <a:pt x="239267" y="140208"/>
                </a:cubicBezTo>
                <a:lnTo>
                  <a:pt x="219456" y="138684"/>
                </a:lnTo>
                <a:lnTo>
                  <a:pt x="217932" y="128016"/>
                </a:lnTo>
                <a:cubicBezTo>
                  <a:pt x="214884" y="132588"/>
                  <a:pt x="210311" y="135636"/>
                  <a:pt x="205740" y="137160"/>
                </a:cubicBezTo>
                <a:cubicBezTo>
                  <a:pt x="202692" y="138684"/>
                  <a:pt x="198120" y="140208"/>
                  <a:pt x="193548" y="138684"/>
                </a:cubicBezTo>
                <a:cubicBezTo>
                  <a:pt x="185928" y="138684"/>
                  <a:pt x="179832" y="135636"/>
                  <a:pt x="175260" y="131064"/>
                </a:cubicBezTo>
                <a:cubicBezTo>
                  <a:pt x="172211" y="124968"/>
                  <a:pt x="169164" y="118872"/>
                  <a:pt x="170688" y="109728"/>
                </a:cubicBezTo>
                <a:cubicBezTo>
                  <a:pt x="170688" y="105156"/>
                  <a:pt x="172211" y="100584"/>
                  <a:pt x="173736" y="97536"/>
                </a:cubicBezTo>
                <a:cubicBezTo>
                  <a:pt x="176784" y="92964"/>
                  <a:pt x="179832" y="89916"/>
                  <a:pt x="182880" y="88392"/>
                </a:cubicBezTo>
                <a:cubicBezTo>
                  <a:pt x="185928" y="85344"/>
                  <a:pt x="192023" y="83820"/>
                  <a:pt x="199644" y="83820"/>
                </a:cubicBezTo>
                <a:cubicBezTo>
                  <a:pt x="210311" y="82296"/>
                  <a:pt x="216408" y="80772"/>
                  <a:pt x="219456" y="79248"/>
                </a:cubicBezTo>
                <a:cubicBezTo>
                  <a:pt x="220980" y="73152"/>
                  <a:pt x="219456" y="70104"/>
                  <a:pt x="219456" y="68580"/>
                </a:cubicBezTo>
                <a:cubicBezTo>
                  <a:pt x="219456" y="67056"/>
                  <a:pt x="217932" y="65532"/>
                  <a:pt x="216408" y="64008"/>
                </a:cubicBezTo>
                <a:cubicBezTo>
                  <a:pt x="213360" y="62484"/>
                  <a:pt x="211836" y="62484"/>
                  <a:pt x="207264" y="62484"/>
                </a:cubicBezTo>
                <a:cubicBezTo>
                  <a:pt x="204216" y="62484"/>
                  <a:pt x="201167" y="62484"/>
                  <a:pt x="199644" y="64008"/>
                </a:cubicBezTo>
                <a:cubicBezTo>
                  <a:pt x="196596" y="65532"/>
                  <a:pt x="195072" y="68580"/>
                  <a:pt x="193548" y="73152"/>
                </a:cubicBezTo>
                <a:close/>
                <a:moveTo>
                  <a:pt x="219456" y="94488"/>
                </a:moveTo>
                <a:cubicBezTo>
                  <a:pt x="216408" y="96012"/>
                  <a:pt x="211836" y="96012"/>
                  <a:pt x="207264" y="97536"/>
                </a:cubicBezTo>
                <a:cubicBezTo>
                  <a:pt x="199644" y="99060"/>
                  <a:pt x="196596" y="100584"/>
                  <a:pt x="193548" y="102108"/>
                </a:cubicBezTo>
                <a:cubicBezTo>
                  <a:pt x="192023" y="103632"/>
                  <a:pt x="190500" y="106680"/>
                  <a:pt x="190500" y="109728"/>
                </a:cubicBezTo>
                <a:cubicBezTo>
                  <a:pt x="190500" y="112776"/>
                  <a:pt x="190500" y="115824"/>
                  <a:pt x="193548" y="118872"/>
                </a:cubicBezTo>
                <a:cubicBezTo>
                  <a:pt x="195072" y="120396"/>
                  <a:pt x="198120" y="121920"/>
                  <a:pt x="201167" y="121920"/>
                </a:cubicBezTo>
                <a:cubicBezTo>
                  <a:pt x="204216" y="123444"/>
                  <a:pt x="207264" y="121920"/>
                  <a:pt x="208788" y="120396"/>
                </a:cubicBezTo>
                <a:cubicBezTo>
                  <a:pt x="211836" y="118872"/>
                  <a:pt x="214884" y="115824"/>
                  <a:pt x="216408" y="114300"/>
                </a:cubicBezTo>
                <a:cubicBezTo>
                  <a:pt x="216408" y="111252"/>
                  <a:pt x="217932" y="106680"/>
                  <a:pt x="217932" y="99060"/>
                </a:cubicBezTo>
                <a:close/>
                <a:moveTo>
                  <a:pt x="254508" y="141732"/>
                </a:moveTo>
                <a:lnTo>
                  <a:pt x="263652" y="13716"/>
                </a:lnTo>
                <a:lnTo>
                  <a:pt x="283464" y="15240"/>
                </a:lnTo>
                <a:lnTo>
                  <a:pt x="278892" y="83820"/>
                </a:lnTo>
                <a:lnTo>
                  <a:pt x="303276" y="51816"/>
                </a:lnTo>
                <a:lnTo>
                  <a:pt x="329184" y="54864"/>
                </a:lnTo>
                <a:lnTo>
                  <a:pt x="300228" y="85344"/>
                </a:lnTo>
                <a:lnTo>
                  <a:pt x="323088" y="146304"/>
                </a:lnTo>
                <a:lnTo>
                  <a:pt x="301752" y="144780"/>
                </a:lnTo>
                <a:lnTo>
                  <a:pt x="286511" y="102108"/>
                </a:lnTo>
                <a:lnTo>
                  <a:pt x="275844" y="112776"/>
                </a:lnTo>
                <a:lnTo>
                  <a:pt x="274320" y="143256"/>
                </a:lnTo>
                <a:close/>
                <a:moveTo>
                  <a:pt x="384048" y="150876"/>
                </a:moveTo>
                <a:lnTo>
                  <a:pt x="385572" y="137160"/>
                </a:lnTo>
                <a:cubicBezTo>
                  <a:pt x="382523" y="141732"/>
                  <a:pt x="377952" y="146304"/>
                  <a:pt x="373379" y="147828"/>
                </a:cubicBezTo>
                <a:cubicBezTo>
                  <a:pt x="368808" y="150876"/>
                  <a:pt x="364236" y="152400"/>
                  <a:pt x="359664" y="150876"/>
                </a:cubicBezTo>
                <a:cubicBezTo>
                  <a:pt x="355092" y="150876"/>
                  <a:pt x="350520" y="149352"/>
                  <a:pt x="345948" y="146304"/>
                </a:cubicBezTo>
                <a:cubicBezTo>
                  <a:pt x="342900" y="143256"/>
                  <a:pt x="339852" y="140208"/>
                  <a:pt x="338328" y="134112"/>
                </a:cubicBezTo>
                <a:cubicBezTo>
                  <a:pt x="336804" y="129540"/>
                  <a:pt x="336804" y="123444"/>
                  <a:pt x="336804" y="112776"/>
                </a:cubicBezTo>
                <a:lnTo>
                  <a:pt x="341376" y="54864"/>
                </a:lnTo>
                <a:lnTo>
                  <a:pt x="361188" y="56388"/>
                </a:lnTo>
                <a:lnTo>
                  <a:pt x="358140" y="99060"/>
                </a:lnTo>
                <a:cubicBezTo>
                  <a:pt x="356616" y="111252"/>
                  <a:pt x="356616" y="118872"/>
                  <a:pt x="358140" y="121920"/>
                </a:cubicBezTo>
                <a:cubicBezTo>
                  <a:pt x="358140" y="124968"/>
                  <a:pt x="359664" y="128016"/>
                  <a:pt x="361188" y="129540"/>
                </a:cubicBezTo>
                <a:cubicBezTo>
                  <a:pt x="362711" y="132588"/>
                  <a:pt x="365760" y="132588"/>
                  <a:pt x="368808" y="132588"/>
                </a:cubicBezTo>
                <a:cubicBezTo>
                  <a:pt x="371856" y="134112"/>
                  <a:pt x="374904" y="132588"/>
                  <a:pt x="377952" y="131064"/>
                </a:cubicBezTo>
                <a:cubicBezTo>
                  <a:pt x="381000" y="128016"/>
                  <a:pt x="382523" y="124968"/>
                  <a:pt x="384048" y="121920"/>
                </a:cubicBezTo>
                <a:cubicBezTo>
                  <a:pt x="385572" y="118872"/>
                  <a:pt x="385572" y="109728"/>
                  <a:pt x="387096" y="97536"/>
                </a:cubicBezTo>
                <a:lnTo>
                  <a:pt x="390144" y="57912"/>
                </a:lnTo>
                <a:lnTo>
                  <a:pt x="409956" y="59436"/>
                </a:lnTo>
                <a:lnTo>
                  <a:pt x="403860" y="152400"/>
                </a:lnTo>
                <a:close/>
                <a:moveTo>
                  <a:pt x="423672" y="153924"/>
                </a:moveTo>
                <a:lnTo>
                  <a:pt x="432816" y="25908"/>
                </a:lnTo>
                <a:lnTo>
                  <a:pt x="452628" y="27432"/>
                </a:lnTo>
                <a:lnTo>
                  <a:pt x="448056" y="96012"/>
                </a:lnTo>
                <a:lnTo>
                  <a:pt x="473964" y="65532"/>
                </a:lnTo>
                <a:lnTo>
                  <a:pt x="498348" y="67056"/>
                </a:lnTo>
                <a:lnTo>
                  <a:pt x="470916" y="99060"/>
                </a:lnTo>
                <a:lnTo>
                  <a:pt x="493776" y="158496"/>
                </a:lnTo>
                <a:lnTo>
                  <a:pt x="472440" y="156972"/>
                </a:lnTo>
                <a:lnTo>
                  <a:pt x="455676" y="114300"/>
                </a:lnTo>
                <a:lnTo>
                  <a:pt x="446532" y="126492"/>
                </a:lnTo>
                <a:lnTo>
                  <a:pt x="443484" y="155448"/>
                </a:lnTo>
                <a:close/>
                <a:moveTo>
                  <a:pt x="524256" y="96012"/>
                </a:moveTo>
                <a:lnTo>
                  <a:pt x="507492" y="91440"/>
                </a:lnTo>
                <a:cubicBezTo>
                  <a:pt x="510540" y="82296"/>
                  <a:pt x="513588" y="76200"/>
                  <a:pt x="519684" y="71628"/>
                </a:cubicBezTo>
                <a:cubicBezTo>
                  <a:pt x="524256" y="68580"/>
                  <a:pt x="531876" y="67056"/>
                  <a:pt x="541020" y="67056"/>
                </a:cubicBezTo>
                <a:cubicBezTo>
                  <a:pt x="550164" y="68580"/>
                  <a:pt x="556260" y="70104"/>
                  <a:pt x="560832" y="73152"/>
                </a:cubicBezTo>
                <a:cubicBezTo>
                  <a:pt x="565404" y="74676"/>
                  <a:pt x="568452" y="79248"/>
                  <a:pt x="569976" y="82296"/>
                </a:cubicBezTo>
                <a:cubicBezTo>
                  <a:pt x="571500" y="86868"/>
                  <a:pt x="571500" y="94488"/>
                  <a:pt x="571500" y="105156"/>
                </a:cubicBezTo>
                <a:lnTo>
                  <a:pt x="568452" y="134112"/>
                </a:lnTo>
                <a:cubicBezTo>
                  <a:pt x="568452" y="141732"/>
                  <a:pt x="568452" y="147828"/>
                  <a:pt x="568452" y="152400"/>
                </a:cubicBezTo>
                <a:cubicBezTo>
                  <a:pt x="568452" y="155448"/>
                  <a:pt x="569976" y="160020"/>
                  <a:pt x="571500" y="164592"/>
                </a:cubicBezTo>
                <a:lnTo>
                  <a:pt x="551688" y="163068"/>
                </a:lnTo>
                <a:lnTo>
                  <a:pt x="548640" y="152400"/>
                </a:lnTo>
                <a:cubicBezTo>
                  <a:pt x="545592" y="156972"/>
                  <a:pt x="541020" y="160020"/>
                  <a:pt x="537972" y="161544"/>
                </a:cubicBezTo>
                <a:cubicBezTo>
                  <a:pt x="533400" y="163068"/>
                  <a:pt x="528828" y="163068"/>
                  <a:pt x="524256" y="163068"/>
                </a:cubicBezTo>
                <a:cubicBezTo>
                  <a:pt x="518160" y="163068"/>
                  <a:pt x="512064" y="160020"/>
                  <a:pt x="507492" y="153924"/>
                </a:cubicBezTo>
                <a:cubicBezTo>
                  <a:pt x="502920" y="149352"/>
                  <a:pt x="501396" y="143256"/>
                  <a:pt x="501396" y="134112"/>
                </a:cubicBezTo>
                <a:cubicBezTo>
                  <a:pt x="501396" y="129540"/>
                  <a:pt x="502920" y="124968"/>
                  <a:pt x="505967" y="120396"/>
                </a:cubicBezTo>
                <a:cubicBezTo>
                  <a:pt x="507492" y="117348"/>
                  <a:pt x="510540" y="114300"/>
                  <a:pt x="515111" y="112776"/>
                </a:cubicBezTo>
                <a:cubicBezTo>
                  <a:pt x="518160" y="109728"/>
                  <a:pt x="524256" y="108204"/>
                  <a:pt x="531876" y="106680"/>
                </a:cubicBezTo>
                <a:cubicBezTo>
                  <a:pt x="541020" y="105156"/>
                  <a:pt x="547116" y="103632"/>
                  <a:pt x="551688" y="102108"/>
                </a:cubicBezTo>
                <a:cubicBezTo>
                  <a:pt x="551688" y="97536"/>
                  <a:pt x="551688" y="94488"/>
                  <a:pt x="551688" y="92964"/>
                </a:cubicBezTo>
                <a:cubicBezTo>
                  <a:pt x="550164" y="91440"/>
                  <a:pt x="548640" y="89916"/>
                  <a:pt x="547116" y="88392"/>
                </a:cubicBezTo>
                <a:cubicBezTo>
                  <a:pt x="545592" y="86868"/>
                  <a:pt x="542544" y="86868"/>
                  <a:pt x="539496" y="85344"/>
                </a:cubicBezTo>
                <a:cubicBezTo>
                  <a:pt x="534923" y="85344"/>
                  <a:pt x="533400" y="86868"/>
                  <a:pt x="530352" y="88392"/>
                </a:cubicBezTo>
                <a:cubicBezTo>
                  <a:pt x="528828" y="89916"/>
                  <a:pt x="525779" y="92964"/>
                  <a:pt x="524256" y="96012"/>
                </a:cubicBezTo>
                <a:close/>
                <a:moveTo>
                  <a:pt x="550164" y="118872"/>
                </a:moveTo>
                <a:cubicBezTo>
                  <a:pt x="547116" y="118872"/>
                  <a:pt x="544067" y="120396"/>
                  <a:pt x="537972" y="121920"/>
                </a:cubicBezTo>
                <a:cubicBezTo>
                  <a:pt x="531876" y="121920"/>
                  <a:pt x="527304" y="123444"/>
                  <a:pt x="525779" y="126492"/>
                </a:cubicBezTo>
                <a:cubicBezTo>
                  <a:pt x="522732" y="128016"/>
                  <a:pt x="522732" y="129540"/>
                  <a:pt x="522732" y="132588"/>
                </a:cubicBezTo>
                <a:cubicBezTo>
                  <a:pt x="521208" y="137160"/>
                  <a:pt x="522732" y="140208"/>
                  <a:pt x="524256" y="141732"/>
                </a:cubicBezTo>
                <a:cubicBezTo>
                  <a:pt x="525779" y="144780"/>
                  <a:pt x="528828" y="146304"/>
                  <a:pt x="531876" y="146304"/>
                </a:cubicBezTo>
                <a:cubicBezTo>
                  <a:pt x="534923" y="146304"/>
                  <a:pt x="537972" y="146304"/>
                  <a:pt x="541020" y="144780"/>
                </a:cubicBezTo>
                <a:cubicBezTo>
                  <a:pt x="544067" y="143256"/>
                  <a:pt x="545592" y="140208"/>
                  <a:pt x="547116" y="137160"/>
                </a:cubicBezTo>
                <a:cubicBezTo>
                  <a:pt x="548640" y="135636"/>
                  <a:pt x="548640" y="131064"/>
                  <a:pt x="550164" y="123444"/>
                </a:cubicBezTo>
                <a:close/>
                <a:moveTo>
                  <a:pt x="655320" y="170688"/>
                </a:moveTo>
                <a:lnTo>
                  <a:pt x="633984" y="169164"/>
                </a:lnTo>
                <a:lnTo>
                  <a:pt x="638556" y="121920"/>
                </a:lnTo>
                <a:cubicBezTo>
                  <a:pt x="638556" y="112776"/>
                  <a:pt x="638556" y="106680"/>
                  <a:pt x="638556" y="103632"/>
                </a:cubicBezTo>
                <a:cubicBezTo>
                  <a:pt x="637032" y="100584"/>
                  <a:pt x="637032" y="97536"/>
                  <a:pt x="633984" y="96012"/>
                </a:cubicBezTo>
                <a:cubicBezTo>
                  <a:pt x="632460" y="92964"/>
                  <a:pt x="630936" y="92964"/>
                  <a:pt x="627888" y="92964"/>
                </a:cubicBezTo>
                <a:cubicBezTo>
                  <a:pt x="624840" y="92964"/>
                  <a:pt x="621792" y="92964"/>
                  <a:pt x="618744" y="94488"/>
                </a:cubicBezTo>
                <a:cubicBezTo>
                  <a:pt x="615696" y="97536"/>
                  <a:pt x="612648" y="100584"/>
                  <a:pt x="612648" y="103632"/>
                </a:cubicBezTo>
                <a:cubicBezTo>
                  <a:pt x="611123" y="106680"/>
                  <a:pt x="609600" y="114300"/>
                  <a:pt x="608076" y="124968"/>
                </a:cubicBezTo>
                <a:lnTo>
                  <a:pt x="605028" y="167640"/>
                </a:lnTo>
                <a:lnTo>
                  <a:pt x="585216" y="166116"/>
                </a:lnTo>
                <a:lnTo>
                  <a:pt x="592836" y="73152"/>
                </a:lnTo>
                <a:lnTo>
                  <a:pt x="611123" y="74676"/>
                </a:lnTo>
                <a:lnTo>
                  <a:pt x="609600" y="88392"/>
                </a:lnTo>
                <a:cubicBezTo>
                  <a:pt x="614172" y="83820"/>
                  <a:pt x="617220" y="79248"/>
                  <a:pt x="621792" y="77724"/>
                </a:cubicBezTo>
                <a:cubicBezTo>
                  <a:pt x="626364" y="74676"/>
                  <a:pt x="630936" y="74676"/>
                  <a:pt x="635508" y="74676"/>
                </a:cubicBezTo>
                <a:cubicBezTo>
                  <a:pt x="641604" y="74676"/>
                  <a:pt x="646176" y="76200"/>
                  <a:pt x="650748" y="79248"/>
                </a:cubicBezTo>
                <a:cubicBezTo>
                  <a:pt x="653796" y="83820"/>
                  <a:pt x="656844" y="86868"/>
                  <a:pt x="658367" y="92964"/>
                </a:cubicBezTo>
                <a:cubicBezTo>
                  <a:pt x="659892" y="97536"/>
                  <a:pt x="659892" y="103632"/>
                  <a:pt x="658367" y="112776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836919" y="2964180"/>
            <a:ext cx="390144" cy="138684"/>
          </a:xfrm>
          <a:custGeom>
            <a:avLst/>
            <a:gdLst/>
            <a:ahLst/>
            <a:cxnLst/>
            <a:rect l="l" t="t" r="r" b="b"/>
            <a:pathLst>
              <a:path w="390144" h="138684">
                <a:moveTo>
                  <a:pt x="48769" y="114300"/>
                </a:moveTo>
                <a:lnTo>
                  <a:pt x="48769" y="100584"/>
                </a:lnTo>
                <a:cubicBezTo>
                  <a:pt x="45721" y="105156"/>
                  <a:pt x="42673" y="109728"/>
                  <a:pt x="38100" y="111252"/>
                </a:cubicBezTo>
                <a:cubicBezTo>
                  <a:pt x="33529" y="114300"/>
                  <a:pt x="27432" y="115824"/>
                  <a:pt x="22861" y="114300"/>
                </a:cubicBezTo>
                <a:cubicBezTo>
                  <a:pt x="18288" y="114300"/>
                  <a:pt x="13717" y="112776"/>
                  <a:pt x="10669" y="109728"/>
                </a:cubicBezTo>
                <a:cubicBezTo>
                  <a:pt x="6097" y="106680"/>
                  <a:pt x="3049" y="103632"/>
                  <a:pt x="1525" y="97536"/>
                </a:cubicBezTo>
                <a:cubicBezTo>
                  <a:pt x="0" y="92964"/>
                  <a:pt x="0" y="86868"/>
                  <a:pt x="0" y="77724"/>
                </a:cubicBezTo>
                <a:lnTo>
                  <a:pt x="4573" y="18288"/>
                </a:lnTo>
                <a:lnTo>
                  <a:pt x="24385" y="19812"/>
                </a:lnTo>
                <a:lnTo>
                  <a:pt x="21337" y="62484"/>
                </a:lnTo>
                <a:cubicBezTo>
                  <a:pt x="21337" y="74676"/>
                  <a:pt x="21337" y="82296"/>
                  <a:pt x="21337" y="85344"/>
                </a:cubicBezTo>
                <a:cubicBezTo>
                  <a:pt x="21337" y="88392"/>
                  <a:pt x="22861" y="91440"/>
                  <a:pt x="24385" y="92964"/>
                </a:cubicBezTo>
                <a:cubicBezTo>
                  <a:pt x="25909" y="96012"/>
                  <a:pt x="28957" y="96012"/>
                  <a:pt x="32005" y="97536"/>
                </a:cubicBezTo>
                <a:cubicBezTo>
                  <a:pt x="35053" y="97536"/>
                  <a:pt x="38100" y="96012"/>
                  <a:pt x="41149" y="94488"/>
                </a:cubicBezTo>
                <a:cubicBezTo>
                  <a:pt x="44197" y="91440"/>
                  <a:pt x="47244" y="88392"/>
                  <a:pt x="47244" y="85344"/>
                </a:cubicBezTo>
                <a:cubicBezTo>
                  <a:pt x="48769" y="82296"/>
                  <a:pt x="50293" y="73152"/>
                  <a:pt x="50293" y="60960"/>
                </a:cubicBezTo>
                <a:lnTo>
                  <a:pt x="53341" y="22860"/>
                </a:lnTo>
                <a:lnTo>
                  <a:pt x="73153" y="24384"/>
                </a:lnTo>
                <a:lnTo>
                  <a:pt x="67057" y="115824"/>
                </a:lnTo>
                <a:close/>
                <a:moveTo>
                  <a:pt x="156973" y="121920"/>
                </a:moveTo>
                <a:lnTo>
                  <a:pt x="137161" y="120396"/>
                </a:lnTo>
                <a:lnTo>
                  <a:pt x="140209" y="73152"/>
                </a:lnTo>
                <a:cubicBezTo>
                  <a:pt x="141732" y="64008"/>
                  <a:pt x="141732" y="57912"/>
                  <a:pt x="140209" y="54864"/>
                </a:cubicBezTo>
                <a:cubicBezTo>
                  <a:pt x="140209" y="51816"/>
                  <a:pt x="138685" y="48768"/>
                  <a:pt x="137161" y="47244"/>
                </a:cubicBezTo>
                <a:cubicBezTo>
                  <a:pt x="135637" y="45720"/>
                  <a:pt x="132588" y="44196"/>
                  <a:pt x="129541" y="44196"/>
                </a:cubicBezTo>
                <a:cubicBezTo>
                  <a:pt x="126493" y="44196"/>
                  <a:pt x="123444" y="45720"/>
                  <a:pt x="120397" y="47244"/>
                </a:cubicBezTo>
                <a:cubicBezTo>
                  <a:pt x="117349" y="48768"/>
                  <a:pt x="115825" y="51816"/>
                  <a:pt x="114300" y="54864"/>
                </a:cubicBezTo>
                <a:cubicBezTo>
                  <a:pt x="112777" y="59436"/>
                  <a:pt x="112777" y="67056"/>
                  <a:pt x="111253" y="77724"/>
                </a:cubicBezTo>
                <a:lnTo>
                  <a:pt x="108205" y="118872"/>
                </a:lnTo>
                <a:lnTo>
                  <a:pt x="88393" y="117348"/>
                </a:lnTo>
                <a:lnTo>
                  <a:pt x="94488" y="25908"/>
                </a:lnTo>
                <a:lnTo>
                  <a:pt x="112777" y="25908"/>
                </a:lnTo>
                <a:lnTo>
                  <a:pt x="112777" y="39624"/>
                </a:lnTo>
                <a:cubicBezTo>
                  <a:pt x="115825" y="35052"/>
                  <a:pt x="120397" y="32004"/>
                  <a:pt x="124969" y="28956"/>
                </a:cubicBezTo>
                <a:cubicBezTo>
                  <a:pt x="129541" y="27432"/>
                  <a:pt x="134113" y="25908"/>
                  <a:pt x="138685" y="25908"/>
                </a:cubicBezTo>
                <a:cubicBezTo>
                  <a:pt x="144781" y="25908"/>
                  <a:pt x="149353" y="28956"/>
                  <a:pt x="152400" y="32004"/>
                </a:cubicBezTo>
                <a:cubicBezTo>
                  <a:pt x="156973" y="35052"/>
                  <a:pt x="160021" y="39624"/>
                  <a:pt x="160021" y="44196"/>
                </a:cubicBezTo>
                <a:cubicBezTo>
                  <a:pt x="161544" y="48768"/>
                  <a:pt x="161544" y="56388"/>
                  <a:pt x="161544" y="65532"/>
                </a:cubicBezTo>
                <a:close/>
                <a:moveTo>
                  <a:pt x="219456" y="33528"/>
                </a:moveTo>
                <a:lnTo>
                  <a:pt x="217932" y="53340"/>
                </a:lnTo>
                <a:lnTo>
                  <a:pt x="204217" y="53340"/>
                </a:lnTo>
                <a:lnTo>
                  <a:pt x="201169" y="89916"/>
                </a:lnTo>
                <a:cubicBezTo>
                  <a:pt x="201169" y="97536"/>
                  <a:pt x="201169" y="102108"/>
                  <a:pt x="201169" y="103632"/>
                </a:cubicBezTo>
                <a:cubicBezTo>
                  <a:pt x="201169" y="106680"/>
                  <a:pt x="202693" y="108204"/>
                  <a:pt x="205741" y="108204"/>
                </a:cubicBezTo>
                <a:cubicBezTo>
                  <a:pt x="207265" y="108204"/>
                  <a:pt x="210313" y="106680"/>
                  <a:pt x="213361" y="106680"/>
                </a:cubicBezTo>
                <a:lnTo>
                  <a:pt x="214885" y="124968"/>
                </a:lnTo>
                <a:cubicBezTo>
                  <a:pt x="210313" y="126492"/>
                  <a:pt x="204217" y="128016"/>
                  <a:pt x="198121" y="128016"/>
                </a:cubicBezTo>
                <a:cubicBezTo>
                  <a:pt x="193549" y="128016"/>
                  <a:pt x="188977" y="126492"/>
                  <a:pt x="185929" y="123444"/>
                </a:cubicBezTo>
                <a:cubicBezTo>
                  <a:pt x="182881" y="120396"/>
                  <a:pt x="181356" y="117348"/>
                  <a:pt x="181356" y="112776"/>
                </a:cubicBezTo>
                <a:cubicBezTo>
                  <a:pt x="179832" y="108204"/>
                  <a:pt x="179832" y="102108"/>
                  <a:pt x="181356" y="91440"/>
                </a:cubicBezTo>
                <a:lnTo>
                  <a:pt x="184405" y="51816"/>
                </a:lnTo>
                <a:lnTo>
                  <a:pt x="175261" y="50292"/>
                </a:lnTo>
                <a:lnTo>
                  <a:pt x="176785" y="30480"/>
                </a:lnTo>
                <a:lnTo>
                  <a:pt x="185929" y="32004"/>
                </a:lnTo>
                <a:lnTo>
                  <a:pt x="187453" y="13716"/>
                </a:lnTo>
                <a:lnTo>
                  <a:pt x="208788" y="0"/>
                </a:lnTo>
                <a:lnTo>
                  <a:pt x="205741" y="33528"/>
                </a:lnTo>
                <a:close/>
                <a:moveTo>
                  <a:pt x="275844" y="131064"/>
                </a:moveTo>
                <a:lnTo>
                  <a:pt x="277369" y="117348"/>
                </a:lnTo>
                <a:cubicBezTo>
                  <a:pt x="274321" y="121920"/>
                  <a:pt x="269749" y="126492"/>
                  <a:pt x="265177" y="128016"/>
                </a:cubicBezTo>
                <a:cubicBezTo>
                  <a:pt x="260605" y="131064"/>
                  <a:pt x="256032" y="131064"/>
                  <a:pt x="251461" y="131064"/>
                </a:cubicBezTo>
                <a:cubicBezTo>
                  <a:pt x="246888" y="131064"/>
                  <a:pt x="242317" y="129540"/>
                  <a:pt x="237744" y="126492"/>
                </a:cubicBezTo>
                <a:cubicBezTo>
                  <a:pt x="234697" y="123444"/>
                  <a:pt x="231649" y="120396"/>
                  <a:pt x="230125" y="114300"/>
                </a:cubicBezTo>
                <a:cubicBezTo>
                  <a:pt x="228600" y="109728"/>
                  <a:pt x="228600" y="102108"/>
                  <a:pt x="228600" y="92964"/>
                </a:cubicBezTo>
                <a:lnTo>
                  <a:pt x="233173" y="35052"/>
                </a:lnTo>
                <a:lnTo>
                  <a:pt x="252985" y="36576"/>
                </a:lnTo>
                <a:lnTo>
                  <a:pt x="249937" y="79248"/>
                </a:lnTo>
                <a:cubicBezTo>
                  <a:pt x="248413" y="91440"/>
                  <a:pt x="248413" y="99060"/>
                  <a:pt x="248413" y="102108"/>
                </a:cubicBezTo>
                <a:cubicBezTo>
                  <a:pt x="249937" y="105156"/>
                  <a:pt x="249937" y="108204"/>
                  <a:pt x="252985" y="109728"/>
                </a:cubicBezTo>
                <a:cubicBezTo>
                  <a:pt x="254509" y="112776"/>
                  <a:pt x="257556" y="112776"/>
                  <a:pt x="260605" y="112776"/>
                </a:cubicBezTo>
                <a:cubicBezTo>
                  <a:pt x="263653" y="114300"/>
                  <a:pt x="266700" y="112776"/>
                  <a:pt x="269749" y="111252"/>
                </a:cubicBezTo>
                <a:cubicBezTo>
                  <a:pt x="272797" y="108204"/>
                  <a:pt x="274321" y="105156"/>
                  <a:pt x="275844" y="102108"/>
                </a:cubicBezTo>
                <a:cubicBezTo>
                  <a:pt x="277369" y="97536"/>
                  <a:pt x="277369" y="89916"/>
                  <a:pt x="278893" y="77724"/>
                </a:cubicBezTo>
                <a:lnTo>
                  <a:pt x="281941" y="38100"/>
                </a:lnTo>
                <a:lnTo>
                  <a:pt x="301753" y="39624"/>
                </a:lnTo>
                <a:lnTo>
                  <a:pt x="295656" y="132588"/>
                </a:lnTo>
                <a:close/>
                <a:moveTo>
                  <a:pt x="315469" y="134112"/>
                </a:moveTo>
                <a:lnTo>
                  <a:pt x="324613" y="6096"/>
                </a:lnTo>
                <a:lnTo>
                  <a:pt x="344425" y="7620"/>
                </a:lnTo>
                <a:lnTo>
                  <a:pt x="339853" y="76200"/>
                </a:lnTo>
                <a:lnTo>
                  <a:pt x="365761" y="44196"/>
                </a:lnTo>
                <a:lnTo>
                  <a:pt x="390144" y="47244"/>
                </a:lnTo>
                <a:lnTo>
                  <a:pt x="362713" y="79248"/>
                </a:lnTo>
                <a:lnTo>
                  <a:pt x="385573" y="138684"/>
                </a:lnTo>
                <a:lnTo>
                  <a:pt x="364237" y="137160"/>
                </a:lnTo>
                <a:lnTo>
                  <a:pt x="347473" y="94488"/>
                </a:lnTo>
                <a:lnTo>
                  <a:pt x="338329" y="105156"/>
                </a:lnTo>
                <a:lnTo>
                  <a:pt x="335281" y="135636"/>
                </a:ln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721351" y="3060192"/>
            <a:ext cx="467868" cy="184404"/>
          </a:xfrm>
          <a:custGeom>
            <a:avLst/>
            <a:gdLst/>
            <a:ahLst/>
            <a:cxnLst/>
            <a:rect l="l" t="t" r="r" b="b"/>
            <a:pathLst>
              <a:path w="467868" h="184404">
                <a:moveTo>
                  <a:pt x="27433" y="22860"/>
                </a:moveTo>
                <a:lnTo>
                  <a:pt x="28956" y="0"/>
                </a:lnTo>
                <a:lnTo>
                  <a:pt x="48769" y="1524"/>
                </a:lnTo>
                <a:lnTo>
                  <a:pt x="47245" y="24384"/>
                </a:lnTo>
                <a:close/>
                <a:moveTo>
                  <a:pt x="45721" y="36576"/>
                </a:moveTo>
                <a:lnTo>
                  <a:pt x="39625" y="126492"/>
                </a:lnTo>
                <a:cubicBezTo>
                  <a:pt x="38100" y="138684"/>
                  <a:pt x="36577" y="147828"/>
                  <a:pt x="35053" y="152400"/>
                </a:cubicBezTo>
                <a:cubicBezTo>
                  <a:pt x="33529" y="156972"/>
                  <a:pt x="30481" y="160020"/>
                  <a:pt x="27433" y="163068"/>
                </a:cubicBezTo>
                <a:cubicBezTo>
                  <a:pt x="22861" y="164592"/>
                  <a:pt x="18289" y="166116"/>
                  <a:pt x="13717" y="164592"/>
                </a:cubicBezTo>
                <a:cubicBezTo>
                  <a:pt x="9145" y="164592"/>
                  <a:pt x="4573" y="163068"/>
                  <a:pt x="0" y="161544"/>
                </a:cubicBezTo>
                <a:lnTo>
                  <a:pt x="4573" y="141732"/>
                </a:lnTo>
                <a:cubicBezTo>
                  <a:pt x="7621" y="141732"/>
                  <a:pt x="9145" y="141732"/>
                  <a:pt x="10669" y="141732"/>
                </a:cubicBezTo>
                <a:cubicBezTo>
                  <a:pt x="13717" y="141732"/>
                  <a:pt x="15241" y="141732"/>
                  <a:pt x="16765" y="138684"/>
                </a:cubicBezTo>
                <a:cubicBezTo>
                  <a:pt x="18289" y="137159"/>
                  <a:pt x="18289" y="132588"/>
                  <a:pt x="19812" y="123444"/>
                </a:cubicBezTo>
                <a:lnTo>
                  <a:pt x="25909" y="35052"/>
                </a:lnTo>
                <a:close/>
                <a:moveTo>
                  <a:pt x="80773" y="68580"/>
                </a:moveTo>
                <a:lnTo>
                  <a:pt x="62485" y="62484"/>
                </a:lnTo>
                <a:cubicBezTo>
                  <a:pt x="65533" y="53340"/>
                  <a:pt x="70105" y="47244"/>
                  <a:pt x="74677" y="42672"/>
                </a:cubicBezTo>
                <a:cubicBezTo>
                  <a:pt x="80773" y="39624"/>
                  <a:pt x="86869" y="38100"/>
                  <a:pt x="97537" y="38100"/>
                </a:cubicBezTo>
                <a:cubicBezTo>
                  <a:pt x="105156" y="39624"/>
                  <a:pt x="111253" y="41148"/>
                  <a:pt x="115825" y="44196"/>
                </a:cubicBezTo>
                <a:cubicBezTo>
                  <a:pt x="120397" y="45720"/>
                  <a:pt x="123445" y="50292"/>
                  <a:pt x="124969" y="53340"/>
                </a:cubicBezTo>
                <a:cubicBezTo>
                  <a:pt x="126493" y="57912"/>
                  <a:pt x="126493" y="65532"/>
                  <a:pt x="126493" y="76200"/>
                </a:cubicBezTo>
                <a:lnTo>
                  <a:pt x="123445" y="105156"/>
                </a:lnTo>
                <a:cubicBezTo>
                  <a:pt x="123445" y="112776"/>
                  <a:pt x="123445" y="118872"/>
                  <a:pt x="123445" y="123444"/>
                </a:cubicBezTo>
                <a:cubicBezTo>
                  <a:pt x="123445" y="126492"/>
                  <a:pt x="124969" y="131064"/>
                  <a:pt x="126493" y="135636"/>
                </a:cubicBezTo>
                <a:lnTo>
                  <a:pt x="106681" y="134112"/>
                </a:lnTo>
                <a:lnTo>
                  <a:pt x="105156" y="123444"/>
                </a:lnTo>
                <a:cubicBezTo>
                  <a:pt x="100585" y="128016"/>
                  <a:pt x="97537" y="131064"/>
                  <a:pt x="92965" y="132588"/>
                </a:cubicBezTo>
                <a:cubicBezTo>
                  <a:pt x="88393" y="134112"/>
                  <a:pt x="85345" y="135636"/>
                  <a:pt x="80773" y="134112"/>
                </a:cubicBezTo>
                <a:cubicBezTo>
                  <a:pt x="73153" y="134112"/>
                  <a:pt x="67056" y="131064"/>
                  <a:pt x="62485" y="126492"/>
                </a:cubicBezTo>
                <a:cubicBezTo>
                  <a:pt x="57912" y="120396"/>
                  <a:pt x="56389" y="114300"/>
                  <a:pt x="57912" y="105156"/>
                </a:cubicBezTo>
                <a:cubicBezTo>
                  <a:pt x="57912" y="100584"/>
                  <a:pt x="59437" y="96012"/>
                  <a:pt x="60961" y="91440"/>
                </a:cubicBezTo>
                <a:cubicBezTo>
                  <a:pt x="64009" y="88392"/>
                  <a:pt x="65533" y="85344"/>
                  <a:pt x="70105" y="83820"/>
                </a:cubicBezTo>
                <a:cubicBezTo>
                  <a:pt x="73153" y="80772"/>
                  <a:pt x="79249" y="79248"/>
                  <a:pt x="86869" y="77724"/>
                </a:cubicBezTo>
                <a:cubicBezTo>
                  <a:pt x="96012" y="76200"/>
                  <a:pt x="103633" y="74676"/>
                  <a:pt x="106681" y="73152"/>
                </a:cubicBezTo>
                <a:cubicBezTo>
                  <a:pt x="106681" y="68580"/>
                  <a:pt x="106681" y="65532"/>
                  <a:pt x="106681" y="64008"/>
                </a:cubicBezTo>
                <a:cubicBezTo>
                  <a:pt x="105156" y="62484"/>
                  <a:pt x="105156" y="60960"/>
                  <a:pt x="102109" y="59436"/>
                </a:cubicBezTo>
                <a:cubicBezTo>
                  <a:pt x="100585" y="57912"/>
                  <a:pt x="97537" y="57912"/>
                  <a:pt x="94489" y="57912"/>
                </a:cubicBezTo>
                <a:cubicBezTo>
                  <a:pt x="91441" y="56388"/>
                  <a:pt x="88393" y="57912"/>
                  <a:pt x="85345" y="59436"/>
                </a:cubicBezTo>
                <a:cubicBezTo>
                  <a:pt x="83821" y="60960"/>
                  <a:pt x="82297" y="64008"/>
                  <a:pt x="80773" y="68580"/>
                </a:cubicBezTo>
                <a:close/>
                <a:moveTo>
                  <a:pt x="105156" y="89916"/>
                </a:moveTo>
                <a:cubicBezTo>
                  <a:pt x="103633" y="89916"/>
                  <a:pt x="99061" y="91440"/>
                  <a:pt x="92965" y="92964"/>
                </a:cubicBezTo>
                <a:cubicBezTo>
                  <a:pt x="86869" y="92964"/>
                  <a:pt x="82297" y="94488"/>
                  <a:pt x="80773" y="97536"/>
                </a:cubicBezTo>
                <a:cubicBezTo>
                  <a:pt x="79249" y="99059"/>
                  <a:pt x="77725" y="102108"/>
                  <a:pt x="77725" y="105156"/>
                </a:cubicBezTo>
                <a:cubicBezTo>
                  <a:pt x="77725" y="108204"/>
                  <a:pt x="77725" y="111252"/>
                  <a:pt x="79249" y="114300"/>
                </a:cubicBezTo>
                <a:cubicBezTo>
                  <a:pt x="82297" y="115824"/>
                  <a:pt x="83821" y="117348"/>
                  <a:pt x="88393" y="117348"/>
                </a:cubicBezTo>
                <a:cubicBezTo>
                  <a:pt x="89917" y="117348"/>
                  <a:pt x="92965" y="117348"/>
                  <a:pt x="96012" y="115824"/>
                </a:cubicBezTo>
                <a:cubicBezTo>
                  <a:pt x="99061" y="114300"/>
                  <a:pt x="100585" y="111252"/>
                  <a:pt x="102109" y="109728"/>
                </a:cubicBezTo>
                <a:cubicBezTo>
                  <a:pt x="103633" y="106680"/>
                  <a:pt x="105156" y="102108"/>
                  <a:pt x="105156" y="94488"/>
                </a:cubicBezTo>
                <a:close/>
                <a:moveTo>
                  <a:pt x="210312" y="141732"/>
                </a:moveTo>
                <a:lnTo>
                  <a:pt x="190500" y="140208"/>
                </a:lnTo>
                <a:lnTo>
                  <a:pt x="193549" y="92964"/>
                </a:lnTo>
                <a:cubicBezTo>
                  <a:pt x="193549" y="83820"/>
                  <a:pt x="193549" y="77724"/>
                  <a:pt x="193549" y="74676"/>
                </a:cubicBezTo>
                <a:cubicBezTo>
                  <a:pt x="193549" y="71628"/>
                  <a:pt x="192025" y="68580"/>
                  <a:pt x="190500" y="67056"/>
                </a:cubicBezTo>
                <a:cubicBezTo>
                  <a:pt x="187453" y="65532"/>
                  <a:pt x="185929" y="64008"/>
                  <a:pt x="182881" y="64008"/>
                </a:cubicBezTo>
                <a:cubicBezTo>
                  <a:pt x="179833" y="64008"/>
                  <a:pt x="176785" y="64008"/>
                  <a:pt x="173737" y="67056"/>
                </a:cubicBezTo>
                <a:cubicBezTo>
                  <a:pt x="170689" y="68580"/>
                  <a:pt x="169165" y="71628"/>
                  <a:pt x="167641" y="74676"/>
                </a:cubicBezTo>
                <a:cubicBezTo>
                  <a:pt x="166117" y="79248"/>
                  <a:pt x="164593" y="85344"/>
                  <a:pt x="164593" y="96012"/>
                </a:cubicBezTo>
                <a:lnTo>
                  <a:pt x="161545" y="138684"/>
                </a:lnTo>
                <a:lnTo>
                  <a:pt x="141733" y="137159"/>
                </a:lnTo>
                <a:lnTo>
                  <a:pt x="147829" y="44196"/>
                </a:lnTo>
                <a:lnTo>
                  <a:pt x="166117" y="45720"/>
                </a:lnTo>
                <a:lnTo>
                  <a:pt x="166117" y="59436"/>
                </a:lnTo>
                <a:cubicBezTo>
                  <a:pt x="169165" y="54864"/>
                  <a:pt x="173737" y="50292"/>
                  <a:pt x="176785" y="48768"/>
                </a:cubicBezTo>
                <a:cubicBezTo>
                  <a:pt x="181356" y="45720"/>
                  <a:pt x="185929" y="45720"/>
                  <a:pt x="192025" y="45720"/>
                </a:cubicBezTo>
                <a:cubicBezTo>
                  <a:pt x="196597" y="45720"/>
                  <a:pt x="202693" y="47244"/>
                  <a:pt x="205741" y="51816"/>
                </a:cubicBezTo>
                <a:cubicBezTo>
                  <a:pt x="210312" y="54864"/>
                  <a:pt x="211837" y="59436"/>
                  <a:pt x="213361" y="64008"/>
                </a:cubicBezTo>
                <a:cubicBezTo>
                  <a:pt x="214885" y="68580"/>
                  <a:pt x="214885" y="74676"/>
                  <a:pt x="214885" y="83820"/>
                </a:cubicBezTo>
                <a:close/>
                <a:moveTo>
                  <a:pt x="228600" y="149352"/>
                </a:moveTo>
                <a:lnTo>
                  <a:pt x="251461" y="153924"/>
                </a:lnTo>
                <a:cubicBezTo>
                  <a:pt x="251461" y="156972"/>
                  <a:pt x="252985" y="160020"/>
                  <a:pt x="254509" y="161544"/>
                </a:cubicBezTo>
                <a:cubicBezTo>
                  <a:pt x="256033" y="163068"/>
                  <a:pt x="259081" y="164592"/>
                  <a:pt x="262129" y="164592"/>
                </a:cubicBezTo>
                <a:cubicBezTo>
                  <a:pt x="266700" y="164592"/>
                  <a:pt x="269749" y="164592"/>
                  <a:pt x="272797" y="163068"/>
                </a:cubicBezTo>
                <a:cubicBezTo>
                  <a:pt x="274321" y="161544"/>
                  <a:pt x="275845" y="160020"/>
                  <a:pt x="277369" y="158496"/>
                </a:cubicBezTo>
                <a:cubicBezTo>
                  <a:pt x="278893" y="155448"/>
                  <a:pt x="280417" y="150876"/>
                  <a:pt x="280417" y="144780"/>
                </a:cubicBezTo>
                <a:lnTo>
                  <a:pt x="281941" y="132588"/>
                </a:lnTo>
                <a:cubicBezTo>
                  <a:pt x="277369" y="137159"/>
                  <a:pt x="274321" y="140208"/>
                  <a:pt x="269749" y="141732"/>
                </a:cubicBezTo>
                <a:cubicBezTo>
                  <a:pt x="266700" y="144780"/>
                  <a:pt x="262129" y="146304"/>
                  <a:pt x="257556" y="144780"/>
                </a:cubicBezTo>
                <a:cubicBezTo>
                  <a:pt x="248412" y="144780"/>
                  <a:pt x="242317" y="140208"/>
                  <a:pt x="237745" y="132588"/>
                </a:cubicBezTo>
                <a:cubicBezTo>
                  <a:pt x="231649" y="123444"/>
                  <a:pt x="228600" y="111252"/>
                  <a:pt x="230125" y="96012"/>
                </a:cubicBezTo>
                <a:cubicBezTo>
                  <a:pt x="231649" y="80772"/>
                  <a:pt x="234697" y="68580"/>
                  <a:pt x="242317" y="60960"/>
                </a:cubicBezTo>
                <a:cubicBezTo>
                  <a:pt x="248412" y="53340"/>
                  <a:pt x="256033" y="50292"/>
                  <a:pt x="265177" y="50292"/>
                </a:cubicBezTo>
                <a:cubicBezTo>
                  <a:pt x="269749" y="51816"/>
                  <a:pt x="274321" y="53340"/>
                  <a:pt x="277369" y="56388"/>
                </a:cubicBezTo>
                <a:cubicBezTo>
                  <a:pt x="281941" y="57912"/>
                  <a:pt x="284989" y="62484"/>
                  <a:pt x="286512" y="67056"/>
                </a:cubicBezTo>
                <a:lnTo>
                  <a:pt x="288037" y="54864"/>
                </a:lnTo>
                <a:lnTo>
                  <a:pt x="306325" y="56388"/>
                </a:lnTo>
                <a:lnTo>
                  <a:pt x="300229" y="138684"/>
                </a:lnTo>
                <a:cubicBezTo>
                  <a:pt x="300229" y="152400"/>
                  <a:pt x="298705" y="161544"/>
                  <a:pt x="295656" y="167640"/>
                </a:cubicBezTo>
                <a:cubicBezTo>
                  <a:pt x="292609" y="173736"/>
                  <a:pt x="288037" y="176784"/>
                  <a:pt x="283465" y="179832"/>
                </a:cubicBezTo>
                <a:cubicBezTo>
                  <a:pt x="277369" y="182880"/>
                  <a:pt x="271273" y="184404"/>
                  <a:pt x="262129" y="182880"/>
                </a:cubicBezTo>
                <a:cubicBezTo>
                  <a:pt x="252985" y="182880"/>
                  <a:pt x="246889" y="181356"/>
                  <a:pt x="242317" y="178308"/>
                </a:cubicBezTo>
                <a:cubicBezTo>
                  <a:pt x="237745" y="175259"/>
                  <a:pt x="233173" y="172212"/>
                  <a:pt x="231649" y="167640"/>
                </a:cubicBezTo>
                <a:cubicBezTo>
                  <a:pt x="228600" y="163068"/>
                  <a:pt x="228600" y="158496"/>
                  <a:pt x="228600" y="152400"/>
                </a:cubicBezTo>
                <a:close/>
                <a:moveTo>
                  <a:pt x="249937" y="96012"/>
                </a:moveTo>
                <a:cubicBezTo>
                  <a:pt x="249937" y="106680"/>
                  <a:pt x="251461" y="114300"/>
                  <a:pt x="252985" y="118872"/>
                </a:cubicBezTo>
                <a:cubicBezTo>
                  <a:pt x="256033" y="123444"/>
                  <a:pt x="260605" y="124968"/>
                  <a:pt x="265177" y="126492"/>
                </a:cubicBezTo>
                <a:cubicBezTo>
                  <a:pt x="269749" y="126492"/>
                  <a:pt x="274321" y="124968"/>
                  <a:pt x="277369" y="120396"/>
                </a:cubicBezTo>
                <a:cubicBezTo>
                  <a:pt x="280417" y="115824"/>
                  <a:pt x="283465" y="108204"/>
                  <a:pt x="283465" y="99059"/>
                </a:cubicBezTo>
                <a:cubicBezTo>
                  <a:pt x="284989" y="89916"/>
                  <a:pt x="283465" y="82296"/>
                  <a:pt x="280417" y="77724"/>
                </a:cubicBezTo>
                <a:cubicBezTo>
                  <a:pt x="277369" y="73152"/>
                  <a:pt x="274321" y="70104"/>
                  <a:pt x="269749" y="70104"/>
                </a:cubicBezTo>
                <a:cubicBezTo>
                  <a:pt x="263653" y="70104"/>
                  <a:pt x="260605" y="71628"/>
                  <a:pt x="256033" y="76200"/>
                </a:cubicBezTo>
                <a:cubicBezTo>
                  <a:pt x="252985" y="80772"/>
                  <a:pt x="251461" y="86868"/>
                  <a:pt x="249937" y="96012"/>
                </a:cubicBezTo>
                <a:close/>
                <a:moveTo>
                  <a:pt x="320041" y="149352"/>
                </a:moveTo>
                <a:lnTo>
                  <a:pt x="329185" y="22860"/>
                </a:lnTo>
                <a:lnTo>
                  <a:pt x="348997" y="24384"/>
                </a:lnTo>
                <a:lnTo>
                  <a:pt x="344425" y="91440"/>
                </a:lnTo>
                <a:lnTo>
                  <a:pt x="370333" y="60960"/>
                </a:lnTo>
                <a:lnTo>
                  <a:pt x="394717" y="62484"/>
                </a:lnTo>
                <a:lnTo>
                  <a:pt x="365761" y="94488"/>
                </a:lnTo>
                <a:lnTo>
                  <a:pt x="390145" y="155448"/>
                </a:lnTo>
                <a:lnTo>
                  <a:pt x="368809" y="153924"/>
                </a:lnTo>
                <a:lnTo>
                  <a:pt x="352045" y="109728"/>
                </a:lnTo>
                <a:lnTo>
                  <a:pt x="342900" y="121920"/>
                </a:lnTo>
                <a:lnTo>
                  <a:pt x="339853" y="150876"/>
                </a:lnTo>
                <a:close/>
                <a:moveTo>
                  <a:pt x="420625" y="92964"/>
                </a:moveTo>
                <a:lnTo>
                  <a:pt x="402337" y="86868"/>
                </a:lnTo>
                <a:cubicBezTo>
                  <a:pt x="405385" y="77724"/>
                  <a:pt x="409956" y="71628"/>
                  <a:pt x="414529" y="68580"/>
                </a:cubicBezTo>
                <a:cubicBezTo>
                  <a:pt x="420625" y="64008"/>
                  <a:pt x="428245" y="62484"/>
                  <a:pt x="437389" y="64008"/>
                </a:cubicBezTo>
                <a:cubicBezTo>
                  <a:pt x="446533" y="64008"/>
                  <a:pt x="452629" y="65532"/>
                  <a:pt x="457200" y="68580"/>
                </a:cubicBezTo>
                <a:cubicBezTo>
                  <a:pt x="460249" y="71628"/>
                  <a:pt x="463297" y="74676"/>
                  <a:pt x="464821" y="79248"/>
                </a:cubicBezTo>
                <a:cubicBezTo>
                  <a:pt x="467869" y="82296"/>
                  <a:pt x="467869" y="89916"/>
                  <a:pt x="466345" y="100584"/>
                </a:cubicBezTo>
                <a:lnTo>
                  <a:pt x="464821" y="129540"/>
                </a:lnTo>
                <a:cubicBezTo>
                  <a:pt x="463297" y="137159"/>
                  <a:pt x="463297" y="143256"/>
                  <a:pt x="464821" y="147828"/>
                </a:cubicBezTo>
                <a:cubicBezTo>
                  <a:pt x="464821" y="152400"/>
                  <a:pt x="464821" y="155448"/>
                  <a:pt x="466345" y="160020"/>
                </a:cubicBezTo>
                <a:lnTo>
                  <a:pt x="446533" y="158496"/>
                </a:lnTo>
                <a:lnTo>
                  <a:pt x="445009" y="149352"/>
                </a:lnTo>
                <a:cubicBezTo>
                  <a:pt x="441961" y="152400"/>
                  <a:pt x="437389" y="155448"/>
                  <a:pt x="432817" y="156972"/>
                </a:cubicBezTo>
                <a:cubicBezTo>
                  <a:pt x="429769" y="158496"/>
                  <a:pt x="425197" y="160020"/>
                  <a:pt x="420625" y="160020"/>
                </a:cubicBezTo>
                <a:cubicBezTo>
                  <a:pt x="413005" y="158496"/>
                  <a:pt x="406909" y="155448"/>
                  <a:pt x="403861" y="150876"/>
                </a:cubicBezTo>
                <a:cubicBezTo>
                  <a:pt x="399289" y="144780"/>
                  <a:pt x="397765" y="138684"/>
                  <a:pt x="397765" y="129540"/>
                </a:cubicBezTo>
                <a:cubicBezTo>
                  <a:pt x="397765" y="124968"/>
                  <a:pt x="399289" y="120396"/>
                  <a:pt x="400812" y="117348"/>
                </a:cubicBezTo>
                <a:cubicBezTo>
                  <a:pt x="403861" y="112776"/>
                  <a:pt x="406909" y="109728"/>
                  <a:pt x="409956" y="108204"/>
                </a:cubicBezTo>
                <a:cubicBezTo>
                  <a:pt x="414529" y="106680"/>
                  <a:pt x="419100" y="103632"/>
                  <a:pt x="426721" y="103632"/>
                </a:cubicBezTo>
                <a:cubicBezTo>
                  <a:pt x="437389" y="102108"/>
                  <a:pt x="443485" y="100584"/>
                  <a:pt x="446533" y="99059"/>
                </a:cubicBezTo>
                <a:cubicBezTo>
                  <a:pt x="448056" y="92964"/>
                  <a:pt x="448056" y="89916"/>
                  <a:pt x="446533" y="88392"/>
                </a:cubicBezTo>
                <a:cubicBezTo>
                  <a:pt x="446533" y="86868"/>
                  <a:pt x="445009" y="85344"/>
                  <a:pt x="443485" y="83820"/>
                </a:cubicBezTo>
                <a:cubicBezTo>
                  <a:pt x="441961" y="82296"/>
                  <a:pt x="438912" y="82296"/>
                  <a:pt x="434341" y="82296"/>
                </a:cubicBezTo>
                <a:cubicBezTo>
                  <a:pt x="431293" y="82296"/>
                  <a:pt x="428245" y="82296"/>
                  <a:pt x="426721" y="83820"/>
                </a:cubicBezTo>
                <a:cubicBezTo>
                  <a:pt x="423673" y="85344"/>
                  <a:pt x="422149" y="88392"/>
                  <a:pt x="420625" y="92964"/>
                </a:cubicBezTo>
                <a:close/>
                <a:moveTo>
                  <a:pt x="446533" y="114300"/>
                </a:moveTo>
                <a:cubicBezTo>
                  <a:pt x="443485" y="115824"/>
                  <a:pt x="438912" y="115824"/>
                  <a:pt x="434341" y="117348"/>
                </a:cubicBezTo>
                <a:cubicBezTo>
                  <a:pt x="428245" y="118872"/>
                  <a:pt x="423673" y="120396"/>
                  <a:pt x="420625" y="121920"/>
                </a:cubicBezTo>
                <a:cubicBezTo>
                  <a:pt x="419100" y="123444"/>
                  <a:pt x="417577" y="126492"/>
                  <a:pt x="417577" y="129540"/>
                </a:cubicBezTo>
                <a:cubicBezTo>
                  <a:pt x="417577" y="132588"/>
                  <a:pt x="419100" y="135636"/>
                  <a:pt x="420625" y="138684"/>
                </a:cubicBezTo>
                <a:cubicBezTo>
                  <a:pt x="422149" y="140208"/>
                  <a:pt x="425197" y="141732"/>
                  <a:pt x="428245" y="143256"/>
                </a:cubicBezTo>
                <a:cubicBezTo>
                  <a:pt x="431293" y="143256"/>
                  <a:pt x="434341" y="141732"/>
                  <a:pt x="437389" y="140208"/>
                </a:cubicBezTo>
                <a:cubicBezTo>
                  <a:pt x="440437" y="138684"/>
                  <a:pt x="441961" y="135636"/>
                  <a:pt x="443485" y="134112"/>
                </a:cubicBezTo>
                <a:cubicBezTo>
                  <a:pt x="445009" y="131064"/>
                  <a:pt x="445009" y="126492"/>
                  <a:pt x="445009" y="118872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239512" y="3112008"/>
            <a:ext cx="402336" cy="141732"/>
          </a:xfrm>
          <a:custGeom>
            <a:avLst/>
            <a:gdLst/>
            <a:ahLst/>
            <a:cxnLst/>
            <a:rect l="l" t="t" r="r" b="b"/>
            <a:pathLst>
              <a:path w="402336" h="141732">
                <a:moveTo>
                  <a:pt x="16764" y="114300"/>
                </a:moveTo>
                <a:lnTo>
                  <a:pt x="0" y="19812"/>
                </a:lnTo>
                <a:lnTo>
                  <a:pt x="19812" y="21336"/>
                </a:lnTo>
                <a:lnTo>
                  <a:pt x="28956" y="82296"/>
                </a:lnTo>
                <a:lnTo>
                  <a:pt x="47244" y="22860"/>
                </a:lnTo>
                <a:lnTo>
                  <a:pt x="65532" y="24384"/>
                </a:lnTo>
                <a:lnTo>
                  <a:pt x="74676" y="85343"/>
                </a:lnTo>
                <a:lnTo>
                  <a:pt x="92964" y="25908"/>
                </a:lnTo>
                <a:lnTo>
                  <a:pt x="112776" y="27432"/>
                </a:lnTo>
                <a:lnTo>
                  <a:pt x="82295" y="118872"/>
                </a:lnTo>
                <a:lnTo>
                  <a:pt x="62484" y="117348"/>
                </a:lnTo>
                <a:lnTo>
                  <a:pt x="53339" y="56388"/>
                </a:lnTo>
                <a:lnTo>
                  <a:pt x="36576" y="114300"/>
                </a:lnTo>
                <a:close/>
                <a:moveTo>
                  <a:pt x="137160" y="57912"/>
                </a:moveTo>
                <a:lnTo>
                  <a:pt x="118872" y="51816"/>
                </a:lnTo>
                <a:cubicBezTo>
                  <a:pt x="121920" y="42672"/>
                  <a:pt x="126492" y="36576"/>
                  <a:pt x="131064" y="33528"/>
                </a:cubicBezTo>
                <a:cubicBezTo>
                  <a:pt x="137160" y="28956"/>
                  <a:pt x="143256" y="27432"/>
                  <a:pt x="153924" y="28956"/>
                </a:cubicBezTo>
                <a:cubicBezTo>
                  <a:pt x="161544" y="28956"/>
                  <a:pt x="167639" y="30480"/>
                  <a:pt x="172212" y="33528"/>
                </a:cubicBezTo>
                <a:cubicBezTo>
                  <a:pt x="176784" y="36576"/>
                  <a:pt x="179832" y="39624"/>
                  <a:pt x="181356" y="44196"/>
                </a:cubicBezTo>
                <a:cubicBezTo>
                  <a:pt x="182880" y="48768"/>
                  <a:pt x="182880" y="56388"/>
                  <a:pt x="182880" y="67056"/>
                </a:cubicBezTo>
                <a:lnTo>
                  <a:pt x="179832" y="94488"/>
                </a:lnTo>
                <a:cubicBezTo>
                  <a:pt x="179832" y="103632"/>
                  <a:pt x="179832" y="108204"/>
                  <a:pt x="179832" y="112776"/>
                </a:cubicBezTo>
                <a:cubicBezTo>
                  <a:pt x="179832" y="117348"/>
                  <a:pt x="181356" y="120396"/>
                  <a:pt x="182880" y="124968"/>
                </a:cubicBezTo>
                <a:lnTo>
                  <a:pt x="163068" y="124968"/>
                </a:lnTo>
                <a:lnTo>
                  <a:pt x="161544" y="114300"/>
                </a:lnTo>
                <a:cubicBezTo>
                  <a:pt x="156972" y="117348"/>
                  <a:pt x="153924" y="120396"/>
                  <a:pt x="149351" y="121920"/>
                </a:cubicBezTo>
                <a:cubicBezTo>
                  <a:pt x="144780" y="123443"/>
                  <a:pt x="141732" y="124968"/>
                  <a:pt x="137160" y="124968"/>
                </a:cubicBezTo>
                <a:cubicBezTo>
                  <a:pt x="129539" y="123443"/>
                  <a:pt x="123444" y="120396"/>
                  <a:pt x="118872" y="115824"/>
                </a:cubicBezTo>
                <a:cubicBezTo>
                  <a:pt x="114300" y="109728"/>
                  <a:pt x="112776" y="103632"/>
                  <a:pt x="114300" y="96012"/>
                </a:cubicBezTo>
                <a:cubicBezTo>
                  <a:pt x="114300" y="89916"/>
                  <a:pt x="115824" y="85343"/>
                  <a:pt x="117348" y="82296"/>
                </a:cubicBezTo>
                <a:cubicBezTo>
                  <a:pt x="120395" y="77724"/>
                  <a:pt x="121920" y="74676"/>
                  <a:pt x="126492" y="73152"/>
                </a:cubicBezTo>
                <a:cubicBezTo>
                  <a:pt x="129539" y="71628"/>
                  <a:pt x="135636" y="70104"/>
                  <a:pt x="143256" y="68580"/>
                </a:cubicBezTo>
                <a:cubicBezTo>
                  <a:pt x="152400" y="67056"/>
                  <a:pt x="160020" y="65532"/>
                  <a:pt x="163068" y="64008"/>
                </a:cubicBezTo>
                <a:cubicBezTo>
                  <a:pt x="163068" y="57912"/>
                  <a:pt x="163068" y="54864"/>
                  <a:pt x="163068" y="53340"/>
                </a:cubicBezTo>
                <a:cubicBezTo>
                  <a:pt x="161544" y="51816"/>
                  <a:pt x="161544" y="50292"/>
                  <a:pt x="158495" y="48768"/>
                </a:cubicBezTo>
                <a:cubicBezTo>
                  <a:pt x="156972" y="48768"/>
                  <a:pt x="153924" y="47243"/>
                  <a:pt x="150876" y="47243"/>
                </a:cubicBezTo>
                <a:cubicBezTo>
                  <a:pt x="147828" y="47243"/>
                  <a:pt x="144780" y="47243"/>
                  <a:pt x="141732" y="48768"/>
                </a:cubicBezTo>
                <a:cubicBezTo>
                  <a:pt x="140208" y="50292"/>
                  <a:pt x="138684" y="53340"/>
                  <a:pt x="137160" y="57912"/>
                </a:cubicBezTo>
                <a:close/>
                <a:moveTo>
                  <a:pt x="161544" y="79248"/>
                </a:moveTo>
                <a:cubicBezTo>
                  <a:pt x="160020" y="80772"/>
                  <a:pt x="155448" y="80772"/>
                  <a:pt x="149351" y="82296"/>
                </a:cubicBezTo>
                <a:cubicBezTo>
                  <a:pt x="143256" y="83820"/>
                  <a:pt x="138684" y="85343"/>
                  <a:pt x="137160" y="86868"/>
                </a:cubicBezTo>
                <a:cubicBezTo>
                  <a:pt x="135636" y="88392"/>
                  <a:pt x="134112" y="91440"/>
                  <a:pt x="134112" y="94488"/>
                </a:cubicBezTo>
                <a:cubicBezTo>
                  <a:pt x="134112" y="97536"/>
                  <a:pt x="134112" y="100584"/>
                  <a:pt x="137160" y="103632"/>
                </a:cubicBezTo>
                <a:cubicBezTo>
                  <a:pt x="138684" y="106680"/>
                  <a:pt x="140208" y="108204"/>
                  <a:pt x="144780" y="108204"/>
                </a:cubicBezTo>
                <a:cubicBezTo>
                  <a:pt x="146304" y="108204"/>
                  <a:pt x="149351" y="106680"/>
                  <a:pt x="152400" y="105156"/>
                </a:cubicBezTo>
                <a:cubicBezTo>
                  <a:pt x="155448" y="103632"/>
                  <a:pt x="156972" y="102108"/>
                  <a:pt x="158495" y="99060"/>
                </a:cubicBezTo>
                <a:cubicBezTo>
                  <a:pt x="160020" y="96012"/>
                  <a:pt x="161544" y="91440"/>
                  <a:pt x="161544" y="83820"/>
                </a:cubicBezTo>
                <a:close/>
                <a:moveTo>
                  <a:pt x="196595" y="126492"/>
                </a:moveTo>
                <a:lnTo>
                  <a:pt x="205739" y="0"/>
                </a:lnTo>
                <a:lnTo>
                  <a:pt x="225551" y="1524"/>
                </a:lnTo>
                <a:lnTo>
                  <a:pt x="220980" y="68580"/>
                </a:lnTo>
                <a:lnTo>
                  <a:pt x="246888" y="38100"/>
                </a:lnTo>
                <a:lnTo>
                  <a:pt x="271272" y="39624"/>
                </a:lnTo>
                <a:lnTo>
                  <a:pt x="243839" y="71628"/>
                </a:lnTo>
                <a:lnTo>
                  <a:pt x="266700" y="131064"/>
                </a:lnTo>
                <a:lnTo>
                  <a:pt x="245364" y="129540"/>
                </a:lnTo>
                <a:lnTo>
                  <a:pt x="228600" y="86868"/>
                </a:lnTo>
                <a:lnTo>
                  <a:pt x="219456" y="99060"/>
                </a:lnTo>
                <a:lnTo>
                  <a:pt x="216407" y="128016"/>
                </a:lnTo>
                <a:close/>
                <a:moveTo>
                  <a:pt x="320039" y="42672"/>
                </a:moveTo>
                <a:lnTo>
                  <a:pt x="318516" y="62484"/>
                </a:lnTo>
                <a:lnTo>
                  <a:pt x="304800" y="60960"/>
                </a:lnTo>
                <a:lnTo>
                  <a:pt x="301751" y="99060"/>
                </a:lnTo>
                <a:cubicBezTo>
                  <a:pt x="301751" y="106680"/>
                  <a:pt x="301751" y="111252"/>
                  <a:pt x="301751" y="112776"/>
                </a:cubicBezTo>
                <a:cubicBezTo>
                  <a:pt x="301751" y="114300"/>
                  <a:pt x="303276" y="115824"/>
                  <a:pt x="306324" y="115824"/>
                </a:cubicBezTo>
                <a:cubicBezTo>
                  <a:pt x="307848" y="115824"/>
                  <a:pt x="310895" y="115824"/>
                  <a:pt x="313944" y="114300"/>
                </a:cubicBezTo>
                <a:lnTo>
                  <a:pt x="313944" y="134112"/>
                </a:lnTo>
                <a:cubicBezTo>
                  <a:pt x="309372" y="135636"/>
                  <a:pt x="304800" y="137160"/>
                  <a:pt x="298704" y="135636"/>
                </a:cubicBezTo>
                <a:cubicBezTo>
                  <a:pt x="294132" y="135636"/>
                  <a:pt x="289560" y="134112"/>
                  <a:pt x="286512" y="131064"/>
                </a:cubicBezTo>
                <a:cubicBezTo>
                  <a:pt x="283464" y="129540"/>
                  <a:pt x="281939" y="124968"/>
                  <a:pt x="281939" y="120396"/>
                </a:cubicBezTo>
                <a:cubicBezTo>
                  <a:pt x="280416" y="117348"/>
                  <a:pt x="280416" y="109728"/>
                  <a:pt x="281939" y="100584"/>
                </a:cubicBezTo>
                <a:lnTo>
                  <a:pt x="284988" y="59436"/>
                </a:lnTo>
                <a:lnTo>
                  <a:pt x="275844" y="59436"/>
                </a:lnTo>
                <a:lnTo>
                  <a:pt x="275844" y="39624"/>
                </a:lnTo>
                <a:lnTo>
                  <a:pt x="286512" y="41148"/>
                </a:lnTo>
                <a:lnTo>
                  <a:pt x="286512" y="22860"/>
                </a:lnTo>
                <a:lnTo>
                  <a:pt x="307848" y="9144"/>
                </a:lnTo>
                <a:lnTo>
                  <a:pt x="306324" y="41148"/>
                </a:lnTo>
                <a:close/>
                <a:moveTo>
                  <a:pt x="376428" y="140208"/>
                </a:moveTo>
                <a:lnTo>
                  <a:pt x="377951" y="126492"/>
                </a:lnTo>
                <a:cubicBezTo>
                  <a:pt x="374904" y="131064"/>
                  <a:pt x="370332" y="134112"/>
                  <a:pt x="365760" y="137160"/>
                </a:cubicBezTo>
                <a:cubicBezTo>
                  <a:pt x="361188" y="138684"/>
                  <a:pt x="356616" y="140208"/>
                  <a:pt x="350520" y="140208"/>
                </a:cubicBezTo>
                <a:cubicBezTo>
                  <a:pt x="345948" y="140208"/>
                  <a:pt x="341376" y="138684"/>
                  <a:pt x="338328" y="135636"/>
                </a:cubicBezTo>
                <a:cubicBezTo>
                  <a:pt x="333756" y="132588"/>
                  <a:pt x="332232" y="128016"/>
                  <a:pt x="330707" y="123443"/>
                </a:cubicBezTo>
                <a:cubicBezTo>
                  <a:pt x="329184" y="118872"/>
                  <a:pt x="327660" y="111252"/>
                  <a:pt x="329184" y="102108"/>
                </a:cubicBezTo>
                <a:lnTo>
                  <a:pt x="333756" y="44196"/>
                </a:lnTo>
                <a:lnTo>
                  <a:pt x="353568" y="45720"/>
                </a:lnTo>
                <a:lnTo>
                  <a:pt x="350520" y="88392"/>
                </a:lnTo>
                <a:cubicBezTo>
                  <a:pt x="348995" y="99060"/>
                  <a:pt x="348995" y="108204"/>
                  <a:pt x="348995" y="111252"/>
                </a:cubicBezTo>
                <a:cubicBezTo>
                  <a:pt x="348995" y="114300"/>
                  <a:pt x="350520" y="117348"/>
                  <a:pt x="352044" y="118872"/>
                </a:cubicBezTo>
                <a:cubicBezTo>
                  <a:pt x="355092" y="120396"/>
                  <a:pt x="356616" y="121920"/>
                  <a:pt x="359664" y="121920"/>
                </a:cubicBezTo>
                <a:cubicBezTo>
                  <a:pt x="362712" y="121920"/>
                  <a:pt x="367284" y="121920"/>
                  <a:pt x="370332" y="118872"/>
                </a:cubicBezTo>
                <a:cubicBezTo>
                  <a:pt x="371856" y="117348"/>
                  <a:pt x="374904" y="114300"/>
                  <a:pt x="376428" y="109728"/>
                </a:cubicBezTo>
                <a:cubicBezTo>
                  <a:pt x="376428" y="106680"/>
                  <a:pt x="377951" y="99060"/>
                  <a:pt x="379476" y="86868"/>
                </a:cubicBezTo>
                <a:lnTo>
                  <a:pt x="382524" y="47243"/>
                </a:lnTo>
                <a:lnTo>
                  <a:pt x="402336" y="48768"/>
                </a:lnTo>
                <a:lnTo>
                  <a:pt x="394716" y="141732"/>
                </a:ln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693663" y="3131820"/>
            <a:ext cx="498348" cy="196596"/>
          </a:xfrm>
          <a:custGeom>
            <a:avLst/>
            <a:gdLst/>
            <a:ahLst/>
            <a:cxnLst/>
            <a:rect l="l" t="t" r="r" b="b"/>
            <a:pathLst>
              <a:path w="498348" h="196596">
                <a:moveTo>
                  <a:pt x="0" y="92964"/>
                </a:moveTo>
                <a:lnTo>
                  <a:pt x="19813" y="91440"/>
                </a:lnTo>
                <a:cubicBezTo>
                  <a:pt x="21337" y="97536"/>
                  <a:pt x="21337" y="102108"/>
                  <a:pt x="24385" y="105156"/>
                </a:cubicBezTo>
                <a:cubicBezTo>
                  <a:pt x="27433" y="108204"/>
                  <a:pt x="30481" y="109728"/>
                  <a:pt x="33529" y="109728"/>
                </a:cubicBezTo>
                <a:cubicBezTo>
                  <a:pt x="38100" y="111252"/>
                  <a:pt x="41149" y="109728"/>
                  <a:pt x="44197" y="105156"/>
                </a:cubicBezTo>
                <a:cubicBezTo>
                  <a:pt x="48769" y="100584"/>
                  <a:pt x="50293" y="94488"/>
                  <a:pt x="50293" y="86868"/>
                </a:cubicBezTo>
                <a:cubicBezTo>
                  <a:pt x="51817" y="79248"/>
                  <a:pt x="50293" y="73152"/>
                  <a:pt x="47244" y="68580"/>
                </a:cubicBezTo>
                <a:cubicBezTo>
                  <a:pt x="44197" y="64008"/>
                  <a:pt x="41149" y="62484"/>
                  <a:pt x="36577" y="62484"/>
                </a:cubicBezTo>
                <a:cubicBezTo>
                  <a:pt x="30481" y="60960"/>
                  <a:pt x="25909" y="64008"/>
                  <a:pt x="21337" y="70104"/>
                </a:cubicBezTo>
                <a:lnTo>
                  <a:pt x="4573" y="65531"/>
                </a:lnTo>
                <a:lnTo>
                  <a:pt x="19813" y="0"/>
                </a:lnTo>
                <a:lnTo>
                  <a:pt x="73153" y="4572"/>
                </a:lnTo>
                <a:lnTo>
                  <a:pt x="70105" y="27431"/>
                </a:lnTo>
                <a:lnTo>
                  <a:pt x="33529" y="24384"/>
                </a:lnTo>
                <a:lnTo>
                  <a:pt x="28956" y="45720"/>
                </a:lnTo>
                <a:cubicBezTo>
                  <a:pt x="33529" y="44196"/>
                  <a:pt x="38100" y="42672"/>
                  <a:pt x="42673" y="42672"/>
                </a:cubicBezTo>
                <a:cubicBezTo>
                  <a:pt x="50293" y="44196"/>
                  <a:pt x="57913" y="47244"/>
                  <a:pt x="62485" y="54864"/>
                </a:cubicBezTo>
                <a:cubicBezTo>
                  <a:pt x="70105" y="62484"/>
                  <a:pt x="71629" y="74676"/>
                  <a:pt x="71629" y="88392"/>
                </a:cubicBezTo>
                <a:cubicBezTo>
                  <a:pt x="70105" y="99060"/>
                  <a:pt x="67056" y="109728"/>
                  <a:pt x="59437" y="117348"/>
                </a:cubicBezTo>
                <a:cubicBezTo>
                  <a:pt x="53341" y="126492"/>
                  <a:pt x="44197" y="131064"/>
                  <a:pt x="32005" y="129540"/>
                </a:cubicBezTo>
                <a:cubicBezTo>
                  <a:pt x="22861" y="129540"/>
                  <a:pt x="15241" y="126492"/>
                  <a:pt x="9144" y="118872"/>
                </a:cubicBezTo>
                <a:cubicBezTo>
                  <a:pt x="4573" y="112776"/>
                  <a:pt x="1525" y="103631"/>
                  <a:pt x="0" y="92964"/>
                </a:cubicBezTo>
                <a:close/>
                <a:moveTo>
                  <a:pt x="153925" y="173736"/>
                </a:moveTo>
                <a:lnTo>
                  <a:pt x="140209" y="173736"/>
                </a:lnTo>
                <a:cubicBezTo>
                  <a:pt x="134113" y="160020"/>
                  <a:pt x="129541" y="146304"/>
                  <a:pt x="126493" y="131064"/>
                </a:cubicBezTo>
                <a:cubicBezTo>
                  <a:pt x="123444" y="115824"/>
                  <a:pt x="123444" y="102108"/>
                  <a:pt x="123444" y="88392"/>
                </a:cubicBezTo>
                <a:cubicBezTo>
                  <a:pt x="124969" y="73152"/>
                  <a:pt x="128017" y="59436"/>
                  <a:pt x="132588" y="45720"/>
                </a:cubicBezTo>
                <a:cubicBezTo>
                  <a:pt x="137161" y="32004"/>
                  <a:pt x="144781" y="18288"/>
                  <a:pt x="152400" y="6096"/>
                </a:cubicBezTo>
                <a:lnTo>
                  <a:pt x="166117" y="7620"/>
                </a:lnTo>
                <a:cubicBezTo>
                  <a:pt x="158497" y="24384"/>
                  <a:pt x="152400" y="39624"/>
                  <a:pt x="149353" y="51816"/>
                </a:cubicBezTo>
                <a:cubicBezTo>
                  <a:pt x="146305" y="64008"/>
                  <a:pt x="144781" y="76200"/>
                  <a:pt x="143256" y="89916"/>
                </a:cubicBezTo>
                <a:cubicBezTo>
                  <a:pt x="141733" y="103631"/>
                  <a:pt x="143256" y="118872"/>
                  <a:pt x="144781" y="135636"/>
                </a:cubicBezTo>
                <a:cubicBezTo>
                  <a:pt x="146305" y="146304"/>
                  <a:pt x="149353" y="158496"/>
                  <a:pt x="153925" y="173736"/>
                </a:cubicBezTo>
                <a:close/>
                <a:moveTo>
                  <a:pt x="172213" y="138684"/>
                </a:moveTo>
                <a:lnTo>
                  <a:pt x="181356" y="10668"/>
                </a:lnTo>
                <a:lnTo>
                  <a:pt x="201169" y="12192"/>
                </a:lnTo>
                <a:lnTo>
                  <a:pt x="192025" y="140208"/>
                </a:lnTo>
                <a:close/>
                <a:moveTo>
                  <a:pt x="220981" y="36576"/>
                </a:moveTo>
                <a:lnTo>
                  <a:pt x="222505" y="13716"/>
                </a:lnTo>
                <a:lnTo>
                  <a:pt x="242317" y="15240"/>
                </a:lnTo>
                <a:lnTo>
                  <a:pt x="240793" y="38100"/>
                </a:lnTo>
                <a:close/>
                <a:moveTo>
                  <a:pt x="213361" y="141731"/>
                </a:moveTo>
                <a:lnTo>
                  <a:pt x="219456" y="48768"/>
                </a:lnTo>
                <a:lnTo>
                  <a:pt x="239269" y="50292"/>
                </a:lnTo>
                <a:lnTo>
                  <a:pt x="233173" y="141731"/>
                </a:lnTo>
                <a:close/>
                <a:moveTo>
                  <a:pt x="259081" y="51816"/>
                </a:moveTo>
                <a:lnTo>
                  <a:pt x="277369" y="53340"/>
                </a:lnTo>
                <a:lnTo>
                  <a:pt x="277369" y="65531"/>
                </a:lnTo>
                <a:cubicBezTo>
                  <a:pt x="280417" y="60960"/>
                  <a:pt x="284988" y="57912"/>
                  <a:pt x="288037" y="54864"/>
                </a:cubicBezTo>
                <a:cubicBezTo>
                  <a:pt x="292609" y="53340"/>
                  <a:pt x="297181" y="51816"/>
                  <a:pt x="301753" y="51816"/>
                </a:cubicBezTo>
                <a:cubicBezTo>
                  <a:pt x="306325" y="53340"/>
                  <a:pt x="310897" y="54864"/>
                  <a:pt x="313944" y="56388"/>
                </a:cubicBezTo>
                <a:cubicBezTo>
                  <a:pt x="316993" y="59436"/>
                  <a:pt x="320041" y="64008"/>
                  <a:pt x="321565" y="68580"/>
                </a:cubicBezTo>
                <a:cubicBezTo>
                  <a:pt x="326137" y="64008"/>
                  <a:pt x="329185" y="60960"/>
                  <a:pt x="333756" y="57912"/>
                </a:cubicBezTo>
                <a:cubicBezTo>
                  <a:pt x="336805" y="56388"/>
                  <a:pt x="341377" y="54864"/>
                  <a:pt x="345949" y="56388"/>
                </a:cubicBezTo>
                <a:cubicBezTo>
                  <a:pt x="350521" y="56388"/>
                  <a:pt x="355093" y="57912"/>
                  <a:pt x="359665" y="60960"/>
                </a:cubicBezTo>
                <a:cubicBezTo>
                  <a:pt x="362712" y="62484"/>
                  <a:pt x="365761" y="67056"/>
                  <a:pt x="367285" y="71628"/>
                </a:cubicBezTo>
                <a:cubicBezTo>
                  <a:pt x="368809" y="76200"/>
                  <a:pt x="368809" y="83820"/>
                  <a:pt x="368809" y="92964"/>
                </a:cubicBezTo>
                <a:lnTo>
                  <a:pt x="364237" y="152400"/>
                </a:lnTo>
                <a:lnTo>
                  <a:pt x="344425" y="150876"/>
                </a:lnTo>
                <a:lnTo>
                  <a:pt x="347473" y="97536"/>
                </a:lnTo>
                <a:cubicBezTo>
                  <a:pt x="348997" y="88392"/>
                  <a:pt x="347473" y="82296"/>
                  <a:pt x="345949" y="79248"/>
                </a:cubicBezTo>
                <a:cubicBezTo>
                  <a:pt x="345949" y="76200"/>
                  <a:pt x="342900" y="74676"/>
                  <a:pt x="338329" y="74676"/>
                </a:cubicBezTo>
                <a:cubicBezTo>
                  <a:pt x="333756" y="73152"/>
                  <a:pt x="330709" y="76200"/>
                  <a:pt x="327661" y="79248"/>
                </a:cubicBezTo>
                <a:cubicBezTo>
                  <a:pt x="324612" y="83820"/>
                  <a:pt x="323088" y="91440"/>
                  <a:pt x="321565" y="103631"/>
                </a:cubicBezTo>
                <a:lnTo>
                  <a:pt x="318517" y="149352"/>
                </a:lnTo>
                <a:lnTo>
                  <a:pt x="298705" y="147828"/>
                </a:lnTo>
                <a:lnTo>
                  <a:pt x="301753" y="96012"/>
                </a:lnTo>
                <a:cubicBezTo>
                  <a:pt x="303277" y="86868"/>
                  <a:pt x="303277" y="80772"/>
                  <a:pt x="301753" y="77724"/>
                </a:cubicBezTo>
                <a:cubicBezTo>
                  <a:pt x="300229" y="73152"/>
                  <a:pt x="297181" y="71628"/>
                  <a:pt x="294133" y="70104"/>
                </a:cubicBezTo>
                <a:cubicBezTo>
                  <a:pt x="291085" y="70104"/>
                  <a:pt x="288037" y="71628"/>
                  <a:pt x="284988" y="73152"/>
                </a:cubicBezTo>
                <a:cubicBezTo>
                  <a:pt x="281941" y="74676"/>
                  <a:pt x="280417" y="77724"/>
                  <a:pt x="278893" y="80772"/>
                </a:cubicBezTo>
                <a:cubicBezTo>
                  <a:pt x="277369" y="85344"/>
                  <a:pt x="277369" y="91440"/>
                  <a:pt x="275844" y="100584"/>
                </a:cubicBezTo>
                <a:lnTo>
                  <a:pt x="272797" y="144780"/>
                </a:lnTo>
                <a:lnTo>
                  <a:pt x="252985" y="143256"/>
                </a:lnTo>
                <a:close/>
                <a:moveTo>
                  <a:pt x="402337" y="89916"/>
                </a:moveTo>
                <a:lnTo>
                  <a:pt x="385573" y="85344"/>
                </a:lnTo>
                <a:cubicBezTo>
                  <a:pt x="388621" y="76200"/>
                  <a:pt x="391669" y="70104"/>
                  <a:pt x="397765" y="65531"/>
                </a:cubicBezTo>
                <a:cubicBezTo>
                  <a:pt x="402337" y="62484"/>
                  <a:pt x="409956" y="60960"/>
                  <a:pt x="419100" y="60960"/>
                </a:cubicBezTo>
                <a:cubicBezTo>
                  <a:pt x="428244" y="62484"/>
                  <a:pt x="434341" y="64008"/>
                  <a:pt x="438912" y="65531"/>
                </a:cubicBezTo>
                <a:cubicBezTo>
                  <a:pt x="443485" y="68580"/>
                  <a:pt x="446533" y="71628"/>
                  <a:pt x="448056" y="76200"/>
                </a:cubicBezTo>
                <a:cubicBezTo>
                  <a:pt x="449581" y="80772"/>
                  <a:pt x="449581" y="88392"/>
                  <a:pt x="449581" y="99060"/>
                </a:cubicBezTo>
                <a:lnTo>
                  <a:pt x="446533" y="128016"/>
                </a:lnTo>
                <a:cubicBezTo>
                  <a:pt x="446533" y="135636"/>
                  <a:pt x="446533" y="141731"/>
                  <a:pt x="446533" y="144780"/>
                </a:cubicBezTo>
                <a:cubicBezTo>
                  <a:pt x="446533" y="149352"/>
                  <a:pt x="448056" y="153924"/>
                  <a:pt x="449581" y="158496"/>
                </a:cubicBezTo>
                <a:lnTo>
                  <a:pt x="429769" y="156972"/>
                </a:lnTo>
                <a:lnTo>
                  <a:pt x="426721" y="146304"/>
                </a:lnTo>
                <a:cubicBezTo>
                  <a:pt x="423673" y="150876"/>
                  <a:pt x="419100" y="152400"/>
                  <a:pt x="416053" y="155448"/>
                </a:cubicBezTo>
                <a:cubicBezTo>
                  <a:pt x="411481" y="156972"/>
                  <a:pt x="406909" y="156972"/>
                  <a:pt x="402337" y="156972"/>
                </a:cubicBezTo>
                <a:cubicBezTo>
                  <a:pt x="396241" y="156972"/>
                  <a:pt x="390144" y="153924"/>
                  <a:pt x="385573" y="147828"/>
                </a:cubicBezTo>
                <a:cubicBezTo>
                  <a:pt x="381000" y="143256"/>
                  <a:pt x="379477" y="135636"/>
                  <a:pt x="379477" y="128016"/>
                </a:cubicBezTo>
                <a:cubicBezTo>
                  <a:pt x="381000" y="123444"/>
                  <a:pt x="381000" y="118872"/>
                  <a:pt x="384049" y="114300"/>
                </a:cubicBezTo>
                <a:cubicBezTo>
                  <a:pt x="385573" y="111252"/>
                  <a:pt x="388621" y="108204"/>
                  <a:pt x="393193" y="105156"/>
                </a:cubicBezTo>
                <a:cubicBezTo>
                  <a:pt x="396241" y="103631"/>
                  <a:pt x="402337" y="102108"/>
                  <a:pt x="409956" y="100584"/>
                </a:cubicBezTo>
                <a:cubicBezTo>
                  <a:pt x="419100" y="99060"/>
                  <a:pt x="425197" y="97536"/>
                  <a:pt x="429769" y="96012"/>
                </a:cubicBezTo>
                <a:cubicBezTo>
                  <a:pt x="429769" y="91440"/>
                  <a:pt x="429769" y="88392"/>
                  <a:pt x="429769" y="85344"/>
                </a:cubicBezTo>
                <a:cubicBezTo>
                  <a:pt x="428244" y="83820"/>
                  <a:pt x="426721" y="82296"/>
                  <a:pt x="425197" y="82296"/>
                </a:cubicBezTo>
                <a:cubicBezTo>
                  <a:pt x="423673" y="80772"/>
                  <a:pt x="420625" y="79248"/>
                  <a:pt x="417577" y="79248"/>
                </a:cubicBezTo>
                <a:cubicBezTo>
                  <a:pt x="413005" y="79248"/>
                  <a:pt x="411481" y="80772"/>
                  <a:pt x="408433" y="82296"/>
                </a:cubicBezTo>
                <a:cubicBezTo>
                  <a:pt x="406909" y="82296"/>
                  <a:pt x="405385" y="85344"/>
                  <a:pt x="402337" y="89916"/>
                </a:cubicBezTo>
                <a:close/>
                <a:moveTo>
                  <a:pt x="428244" y="112776"/>
                </a:moveTo>
                <a:cubicBezTo>
                  <a:pt x="425197" y="112776"/>
                  <a:pt x="422149" y="114300"/>
                  <a:pt x="416053" y="114300"/>
                </a:cubicBezTo>
                <a:cubicBezTo>
                  <a:pt x="409956" y="115824"/>
                  <a:pt x="405385" y="117348"/>
                  <a:pt x="403861" y="118872"/>
                </a:cubicBezTo>
                <a:cubicBezTo>
                  <a:pt x="400812" y="121920"/>
                  <a:pt x="400812" y="123444"/>
                  <a:pt x="400812" y="126492"/>
                </a:cubicBezTo>
                <a:cubicBezTo>
                  <a:pt x="399288" y="131064"/>
                  <a:pt x="400812" y="134112"/>
                  <a:pt x="402337" y="135636"/>
                </a:cubicBezTo>
                <a:cubicBezTo>
                  <a:pt x="405385" y="138684"/>
                  <a:pt x="406909" y="140208"/>
                  <a:pt x="409956" y="140208"/>
                </a:cubicBezTo>
                <a:cubicBezTo>
                  <a:pt x="413005" y="140208"/>
                  <a:pt x="416053" y="140208"/>
                  <a:pt x="419100" y="138684"/>
                </a:cubicBezTo>
                <a:cubicBezTo>
                  <a:pt x="422149" y="135636"/>
                  <a:pt x="423673" y="134112"/>
                  <a:pt x="425197" y="131064"/>
                </a:cubicBezTo>
                <a:cubicBezTo>
                  <a:pt x="426721" y="129540"/>
                  <a:pt x="426721" y="123444"/>
                  <a:pt x="428244" y="117348"/>
                </a:cubicBezTo>
                <a:close/>
                <a:moveTo>
                  <a:pt x="455677" y="196596"/>
                </a:moveTo>
                <a:cubicBezTo>
                  <a:pt x="461773" y="181356"/>
                  <a:pt x="467869" y="169164"/>
                  <a:pt x="470917" y="158496"/>
                </a:cubicBezTo>
                <a:cubicBezTo>
                  <a:pt x="475488" y="143256"/>
                  <a:pt x="477012" y="128016"/>
                  <a:pt x="478537" y="114300"/>
                </a:cubicBezTo>
                <a:cubicBezTo>
                  <a:pt x="480061" y="100584"/>
                  <a:pt x="480061" y="88392"/>
                  <a:pt x="478537" y="76200"/>
                </a:cubicBezTo>
                <a:cubicBezTo>
                  <a:pt x="477012" y="64008"/>
                  <a:pt x="472441" y="47244"/>
                  <a:pt x="467869" y="28956"/>
                </a:cubicBezTo>
                <a:lnTo>
                  <a:pt x="481585" y="30480"/>
                </a:lnTo>
                <a:cubicBezTo>
                  <a:pt x="487681" y="44196"/>
                  <a:pt x="492253" y="57912"/>
                  <a:pt x="495300" y="71628"/>
                </a:cubicBezTo>
                <a:cubicBezTo>
                  <a:pt x="498349" y="86868"/>
                  <a:pt x="498349" y="100584"/>
                  <a:pt x="498349" y="114300"/>
                </a:cubicBezTo>
                <a:cubicBezTo>
                  <a:pt x="496825" y="128016"/>
                  <a:pt x="493777" y="141731"/>
                  <a:pt x="489205" y="156972"/>
                </a:cubicBezTo>
                <a:cubicBezTo>
                  <a:pt x="484633" y="170688"/>
                  <a:pt x="477012" y="184404"/>
                  <a:pt x="469393" y="196596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549140" y="3243072"/>
            <a:ext cx="385572" cy="150876"/>
          </a:xfrm>
          <a:custGeom>
            <a:avLst/>
            <a:gdLst/>
            <a:ahLst/>
            <a:cxnLst/>
            <a:rect l="l" t="t" r="r" b="b"/>
            <a:pathLst>
              <a:path w="385572" h="150876">
                <a:moveTo>
                  <a:pt x="44196" y="33528"/>
                </a:moveTo>
                <a:lnTo>
                  <a:pt x="42672" y="53340"/>
                </a:lnTo>
                <a:lnTo>
                  <a:pt x="28956" y="53340"/>
                </a:lnTo>
                <a:lnTo>
                  <a:pt x="27432" y="89916"/>
                </a:lnTo>
                <a:cubicBezTo>
                  <a:pt x="25908" y="97536"/>
                  <a:pt x="25908" y="102108"/>
                  <a:pt x="25908" y="103632"/>
                </a:cubicBezTo>
                <a:cubicBezTo>
                  <a:pt x="27432" y="106679"/>
                  <a:pt x="28956" y="108204"/>
                  <a:pt x="30480" y="108204"/>
                </a:cubicBezTo>
                <a:cubicBezTo>
                  <a:pt x="33528" y="108204"/>
                  <a:pt x="35052" y="106679"/>
                  <a:pt x="39623" y="106679"/>
                </a:cubicBezTo>
                <a:lnTo>
                  <a:pt x="39623" y="124968"/>
                </a:lnTo>
                <a:cubicBezTo>
                  <a:pt x="35052" y="126492"/>
                  <a:pt x="28956" y="128016"/>
                  <a:pt x="22860" y="128016"/>
                </a:cubicBezTo>
                <a:cubicBezTo>
                  <a:pt x="18288" y="126492"/>
                  <a:pt x="13716" y="126492"/>
                  <a:pt x="12192" y="123444"/>
                </a:cubicBezTo>
                <a:cubicBezTo>
                  <a:pt x="9144" y="120396"/>
                  <a:pt x="6096" y="117348"/>
                  <a:pt x="6096" y="112776"/>
                </a:cubicBezTo>
                <a:cubicBezTo>
                  <a:pt x="6096" y="108204"/>
                  <a:pt x="6096" y="102108"/>
                  <a:pt x="6096" y="91440"/>
                </a:cubicBezTo>
                <a:lnTo>
                  <a:pt x="9144" y="51816"/>
                </a:lnTo>
                <a:lnTo>
                  <a:pt x="0" y="50292"/>
                </a:lnTo>
                <a:lnTo>
                  <a:pt x="1523" y="30479"/>
                </a:lnTo>
                <a:lnTo>
                  <a:pt x="10667" y="32004"/>
                </a:lnTo>
                <a:lnTo>
                  <a:pt x="12192" y="13716"/>
                </a:lnTo>
                <a:lnTo>
                  <a:pt x="33528" y="0"/>
                </a:lnTo>
                <a:lnTo>
                  <a:pt x="30480" y="33528"/>
                </a:lnTo>
                <a:close/>
                <a:moveTo>
                  <a:pt x="71628" y="64008"/>
                </a:moveTo>
                <a:lnTo>
                  <a:pt x="53340" y="59436"/>
                </a:lnTo>
                <a:cubicBezTo>
                  <a:pt x="56388" y="50292"/>
                  <a:pt x="60960" y="44196"/>
                  <a:pt x="65532" y="39624"/>
                </a:cubicBezTo>
                <a:cubicBezTo>
                  <a:pt x="71628" y="36576"/>
                  <a:pt x="79248" y="35052"/>
                  <a:pt x="88392" y="35052"/>
                </a:cubicBezTo>
                <a:cubicBezTo>
                  <a:pt x="96011" y="36576"/>
                  <a:pt x="103632" y="38100"/>
                  <a:pt x="106680" y="39624"/>
                </a:cubicBezTo>
                <a:cubicBezTo>
                  <a:pt x="111252" y="42672"/>
                  <a:pt x="114300" y="45720"/>
                  <a:pt x="115823" y="50292"/>
                </a:cubicBezTo>
                <a:cubicBezTo>
                  <a:pt x="117348" y="54864"/>
                  <a:pt x="118872" y="62484"/>
                  <a:pt x="117348" y="73152"/>
                </a:cubicBezTo>
                <a:lnTo>
                  <a:pt x="115823" y="102108"/>
                </a:lnTo>
                <a:cubicBezTo>
                  <a:pt x="114300" y="109728"/>
                  <a:pt x="114300" y="115824"/>
                  <a:pt x="114300" y="118872"/>
                </a:cubicBezTo>
                <a:cubicBezTo>
                  <a:pt x="115823" y="123444"/>
                  <a:pt x="115823" y="128016"/>
                  <a:pt x="117348" y="132588"/>
                </a:cubicBezTo>
                <a:lnTo>
                  <a:pt x="97536" y="131064"/>
                </a:lnTo>
                <a:lnTo>
                  <a:pt x="96011" y="120396"/>
                </a:lnTo>
                <a:cubicBezTo>
                  <a:pt x="91440" y="124968"/>
                  <a:pt x="88392" y="126492"/>
                  <a:pt x="83820" y="129540"/>
                </a:cubicBezTo>
                <a:cubicBezTo>
                  <a:pt x="80772" y="131064"/>
                  <a:pt x="76200" y="131064"/>
                  <a:pt x="71628" y="131064"/>
                </a:cubicBezTo>
                <a:cubicBezTo>
                  <a:pt x="64008" y="131064"/>
                  <a:pt x="57911" y="128016"/>
                  <a:pt x="53340" y="121920"/>
                </a:cubicBezTo>
                <a:cubicBezTo>
                  <a:pt x="50292" y="117348"/>
                  <a:pt x="47244" y="109728"/>
                  <a:pt x="48767" y="102108"/>
                </a:cubicBezTo>
                <a:cubicBezTo>
                  <a:pt x="48767" y="97536"/>
                  <a:pt x="50292" y="92964"/>
                  <a:pt x="51816" y="88392"/>
                </a:cubicBezTo>
                <a:cubicBezTo>
                  <a:pt x="54864" y="85344"/>
                  <a:pt x="57911" y="82296"/>
                  <a:pt x="60960" y="79248"/>
                </a:cubicBezTo>
                <a:cubicBezTo>
                  <a:pt x="64008" y="77724"/>
                  <a:pt x="70104" y="76200"/>
                  <a:pt x="77723" y="74676"/>
                </a:cubicBezTo>
                <a:cubicBezTo>
                  <a:pt x="86867" y="73152"/>
                  <a:pt x="94488" y="71628"/>
                  <a:pt x="97536" y="70104"/>
                </a:cubicBezTo>
                <a:cubicBezTo>
                  <a:pt x="97536" y="65532"/>
                  <a:pt x="97536" y="62484"/>
                  <a:pt x="97536" y="59436"/>
                </a:cubicBezTo>
                <a:cubicBezTo>
                  <a:pt x="97536" y="57912"/>
                  <a:pt x="96011" y="56388"/>
                  <a:pt x="94488" y="56388"/>
                </a:cubicBezTo>
                <a:cubicBezTo>
                  <a:pt x="91440" y="54864"/>
                  <a:pt x="89916" y="53340"/>
                  <a:pt x="85344" y="53340"/>
                </a:cubicBezTo>
                <a:cubicBezTo>
                  <a:pt x="82296" y="53340"/>
                  <a:pt x="79248" y="54864"/>
                  <a:pt x="77723" y="56388"/>
                </a:cubicBezTo>
                <a:cubicBezTo>
                  <a:pt x="74676" y="56388"/>
                  <a:pt x="73152" y="59436"/>
                  <a:pt x="71628" y="64008"/>
                </a:cubicBezTo>
                <a:close/>
                <a:moveTo>
                  <a:pt x="96011" y="86868"/>
                </a:moveTo>
                <a:cubicBezTo>
                  <a:pt x="94488" y="86868"/>
                  <a:pt x="89916" y="88392"/>
                  <a:pt x="83820" y="88392"/>
                </a:cubicBezTo>
                <a:cubicBezTo>
                  <a:pt x="77723" y="89916"/>
                  <a:pt x="74676" y="91440"/>
                  <a:pt x="71628" y="92964"/>
                </a:cubicBezTo>
                <a:cubicBezTo>
                  <a:pt x="70104" y="96012"/>
                  <a:pt x="68580" y="97536"/>
                  <a:pt x="68580" y="100584"/>
                </a:cubicBezTo>
                <a:cubicBezTo>
                  <a:pt x="68580" y="105156"/>
                  <a:pt x="68580" y="108204"/>
                  <a:pt x="71628" y="109728"/>
                </a:cubicBezTo>
                <a:cubicBezTo>
                  <a:pt x="73152" y="112776"/>
                  <a:pt x="76200" y="114300"/>
                  <a:pt x="79248" y="114300"/>
                </a:cubicBezTo>
                <a:cubicBezTo>
                  <a:pt x="82296" y="114300"/>
                  <a:pt x="83820" y="114300"/>
                  <a:pt x="86867" y="112776"/>
                </a:cubicBezTo>
                <a:cubicBezTo>
                  <a:pt x="89916" y="109728"/>
                  <a:pt x="92964" y="108204"/>
                  <a:pt x="92964" y="105156"/>
                </a:cubicBezTo>
                <a:cubicBezTo>
                  <a:pt x="94488" y="103632"/>
                  <a:pt x="96011" y="97536"/>
                  <a:pt x="96011" y="91440"/>
                </a:cubicBezTo>
                <a:close/>
                <a:moveTo>
                  <a:pt x="161544" y="7620"/>
                </a:moveTo>
                <a:lnTo>
                  <a:pt x="158496" y="54864"/>
                </a:lnTo>
                <a:cubicBezTo>
                  <a:pt x="161544" y="50292"/>
                  <a:pt x="166116" y="47244"/>
                  <a:pt x="169164" y="44196"/>
                </a:cubicBezTo>
                <a:cubicBezTo>
                  <a:pt x="173736" y="42672"/>
                  <a:pt x="178308" y="41148"/>
                  <a:pt x="182880" y="42672"/>
                </a:cubicBezTo>
                <a:cubicBezTo>
                  <a:pt x="188976" y="42672"/>
                  <a:pt x="193548" y="44196"/>
                  <a:pt x="196596" y="47244"/>
                </a:cubicBezTo>
                <a:cubicBezTo>
                  <a:pt x="201167" y="51816"/>
                  <a:pt x="204216" y="56388"/>
                  <a:pt x="204216" y="62484"/>
                </a:cubicBezTo>
                <a:cubicBezTo>
                  <a:pt x="205740" y="67056"/>
                  <a:pt x="205740" y="73152"/>
                  <a:pt x="205740" y="83820"/>
                </a:cubicBezTo>
                <a:lnTo>
                  <a:pt x="201167" y="138684"/>
                </a:lnTo>
                <a:lnTo>
                  <a:pt x="181356" y="137160"/>
                </a:lnTo>
                <a:lnTo>
                  <a:pt x="184404" y="88392"/>
                </a:lnTo>
                <a:cubicBezTo>
                  <a:pt x="185928" y="76200"/>
                  <a:pt x="185928" y="70104"/>
                  <a:pt x="184404" y="67056"/>
                </a:cubicBezTo>
                <a:cubicBezTo>
                  <a:pt x="182880" y="62484"/>
                  <a:pt x="178308" y="60960"/>
                  <a:pt x="173736" y="60960"/>
                </a:cubicBezTo>
                <a:cubicBezTo>
                  <a:pt x="169164" y="59436"/>
                  <a:pt x="164592" y="60960"/>
                  <a:pt x="161544" y="65532"/>
                </a:cubicBezTo>
                <a:cubicBezTo>
                  <a:pt x="158496" y="70104"/>
                  <a:pt x="156972" y="77724"/>
                  <a:pt x="155448" y="88392"/>
                </a:cubicBezTo>
                <a:lnTo>
                  <a:pt x="152400" y="134112"/>
                </a:lnTo>
                <a:lnTo>
                  <a:pt x="132588" y="132588"/>
                </a:lnTo>
                <a:lnTo>
                  <a:pt x="141732" y="6096"/>
                </a:lnTo>
                <a:close/>
                <a:moveTo>
                  <a:pt x="271272" y="143256"/>
                </a:moveTo>
                <a:lnTo>
                  <a:pt x="272796" y="129540"/>
                </a:lnTo>
                <a:cubicBezTo>
                  <a:pt x="269748" y="134112"/>
                  <a:pt x="265176" y="138684"/>
                  <a:pt x="260604" y="140208"/>
                </a:cubicBezTo>
                <a:cubicBezTo>
                  <a:pt x="256032" y="143256"/>
                  <a:pt x="251460" y="144779"/>
                  <a:pt x="246888" y="143256"/>
                </a:cubicBezTo>
                <a:cubicBezTo>
                  <a:pt x="240792" y="143256"/>
                  <a:pt x="237744" y="141732"/>
                  <a:pt x="233172" y="138684"/>
                </a:cubicBezTo>
                <a:cubicBezTo>
                  <a:pt x="230123" y="135636"/>
                  <a:pt x="227076" y="132588"/>
                  <a:pt x="225552" y="126492"/>
                </a:cubicBezTo>
                <a:cubicBezTo>
                  <a:pt x="224028" y="121920"/>
                  <a:pt x="224028" y="115824"/>
                  <a:pt x="224028" y="106679"/>
                </a:cubicBezTo>
                <a:lnTo>
                  <a:pt x="228600" y="47244"/>
                </a:lnTo>
                <a:lnTo>
                  <a:pt x="248411" y="48768"/>
                </a:lnTo>
                <a:lnTo>
                  <a:pt x="245364" y="91440"/>
                </a:lnTo>
                <a:cubicBezTo>
                  <a:pt x="243840" y="103632"/>
                  <a:pt x="243840" y="111252"/>
                  <a:pt x="243840" y="114300"/>
                </a:cubicBezTo>
                <a:cubicBezTo>
                  <a:pt x="245364" y="117348"/>
                  <a:pt x="245364" y="120396"/>
                  <a:pt x="248411" y="121920"/>
                </a:cubicBezTo>
                <a:cubicBezTo>
                  <a:pt x="249936" y="124968"/>
                  <a:pt x="252984" y="124968"/>
                  <a:pt x="254508" y="124968"/>
                </a:cubicBezTo>
                <a:cubicBezTo>
                  <a:pt x="259080" y="126492"/>
                  <a:pt x="262128" y="124968"/>
                  <a:pt x="265176" y="123444"/>
                </a:cubicBezTo>
                <a:cubicBezTo>
                  <a:pt x="268223" y="120396"/>
                  <a:pt x="269748" y="117348"/>
                  <a:pt x="271272" y="114300"/>
                </a:cubicBezTo>
                <a:cubicBezTo>
                  <a:pt x="272796" y="111252"/>
                  <a:pt x="272796" y="102108"/>
                  <a:pt x="274320" y="89916"/>
                </a:cubicBezTo>
                <a:lnTo>
                  <a:pt x="277367" y="51816"/>
                </a:lnTo>
                <a:lnTo>
                  <a:pt x="297180" y="53340"/>
                </a:lnTo>
                <a:lnTo>
                  <a:pt x="289560" y="144779"/>
                </a:lnTo>
                <a:close/>
                <a:moveTo>
                  <a:pt x="381000" y="150876"/>
                </a:moveTo>
                <a:lnTo>
                  <a:pt x="361188" y="149352"/>
                </a:lnTo>
                <a:lnTo>
                  <a:pt x="364236" y="102108"/>
                </a:lnTo>
                <a:cubicBezTo>
                  <a:pt x="364236" y="92964"/>
                  <a:pt x="364236" y="86868"/>
                  <a:pt x="364236" y="83820"/>
                </a:cubicBezTo>
                <a:cubicBezTo>
                  <a:pt x="364236" y="80772"/>
                  <a:pt x="362711" y="77724"/>
                  <a:pt x="361188" y="76200"/>
                </a:cubicBezTo>
                <a:cubicBezTo>
                  <a:pt x="358140" y="74676"/>
                  <a:pt x="356616" y="73152"/>
                  <a:pt x="353567" y="73152"/>
                </a:cubicBezTo>
                <a:cubicBezTo>
                  <a:pt x="350520" y="73152"/>
                  <a:pt x="347472" y="73152"/>
                  <a:pt x="344423" y="76200"/>
                </a:cubicBezTo>
                <a:cubicBezTo>
                  <a:pt x="341376" y="77724"/>
                  <a:pt x="339852" y="80772"/>
                  <a:pt x="338328" y="83820"/>
                </a:cubicBezTo>
                <a:cubicBezTo>
                  <a:pt x="336804" y="88392"/>
                  <a:pt x="335280" y="96012"/>
                  <a:pt x="335280" y="106679"/>
                </a:cubicBezTo>
                <a:lnTo>
                  <a:pt x="332232" y="147828"/>
                </a:lnTo>
                <a:lnTo>
                  <a:pt x="310896" y="146304"/>
                </a:lnTo>
                <a:lnTo>
                  <a:pt x="318516" y="54864"/>
                </a:lnTo>
                <a:lnTo>
                  <a:pt x="336804" y="54864"/>
                </a:lnTo>
                <a:lnTo>
                  <a:pt x="335280" y="68579"/>
                </a:lnTo>
                <a:cubicBezTo>
                  <a:pt x="339852" y="64008"/>
                  <a:pt x="342900" y="60960"/>
                  <a:pt x="347472" y="57912"/>
                </a:cubicBezTo>
                <a:cubicBezTo>
                  <a:pt x="352044" y="56388"/>
                  <a:pt x="356616" y="54864"/>
                  <a:pt x="361188" y="54864"/>
                </a:cubicBezTo>
                <a:cubicBezTo>
                  <a:pt x="367284" y="54864"/>
                  <a:pt x="371856" y="57912"/>
                  <a:pt x="376428" y="60960"/>
                </a:cubicBezTo>
                <a:cubicBezTo>
                  <a:pt x="379476" y="64008"/>
                  <a:pt x="382523" y="68579"/>
                  <a:pt x="384048" y="73152"/>
                </a:cubicBezTo>
                <a:cubicBezTo>
                  <a:pt x="385572" y="77724"/>
                  <a:pt x="385572" y="85344"/>
                  <a:pt x="384048" y="94488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981956" y="3305556"/>
            <a:ext cx="333756" cy="152400"/>
          </a:xfrm>
          <a:custGeom>
            <a:avLst/>
            <a:gdLst/>
            <a:ahLst/>
            <a:cxnLst/>
            <a:rect l="l" t="t" r="r" b="b"/>
            <a:pathLst>
              <a:path w="333756" h="152400">
                <a:moveTo>
                  <a:pt x="3048" y="0"/>
                </a:moveTo>
                <a:lnTo>
                  <a:pt x="24384" y="1524"/>
                </a:lnTo>
                <a:lnTo>
                  <a:pt x="38100" y="68580"/>
                </a:lnTo>
                <a:lnTo>
                  <a:pt x="60960" y="4572"/>
                </a:lnTo>
                <a:lnTo>
                  <a:pt x="82295" y="6095"/>
                </a:lnTo>
                <a:lnTo>
                  <a:pt x="48768" y="92964"/>
                </a:lnTo>
                <a:lnTo>
                  <a:pt x="42672" y="109728"/>
                </a:lnTo>
                <a:cubicBezTo>
                  <a:pt x="39624" y="115824"/>
                  <a:pt x="36576" y="120395"/>
                  <a:pt x="33528" y="123444"/>
                </a:cubicBezTo>
                <a:cubicBezTo>
                  <a:pt x="32004" y="126492"/>
                  <a:pt x="28956" y="128016"/>
                  <a:pt x="25907" y="129540"/>
                </a:cubicBezTo>
                <a:cubicBezTo>
                  <a:pt x="21336" y="131064"/>
                  <a:pt x="16764" y="131064"/>
                  <a:pt x="12192" y="131064"/>
                </a:cubicBezTo>
                <a:cubicBezTo>
                  <a:pt x="9144" y="131064"/>
                  <a:pt x="4572" y="129540"/>
                  <a:pt x="1524" y="129540"/>
                </a:cubicBezTo>
                <a:lnTo>
                  <a:pt x="0" y="109728"/>
                </a:lnTo>
                <a:cubicBezTo>
                  <a:pt x="3048" y="111252"/>
                  <a:pt x="6095" y="111252"/>
                  <a:pt x="9144" y="111252"/>
                </a:cubicBezTo>
                <a:cubicBezTo>
                  <a:pt x="12192" y="111252"/>
                  <a:pt x="16764" y="111252"/>
                  <a:pt x="18288" y="108204"/>
                </a:cubicBezTo>
                <a:cubicBezTo>
                  <a:pt x="21336" y="105156"/>
                  <a:pt x="24384" y="102108"/>
                  <a:pt x="25907" y="94488"/>
                </a:cubicBezTo>
                <a:close/>
                <a:moveTo>
                  <a:pt x="106680" y="36576"/>
                </a:moveTo>
                <a:lnTo>
                  <a:pt x="88392" y="30480"/>
                </a:lnTo>
                <a:cubicBezTo>
                  <a:pt x="91440" y="21336"/>
                  <a:pt x="96012" y="15240"/>
                  <a:pt x="100584" y="10668"/>
                </a:cubicBezTo>
                <a:cubicBezTo>
                  <a:pt x="106680" y="7620"/>
                  <a:pt x="114300" y="6095"/>
                  <a:pt x="123444" y="6095"/>
                </a:cubicBezTo>
                <a:cubicBezTo>
                  <a:pt x="132588" y="7620"/>
                  <a:pt x="138684" y="9144"/>
                  <a:pt x="143256" y="12192"/>
                </a:cubicBezTo>
                <a:cubicBezTo>
                  <a:pt x="146304" y="13716"/>
                  <a:pt x="149351" y="18288"/>
                  <a:pt x="150876" y="22860"/>
                </a:cubicBezTo>
                <a:cubicBezTo>
                  <a:pt x="152400" y="25908"/>
                  <a:pt x="153924" y="33528"/>
                  <a:pt x="152400" y="44195"/>
                </a:cubicBezTo>
                <a:lnTo>
                  <a:pt x="150876" y="73152"/>
                </a:lnTo>
                <a:cubicBezTo>
                  <a:pt x="149351" y="80772"/>
                  <a:pt x="149351" y="86868"/>
                  <a:pt x="150876" y="91440"/>
                </a:cubicBezTo>
                <a:cubicBezTo>
                  <a:pt x="150876" y="94488"/>
                  <a:pt x="150876" y="99060"/>
                  <a:pt x="152400" y="103632"/>
                </a:cubicBezTo>
                <a:lnTo>
                  <a:pt x="132588" y="102108"/>
                </a:lnTo>
                <a:lnTo>
                  <a:pt x="131064" y="91440"/>
                </a:lnTo>
                <a:cubicBezTo>
                  <a:pt x="128016" y="96012"/>
                  <a:pt x="123444" y="99060"/>
                  <a:pt x="118872" y="100584"/>
                </a:cubicBezTo>
                <a:cubicBezTo>
                  <a:pt x="115824" y="102108"/>
                  <a:pt x="111251" y="103632"/>
                  <a:pt x="106680" y="102108"/>
                </a:cubicBezTo>
                <a:cubicBezTo>
                  <a:pt x="99060" y="102108"/>
                  <a:pt x="92964" y="99060"/>
                  <a:pt x="89916" y="94488"/>
                </a:cubicBezTo>
                <a:cubicBezTo>
                  <a:pt x="85344" y="88392"/>
                  <a:pt x="83820" y="82295"/>
                  <a:pt x="83820" y="73152"/>
                </a:cubicBezTo>
                <a:cubicBezTo>
                  <a:pt x="83820" y="68580"/>
                  <a:pt x="85344" y="64008"/>
                  <a:pt x="86868" y="59436"/>
                </a:cubicBezTo>
                <a:cubicBezTo>
                  <a:pt x="89916" y="56388"/>
                  <a:pt x="92964" y="53340"/>
                  <a:pt x="96012" y="51816"/>
                </a:cubicBezTo>
                <a:cubicBezTo>
                  <a:pt x="100584" y="48768"/>
                  <a:pt x="105156" y="47244"/>
                  <a:pt x="112776" y="45720"/>
                </a:cubicBezTo>
                <a:cubicBezTo>
                  <a:pt x="123444" y="45720"/>
                  <a:pt x="129540" y="42672"/>
                  <a:pt x="132588" y="41148"/>
                </a:cubicBezTo>
                <a:cubicBezTo>
                  <a:pt x="134112" y="36576"/>
                  <a:pt x="134112" y="33528"/>
                  <a:pt x="132588" y="32004"/>
                </a:cubicBezTo>
                <a:cubicBezTo>
                  <a:pt x="132588" y="30480"/>
                  <a:pt x="131064" y="28956"/>
                  <a:pt x="129540" y="27432"/>
                </a:cubicBezTo>
                <a:cubicBezTo>
                  <a:pt x="128016" y="25908"/>
                  <a:pt x="124968" y="25908"/>
                  <a:pt x="120395" y="25908"/>
                </a:cubicBezTo>
                <a:cubicBezTo>
                  <a:pt x="117348" y="24384"/>
                  <a:pt x="114300" y="25908"/>
                  <a:pt x="112776" y="27432"/>
                </a:cubicBezTo>
                <a:cubicBezTo>
                  <a:pt x="109728" y="28956"/>
                  <a:pt x="108204" y="32004"/>
                  <a:pt x="106680" y="36576"/>
                </a:cubicBezTo>
                <a:close/>
                <a:moveTo>
                  <a:pt x="132588" y="57912"/>
                </a:moveTo>
                <a:cubicBezTo>
                  <a:pt x="129540" y="57912"/>
                  <a:pt x="124968" y="59436"/>
                  <a:pt x="120395" y="60960"/>
                </a:cubicBezTo>
                <a:cubicBezTo>
                  <a:pt x="114300" y="60960"/>
                  <a:pt x="109728" y="62484"/>
                  <a:pt x="106680" y="65532"/>
                </a:cubicBezTo>
                <a:cubicBezTo>
                  <a:pt x="105156" y="67056"/>
                  <a:pt x="103632" y="70104"/>
                  <a:pt x="103632" y="73152"/>
                </a:cubicBezTo>
                <a:cubicBezTo>
                  <a:pt x="103632" y="76200"/>
                  <a:pt x="105156" y="79248"/>
                  <a:pt x="106680" y="82295"/>
                </a:cubicBezTo>
                <a:cubicBezTo>
                  <a:pt x="108204" y="83820"/>
                  <a:pt x="111251" y="85344"/>
                  <a:pt x="114300" y="85344"/>
                </a:cubicBezTo>
                <a:cubicBezTo>
                  <a:pt x="117348" y="85344"/>
                  <a:pt x="120395" y="85344"/>
                  <a:pt x="123444" y="83820"/>
                </a:cubicBezTo>
                <a:cubicBezTo>
                  <a:pt x="124968" y="82295"/>
                  <a:pt x="128016" y="79248"/>
                  <a:pt x="129540" y="77724"/>
                </a:cubicBezTo>
                <a:cubicBezTo>
                  <a:pt x="131064" y="74676"/>
                  <a:pt x="131064" y="70104"/>
                  <a:pt x="131064" y="62484"/>
                </a:cubicBezTo>
                <a:close/>
                <a:moveTo>
                  <a:pt x="236220" y="109728"/>
                </a:moveTo>
                <a:lnTo>
                  <a:pt x="216407" y="108204"/>
                </a:lnTo>
                <a:lnTo>
                  <a:pt x="219456" y="60960"/>
                </a:lnTo>
                <a:cubicBezTo>
                  <a:pt x="220980" y="51816"/>
                  <a:pt x="220980" y="45720"/>
                  <a:pt x="219456" y="42672"/>
                </a:cubicBezTo>
                <a:cubicBezTo>
                  <a:pt x="219456" y="39624"/>
                  <a:pt x="217932" y="36576"/>
                  <a:pt x="216407" y="35052"/>
                </a:cubicBezTo>
                <a:cubicBezTo>
                  <a:pt x="214884" y="33528"/>
                  <a:pt x="211836" y="32004"/>
                  <a:pt x="210312" y="32004"/>
                </a:cubicBezTo>
                <a:cubicBezTo>
                  <a:pt x="205740" y="32004"/>
                  <a:pt x="202692" y="32004"/>
                  <a:pt x="199644" y="35052"/>
                </a:cubicBezTo>
                <a:cubicBezTo>
                  <a:pt x="198120" y="36576"/>
                  <a:pt x="195072" y="39624"/>
                  <a:pt x="193548" y="42672"/>
                </a:cubicBezTo>
                <a:cubicBezTo>
                  <a:pt x="192024" y="47244"/>
                  <a:pt x="192024" y="53340"/>
                  <a:pt x="190500" y="64008"/>
                </a:cubicBezTo>
                <a:lnTo>
                  <a:pt x="187451" y="106680"/>
                </a:lnTo>
                <a:lnTo>
                  <a:pt x="167640" y="105156"/>
                </a:lnTo>
                <a:lnTo>
                  <a:pt x="173736" y="12192"/>
                </a:lnTo>
                <a:lnTo>
                  <a:pt x="193548" y="13716"/>
                </a:lnTo>
                <a:lnTo>
                  <a:pt x="192024" y="27432"/>
                </a:lnTo>
                <a:cubicBezTo>
                  <a:pt x="195072" y="22860"/>
                  <a:pt x="199644" y="18288"/>
                  <a:pt x="204216" y="16764"/>
                </a:cubicBezTo>
                <a:cubicBezTo>
                  <a:pt x="208788" y="13716"/>
                  <a:pt x="213360" y="13716"/>
                  <a:pt x="217932" y="13716"/>
                </a:cubicBezTo>
                <a:cubicBezTo>
                  <a:pt x="224028" y="13716"/>
                  <a:pt x="228600" y="15240"/>
                  <a:pt x="231648" y="19812"/>
                </a:cubicBezTo>
                <a:cubicBezTo>
                  <a:pt x="236220" y="22860"/>
                  <a:pt x="239268" y="27432"/>
                  <a:pt x="239268" y="32004"/>
                </a:cubicBezTo>
                <a:cubicBezTo>
                  <a:pt x="240792" y="36576"/>
                  <a:pt x="240792" y="42672"/>
                  <a:pt x="240792" y="51816"/>
                </a:cubicBezTo>
                <a:close/>
                <a:moveTo>
                  <a:pt x="254507" y="117348"/>
                </a:moveTo>
                <a:lnTo>
                  <a:pt x="277368" y="121920"/>
                </a:lnTo>
                <a:cubicBezTo>
                  <a:pt x="277368" y="124968"/>
                  <a:pt x="278892" y="128016"/>
                  <a:pt x="280416" y="129540"/>
                </a:cubicBezTo>
                <a:cubicBezTo>
                  <a:pt x="281940" y="131064"/>
                  <a:pt x="284988" y="132588"/>
                  <a:pt x="288036" y="132588"/>
                </a:cubicBezTo>
                <a:cubicBezTo>
                  <a:pt x="292607" y="132588"/>
                  <a:pt x="297180" y="132588"/>
                  <a:pt x="298704" y="131064"/>
                </a:cubicBezTo>
                <a:cubicBezTo>
                  <a:pt x="301751" y="129540"/>
                  <a:pt x="303276" y="128016"/>
                  <a:pt x="304800" y="126492"/>
                </a:cubicBezTo>
                <a:cubicBezTo>
                  <a:pt x="304800" y="123444"/>
                  <a:pt x="306324" y="118872"/>
                  <a:pt x="306324" y="112776"/>
                </a:cubicBezTo>
                <a:lnTo>
                  <a:pt x="307848" y="100584"/>
                </a:lnTo>
                <a:cubicBezTo>
                  <a:pt x="304800" y="105156"/>
                  <a:pt x="300228" y="108204"/>
                  <a:pt x="297180" y="109728"/>
                </a:cubicBezTo>
                <a:cubicBezTo>
                  <a:pt x="292607" y="112776"/>
                  <a:pt x="288036" y="114300"/>
                  <a:pt x="283464" y="112776"/>
                </a:cubicBezTo>
                <a:cubicBezTo>
                  <a:pt x="275844" y="112776"/>
                  <a:pt x="268224" y="108204"/>
                  <a:pt x="263651" y="100584"/>
                </a:cubicBezTo>
                <a:cubicBezTo>
                  <a:pt x="257556" y="91440"/>
                  <a:pt x="254507" y="79248"/>
                  <a:pt x="256032" y="64008"/>
                </a:cubicBezTo>
                <a:cubicBezTo>
                  <a:pt x="257556" y="48768"/>
                  <a:pt x="262128" y="36576"/>
                  <a:pt x="268224" y="28956"/>
                </a:cubicBezTo>
                <a:cubicBezTo>
                  <a:pt x="274320" y="21336"/>
                  <a:pt x="283464" y="18288"/>
                  <a:pt x="291084" y="18288"/>
                </a:cubicBezTo>
                <a:cubicBezTo>
                  <a:pt x="295656" y="19812"/>
                  <a:pt x="300228" y="21336"/>
                  <a:pt x="304800" y="24384"/>
                </a:cubicBezTo>
                <a:cubicBezTo>
                  <a:pt x="307848" y="25908"/>
                  <a:pt x="310895" y="30480"/>
                  <a:pt x="313944" y="35052"/>
                </a:cubicBezTo>
                <a:lnTo>
                  <a:pt x="313944" y="22860"/>
                </a:lnTo>
                <a:lnTo>
                  <a:pt x="333756" y="24384"/>
                </a:lnTo>
                <a:lnTo>
                  <a:pt x="327660" y="106680"/>
                </a:lnTo>
                <a:cubicBezTo>
                  <a:pt x="326136" y="120395"/>
                  <a:pt x="324612" y="129540"/>
                  <a:pt x="321564" y="135636"/>
                </a:cubicBezTo>
                <a:cubicBezTo>
                  <a:pt x="318516" y="141732"/>
                  <a:pt x="315468" y="144780"/>
                  <a:pt x="309372" y="147828"/>
                </a:cubicBezTo>
                <a:cubicBezTo>
                  <a:pt x="304800" y="150876"/>
                  <a:pt x="297180" y="152400"/>
                  <a:pt x="288036" y="150876"/>
                </a:cubicBezTo>
                <a:cubicBezTo>
                  <a:pt x="280416" y="150876"/>
                  <a:pt x="272795" y="149352"/>
                  <a:pt x="268224" y="146304"/>
                </a:cubicBezTo>
                <a:cubicBezTo>
                  <a:pt x="263651" y="143256"/>
                  <a:pt x="260604" y="140208"/>
                  <a:pt x="257556" y="135636"/>
                </a:cubicBezTo>
                <a:cubicBezTo>
                  <a:pt x="256032" y="131064"/>
                  <a:pt x="254507" y="126492"/>
                  <a:pt x="254507" y="120395"/>
                </a:cubicBezTo>
                <a:close/>
                <a:moveTo>
                  <a:pt x="277368" y="64008"/>
                </a:moveTo>
                <a:cubicBezTo>
                  <a:pt x="275844" y="74676"/>
                  <a:pt x="277368" y="82295"/>
                  <a:pt x="280416" y="86868"/>
                </a:cubicBezTo>
                <a:cubicBezTo>
                  <a:pt x="283464" y="91440"/>
                  <a:pt x="286512" y="92964"/>
                  <a:pt x="291084" y="94488"/>
                </a:cubicBezTo>
                <a:cubicBezTo>
                  <a:pt x="295656" y="94488"/>
                  <a:pt x="300228" y="92964"/>
                  <a:pt x="303276" y="88392"/>
                </a:cubicBezTo>
                <a:cubicBezTo>
                  <a:pt x="307848" y="83820"/>
                  <a:pt x="309372" y="76200"/>
                  <a:pt x="310895" y="67056"/>
                </a:cubicBezTo>
                <a:cubicBezTo>
                  <a:pt x="310895" y="57912"/>
                  <a:pt x="309372" y="50292"/>
                  <a:pt x="306324" y="45720"/>
                </a:cubicBezTo>
                <a:cubicBezTo>
                  <a:pt x="304800" y="41148"/>
                  <a:pt x="300228" y="38100"/>
                  <a:pt x="295656" y="38100"/>
                </a:cubicBezTo>
                <a:cubicBezTo>
                  <a:pt x="291084" y="38100"/>
                  <a:pt x="286512" y="39624"/>
                  <a:pt x="283464" y="44195"/>
                </a:cubicBezTo>
                <a:cubicBezTo>
                  <a:pt x="278892" y="48768"/>
                  <a:pt x="277368" y="54864"/>
                  <a:pt x="277368" y="64008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366004" y="3302508"/>
            <a:ext cx="600456" cy="169164"/>
          </a:xfrm>
          <a:custGeom>
            <a:avLst/>
            <a:gdLst/>
            <a:ahLst/>
            <a:cxnLst/>
            <a:rect l="l" t="t" r="r" b="b"/>
            <a:pathLst>
              <a:path w="600456" h="169164">
                <a:moveTo>
                  <a:pt x="71628" y="129540"/>
                </a:moveTo>
                <a:lnTo>
                  <a:pt x="53340" y="128016"/>
                </a:lnTo>
                <a:lnTo>
                  <a:pt x="54864" y="114300"/>
                </a:lnTo>
                <a:cubicBezTo>
                  <a:pt x="50292" y="118872"/>
                  <a:pt x="47244" y="121920"/>
                  <a:pt x="42672" y="124968"/>
                </a:cubicBezTo>
                <a:cubicBezTo>
                  <a:pt x="38100" y="126492"/>
                  <a:pt x="33528" y="128016"/>
                  <a:pt x="28956" y="128016"/>
                </a:cubicBezTo>
                <a:cubicBezTo>
                  <a:pt x="21336" y="128016"/>
                  <a:pt x="13716" y="121920"/>
                  <a:pt x="7620" y="114300"/>
                </a:cubicBezTo>
                <a:cubicBezTo>
                  <a:pt x="3047" y="105156"/>
                  <a:pt x="0" y="92964"/>
                  <a:pt x="1524" y="76200"/>
                </a:cubicBezTo>
                <a:cubicBezTo>
                  <a:pt x="3047" y="60960"/>
                  <a:pt x="6096" y="48768"/>
                  <a:pt x="13716" y="41148"/>
                </a:cubicBezTo>
                <a:cubicBezTo>
                  <a:pt x="19812" y="33528"/>
                  <a:pt x="27432" y="30480"/>
                  <a:pt x="36576" y="32004"/>
                </a:cubicBezTo>
                <a:cubicBezTo>
                  <a:pt x="41147" y="32004"/>
                  <a:pt x="44196" y="33528"/>
                  <a:pt x="48768" y="35052"/>
                </a:cubicBezTo>
                <a:cubicBezTo>
                  <a:pt x="51815" y="38100"/>
                  <a:pt x="54864" y="41148"/>
                  <a:pt x="57912" y="45720"/>
                </a:cubicBezTo>
                <a:lnTo>
                  <a:pt x="60959" y="0"/>
                </a:lnTo>
                <a:lnTo>
                  <a:pt x="80772" y="1524"/>
                </a:lnTo>
                <a:close/>
                <a:moveTo>
                  <a:pt x="21336" y="76200"/>
                </a:moveTo>
                <a:cubicBezTo>
                  <a:pt x="21336" y="85343"/>
                  <a:pt x="21336" y="91440"/>
                  <a:pt x="22859" y="96012"/>
                </a:cubicBezTo>
                <a:cubicBezTo>
                  <a:pt x="24384" y="100584"/>
                  <a:pt x="25908" y="103632"/>
                  <a:pt x="27432" y="105156"/>
                </a:cubicBezTo>
                <a:cubicBezTo>
                  <a:pt x="30480" y="108204"/>
                  <a:pt x="33528" y="108204"/>
                  <a:pt x="36576" y="109728"/>
                </a:cubicBezTo>
                <a:cubicBezTo>
                  <a:pt x="41147" y="109728"/>
                  <a:pt x="45720" y="106680"/>
                  <a:pt x="48768" y="102108"/>
                </a:cubicBezTo>
                <a:cubicBezTo>
                  <a:pt x="51815" y="97536"/>
                  <a:pt x="54864" y="91440"/>
                  <a:pt x="54864" y="82296"/>
                </a:cubicBezTo>
                <a:cubicBezTo>
                  <a:pt x="56388" y="71628"/>
                  <a:pt x="54864" y="62484"/>
                  <a:pt x="51815" y="57912"/>
                </a:cubicBezTo>
                <a:cubicBezTo>
                  <a:pt x="48768" y="53340"/>
                  <a:pt x="45720" y="50292"/>
                  <a:pt x="41147" y="50292"/>
                </a:cubicBezTo>
                <a:cubicBezTo>
                  <a:pt x="36576" y="50292"/>
                  <a:pt x="32003" y="51816"/>
                  <a:pt x="28956" y="56388"/>
                </a:cubicBezTo>
                <a:cubicBezTo>
                  <a:pt x="24384" y="60960"/>
                  <a:pt x="22859" y="67056"/>
                  <a:pt x="21336" y="76200"/>
                </a:cubicBezTo>
                <a:close/>
                <a:moveTo>
                  <a:pt x="100584" y="25908"/>
                </a:moveTo>
                <a:lnTo>
                  <a:pt x="102108" y="3048"/>
                </a:lnTo>
                <a:lnTo>
                  <a:pt x="121920" y="4572"/>
                </a:lnTo>
                <a:lnTo>
                  <a:pt x="120396" y="27432"/>
                </a:lnTo>
                <a:close/>
                <a:moveTo>
                  <a:pt x="92964" y="129540"/>
                </a:moveTo>
                <a:lnTo>
                  <a:pt x="99059" y="38100"/>
                </a:lnTo>
                <a:lnTo>
                  <a:pt x="118872" y="39624"/>
                </a:lnTo>
                <a:lnTo>
                  <a:pt x="112776" y="131064"/>
                </a:lnTo>
                <a:close/>
                <a:moveTo>
                  <a:pt x="138684" y="41148"/>
                </a:moveTo>
                <a:lnTo>
                  <a:pt x="158496" y="42672"/>
                </a:lnTo>
                <a:lnTo>
                  <a:pt x="156972" y="56388"/>
                </a:lnTo>
                <a:cubicBezTo>
                  <a:pt x="160020" y="51816"/>
                  <a:pt x="163068" y="47243"/>
                  <a:pt x="167640" y="45720"/>
                </a:cubicBezTo>
                <a:cubicBezTo>
                  <a:pt x="172212" y="42672"/>
                  <a:pt x="176784" y="41148"/>
                  <a:pt x="181356" y="41148"/>
                </a:cubicBezTo>
                <a:cubicBezTo>
                  <a:pt x="190500" y="42672"/>
                  <a:pt x="198120" y="47243"/>
                  <a:pt x="202692" y="56388"/>
                </a:cubicBezTo>
                <a:cubicBezTo>
                  <a:pt x="208788" y="64008"/>
                  <a:pt x="210312" y="76200"/>
                  <a:pt x="210312" y="91440"/>
                </a:cubicBezTo>
                <a:cubicBezTo>
                  <a:pt x="208788" y="108204"/>
                  <a:pt x="204215" y="118872"/>
                  <a:pt x="198120" y="128016"/>
                </a:cubicBezTo>
                <a:cubicBezTo>
                  <a:pt x="190500" y="135636"/>
                  <a:pt x="182880" y="138684"/>
                  <a:pt x="175259" y="138684"/>
                </a:cubicBezTo>
                <a:cubicBezTo>
                  <a:pt x="170688" y="138684"/>
                  <a:pt x="167640" y="137160"/>
                  <a:pt x="163068" y="134112"/>
                </a:cubicBezTo>
                <a:cubicBezTo>
                  <a:pt x="160020" y="132588"/>
                  <a:pt x="156972" y="128016"/>
                  <a:pt x="153924" y="123443"/>
                </a:cubicBezTo>
                <a:lnTo>
                  <a:pt x="150876" y="169164"/>
                </a:lnTo>
                <a:lnTo>
                  <a:pt x="129540" y="167640"/>
                </a:lnTo>
                <a:close/>
                <a:moveTo>
                  <a:pt x="155447" y="86868"/>
                </a:moveTo>
                <a:cubicBezTo>
                  <a:pt x="155447" y="97536"/>
                  <a:pt x="156972" y="105156"/>
                  <a:pt x="160020" y="109728"/>
                </a:cubicBezTo>
                <a:cubicBezTo>
                  <a:pt x="163068" y="115824"/>
                  <a:pt x="166115" y="118872"/>
                  <a:pt x="170688" y="118872"/>
                </a:cubicBezTo>
                <a:cubicBezTo>
                  <a:pt x="175259" y="118872"/>
                  <a:pt x="179832" y="117348"/>
                  <a:pt x="182880" y="112776"/>
                </a:cubicBezTo>
                <a:cubicBezTo>
                  <a:pt x="185928" y="108204"/>
                  <a:pt x="188976" y="100584"/>
                  <a:pt x="188976" y="91440"/>
                </a:cubicBezTo>
                <a:cubicBezTo>
                  <a:pt x="190500" y="80772"/>
                  <a:pt x="188976" y="73152"/>
                  <a:pt x="185928" y="68580"/>
                </a:cubicBezTo>
                <a:cubicBezTo>
                  <a:pt x="182880" y="64008"/>
                  <a:pt x="179832" y="60960"/>
                  <a:pt x="175259" y="60960"/>
                </a:cubicBezTo>
                <a:cubicBezTo>
                  <a:pt x="170688" y="60960"/>
                  <a:pt x="166115" y="62484"/>
                  <a:pt x="161544" y="67056"/>
                </a:cubicBezTo>
                <a:cubicBezTo>
                  <a:pt x="158496" y="71628"/>
                  <a:pt x="156972" y="77724"/>
                  <a:pt x="155447" y="86868"/>
                </a:cubicBezTo>
                <a:close/>
                <a:moveTo>
                  <a:pt x="269747" y="114300"/>
                </a:moveTo>
                <a:lnTo>
                  <a:pt x="288036" y="118872"/>
                </a:lnTo>
                <a:cubicBezTo>
                  <a:pt x="284988" y="128016"/>
                  <a:pt x="280415" y="135636"/>
                  <a:pt x="274320" y="138684"/>
                </a:cubicBezTo>
                <a:cubicBezTo>
                  <a:pt x="268224" y="143256"/>
                  <a:pt x="262128" y="144780"/>
                  <a:pt x="252984" y="144780"/>
                </a:cubicBezTo>
                <a:cubicBezTo>
                  <a:pt x="242315" y="143256"/>
                  <a:pt x="234696" y="138684"/>
                  <a:pt x="228600" y="131064"/>
                </a:cubicBezTo>
                <a:cubicBezTo>
                  <a:pt x="222503" y="121920"/>
                  <a:pt x="219456" y="109728"/>
                  <a:pt x="220980" y="94488"/>
                </a:cubicBezTo>
                <a:cubicBezTo>
                  <a:pt x="220980" y="77724"/>
                  <a:pt x="225552" y="65532"/>
                  <a:pt x="234696" y="57912"/>
                </a:cubicBezTo>
                <a:cubicBezTo>
                  <a:pt x="240792" y="50292"/>
                  <a:pt x="248412" y="47243"/>
                  <a:pt x="259080" y="47243"/>
                </a:cubicBezTo>
                <a:cubicBezTo>
                  <a:pt x="269747" y="48768"/>
                  <a:pt x="277368" y="53340"/>
                  <a:pt x="283464" y="60960"/>
                </a:cubicBezTo>
                <a:cubicBezTo>
                  <a:pt x="289559" y="71628"/>
                  <a:pt x="292608" y="85343"/>
                  <a:pt x="291084" y="102108"/>
                </a:cubicBezTo>
                <a:lnTo>
                  <a:pt x="291084" y="105156"/>
                </a:lnTo>
                <a:lnTo>
                  <a:pt x="240792" y="102108"/>
                </a:lnTo>
                <a:cubicBezTo>
                  <a:pt x="240792" y="109728"/>
                  <a:pt x="240792" y="114300"/>
                  <a:pt x="243840" y="118872"/>
                </a:cubicBezTo>
                <a:cubicBezTo>
                  <a:pt x="246888" y="123443"/>
                  <a:pt x="251459" y="124968"/>
                  <a:pt x="254508" y="126492"/>
                </a:cubicBezTo>
                <a:cubicBezTo>
                  <a:pt x="262128" y="126492"/>
                  <a:pt x="266700" y="121920"/>
                  <a:pt x="269747" y="114300"/>
                </a:cubicBezTo>
                <a:close/>
                <a:moveTo>
                  <a:pt x="271272" y="88392"/>
                </a:moveTo>
                <a:cubicBezTo>
                  <a:pt x="272796" y="82296"/>
                  <a:pt x="271272" y="76200"/>
                  <a:pt x="268224" y="73152"/>
                </a:cubicBezTo>
                <a:cubicBezTo>
                  <a:pt x="265176" y="68580"/>
                  <a:pt x="262128" y="67056"/>
                  <a:pt x="259080" y="65532"/>
                </a:cubicBezTo>
                <a:cubicBezTo>
                  <a:pt x="254508" y="65532"/>
                  <a:pt x="249936" y="67056"/>
                  <a:pt x="246888" y="71628"/>
                </a:cubicBezTo>
                <a:cubicBezTo>
                  <a:pt x="243840" y="74676"/>
                  <a:pt x="242315" y="79248"/>
                  <a:pt x="242315" y="86868"/>
                </a:cubicBezTo>
                <a:close/>
                <a:moveTo>
                  <a:pt x="323088" y="146304"/>
                </a:moveTo>
                <a:lnTo>
                  <a:pt x="303276" y="146304"/>
                </a:lnTo>
                <a:lnTo>
                  <a:pt x="309372" y="53340"/>
                </a:lnTo>
                <a:lnTo>
                  <a:pt x="327659" y="54864"/>
                </a:lnTo>
                <a:lnTo>
                  <a:pt x="327659" y="67056"/>
                </a:lnTo>
                <a:cubicBezTo>
                  <a:pt x="330708" y="62484"/>
                  <a:pt x="333756" y="57912"/>
                  <a:pt x="336803" y="56388"/>
                </a:cubicBezTo>
                <a:cubicBezTo>
                  <a:pt x="338328" y="54864"/>
                  <a:pt x="341376" y="53340"/>
                  <a:pt x="345947" y="53340"/>
                </a:cubicBezTo>
                <a:cubicBezTo>
                  <a:pt x="350520" y="54864"/>
                  <a:pt x="353568" y="56388"/>
                  <a:pt x="358140" y="59436"/>
                </a:cubicBezTo>
                <a:lnTo>
                  <a:pt x="350520" y="80772"/>
                </a:lnTo>
                <a:cubicBezTo>
                  <a:pt x="347472" y="77724"/>
                  <a:pt x="344424" y="76200"/>
                  <a:pt x="341376" y="76200"/>
                </a:cubicBezTo>
                <a:cubicBezTo>
                  <a:pt x="338328" y="74676"/>
                  <a:pt x="335280" y="76200"/>
                  <a:pt x="333756" y="77724"/>
                </a:cubicBezTo>
                <a:cubicBezTo>
                  <a:pt x="330708" y="79248"/>
                  <a:pt x="329184" y="83820"/>
                  <a:pt x="327659" y="88392"/>
                </a:cubicBezTo>
                <a:cubicBezTo>
                  <a:pt x="327659" y="94488"/>
                  <a:pt x="326136" y="103632"/>
                  <a:pt x="324612" y="118872"/>
                </a:cubicBezTo>
                <a:close/>
                <a:moveTo>
                  <a:pt x="367284" y="45720"/>
                </a:moveTo>
                <a:lnTo>
                  <a:pt x="368808" y="22860"/>
                </a:lnTo>
                <a:lnTo>
                  <a:pt x="388620" y="24384"/>
                </a:lnTo>
                <a:lnTo>
                  <a:pt x="387096" y="45720"/>
                </a:lnTo>
                <a:close/>
                <a:moveTo>
                  <a:pt x="359664" y="149352"/>
                </a:moveTo>
                <a:lnTo>
                  <a:pt x="365759" y="57912"/>
                </a:lnTo>
                <a:lnTo>
                  <a:pt x="387096" y="59436"/>
                </a:lnTo>
                <a:lnTo>
                  <a:pt x="379476" y="150876"/>
                </a:lnTo>
                <a:close/>
                <a:moveTo>
                  <a:pt x="469392" y="156972"/>
                </a:moveTo>
                <a:lnTo>
                  <a:pt x="449580" y="156972"/>
                </a:lnTo>
                <a:lnTo>
                  <a:pt x="452628" y="109728"/>
                </a:lnTo>
                <a:cubicBezTo>
                  <a:pt x="454152" y="99060"/>
                  <a:pt x="454152" y="92964"/>
                  <a:pt x="452628" y="89916"/>
                </a:cubicBezTo>
                <a:cubicBezTo>
                  <a:pt x="452628" y="86868"/>
                  <a:pt x="451103" y="83820"/>
                  <a:pt x="449580" y="82296"/>
                </a:cubicBezTo>
                <a:cubicBezTo>
                  <a:pt x="448056" y="80772"/>
                  <a:pt x="445008" y="79248"/>
                  <a:pt x="441959" y="79248"/>
                </a:cubicBezTo>
                <a:cubicBezTo>
                  <a:pt x="438912" y="79248"/>
                  <a:pt x="435864" y="80772"/>
                  <a:pt x="432815" y="82296"/>
                </a:cubicBezTo>
                <a:cubicBezTo>
                  <a:pt x="429768" y="83820"/>
                  <a:pt x="428244" y="86868"/>
                  <a:pt x="426720" y="91440"/>
                </a:cubicBezTo>
                <a:cubicBezTo>
                  <a:pt x="425196" y="94488"/>
                  <a:pt x="425196" y="102108"/>
                  <a:pt x="423672" y="112776"/>
                </a:cubicBezTo>
                <a:lnTo>
                  <a:pt x="420624" y="153924"/>
                </a:lnTo>
                <a:lnTo>
                  <a:pt x="400812" y="152400"/>
                </a:lnTo>
                <a:lnTo>
                  <a:pt x="406908" y="60960"/>
                </a:lnTo>
                <a:lnTo>
                  <a:pt x="425196" y="62484"/>
                </a:lnTo>
                <a:lnTo>
                  <a:pt x="425196" y="74676"/>
                </a:lnTo>
                <a:cubicBezTo>
                  <a:pt x="428244" y="70104"/>
                  <a:pt x="432815" y="67056"/>
                  <a:pt x="437388" y="64008"/>
                </a:cubicBezTo>
                <a:cubicBezTo>
                  <a:pt x="441959" y="62484"/>
                  <a:pt x="446532" y="60960"/>
                  <a:pt x="451103" y="60960"/>
                </a:cubicBezTo>
                <a:cubicBezTo>
                  <a:pt x="457200" y="62484"/>
                  <a:pt x="461772" y="64008"/>
                  <a:pt x="464820" y="67056"/>
                </a:cubicBezTo>
                <a:cubicBezTo>
                  <a:pt x="469392" y="70104"/>
                  <a:pt x="472440" y="74676"/>
                  <a:pt x="472440" y="79248"/>
                </a:cubicBezTo>
                <a:cubicBezTo>
                  <a:pt x="473964" y="83820"/>
                  <a:pt x="473964" y="91440"/>
                  <a:pt x="473964" y="100584"/>
                </a:cubicBezTo>
                <a:close/>
                <a:moveTo>
                  <a:pt x="560832" y="99060"/>
                </a:moveTo>
                <a:lnTo>
                  <a:pt x="541020" y="102108"/>
                </a:lnTo>
                <a:cubicBezTo>
                  <a:pt x="541020" y="91440"/>
                  <a:pt x="536447" y="86868"/>
                  <a:pt x="528828" y="86868"/>
                </a:cubicBezTo>
                <a:cubicBezTo>
                  <a:pt x="524256" y="85343"/>
                  <a:pt x="519684" y="88392"/>
                  <a:pt x="516636" y="91440"/>
                </a:cubicBezTo>
                <a:cubicBezTo>
                  <a:pt x="512064" y="96012"/>
                  <a:pt x="510540" y="102108"/>
                  <a:pt x="510540" y="112776"/>
                </a:cubicBezTo>
                <a:cubicBezTo>
                  <a:pt x="509015" y="123443"/>
                  <a:pt x="510540" y="131064"/>
                  <a:pt x="513588" y="135636"/>
                </a:cubicBezTo>
                <a:cubicBezTo>
                  <a:pt x="515112" y="140208"/>
                  <a:pt x="519684" y="143256"/>
                  <a:pt x="524256" y="143256"/>
                </a:cubicBezTo>
                <a:cubicBezTo>
                  <a:pt x="528828" y="144780"/>
                  <a:pt x="531876" y="143256"/>
                  <a:pt x="533400" y="140208"/>
                </a:cubicBezTo>
                <a:cubicBezTo>
                  <a:pt x="536447" y="138684"/>
                  <a:pt x="539496" y="134112"/>
                  <a:pt x="541020" y="128016"/>
                </a:cubicBezTo>
                <a:lnTo>
                  <a:pt x="559308" y="132588"/>
                </a:lnTo>
                <a:cubicBezTo>
                  <a:pt x="554736" y="155448"/>
                  <a:pt x="541020" y="164592"/>
                  <a:pt x="522732" y="163068"/>
                </a:cubicBezTo>
                <a:cubicBezTo>
                  <a:pt x="510540" y="163068"/>
                  <a:pt x="501396" y="156972"/>
                  <a:pt x="495300" y="147828"/>
                </a:cubicBezTo>
                <a:cubicBezTo>
                  <a:pt x="490728" y="137160"/>
                  <a:pt x="487680" y="126492"/>
                  <a:pt x="489203" y="112776"/>
                </a:cubicBezTo>
                <a:cubicBezTo>
                  <a:pt x="490728" y="97536"/>
                  <a:pt x="495300" y="85343"/>
                  <a:pt x="501396" y="77724"/>
                </a:cubicBezTo>
                <a:cubicBezTo>
                  <a:pt x="509015" y="70104"/>
                  <a:pt x="518159" y="67056"/>
                  <a:pt x="530352" y="67056"/>
                </a:cubicBezTo>
                <a:cubicBezTo>
                  <a:pt x="537972" y="67056"/>
                  <a:pt x="545592" y="70104"/>
                  <a:pt x="550164" y="76200"/>
                </a:cubicBezTo>
                <a:cubicBezTo>
                  <a:pt x="556259" y="80772"/>
                  <a:pt x="559308" y="88392"/>
                  <a:pt x="560832" y="99060"/>
                </a:cubicBezTo>
                <a:close/>
                <a:moveTo>
                  <a:pt x="579120" y="60960"/>
                </a:moveTo>
                <a:lnTo>
                  <a:pt x="580644" y="38100"/>
                </a:lnTo>
                <a:lnTo>
                  <a:pt x="600456" y="39624"/>
                </a:lnTo>
                <a:lnTo>
                  <a:pt x="598932" y="62484"/>
                </a:lnTo>
                <a:close/>
                <a:moveTo>
                  <a:pt x="571500" y="164592"/>
                </a:moveTo>
                <a:lnTo>
                  <a:pt x="577596" y="73152"/>
                </a:lnTo>
                <a:lnTo>
                  <a:pt x="597408" y="74676"/>
                </a:lnTo>
                <a:lnTo>
                  <a:pt x="591312" y="166116"/>
                </a:ln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015228" y="3368040"/>
            <a:ext cx="327660" cy="141732"/>
          </a:xfrm>
          <a:custGeom>
            <a:avLst/>
            <a:gdLst/>
            <a:ahLst/>
            <a:cxnLst/>
            <a:rect l="l" t="t" r="r" b="b"/>
            <a:pathLst>
              <a:path w="327660" h="141732">
                <a:moveTo>
                  <a:pt x="10668" y="13716"/>
                </a:moveTo>
                <a:lnTo>
                  <a:pt x="28956" y="15240"/>
                </a:lnTo>
                <a:lnTo>
                  <a:pt x="27432" y="27432"/>
                </a:lnTo>
                <a:cubicBezTo>
                  <a:pt x="30479" y="22860"/>
                  <a:pt x="33528" y="19811"/>
                  <a:pt x="38100" y="16764"/>
                </a:cubicBezTo>
                <a:cubicBezTo>
                  <a:pt x="42672" y="15240"/>
                  <a:pt x="47244" y="13716"/>
                  <a:pt x="51816" y="13716"/>
                </a:cubicBezTo>
                <a:cubicBezTo>
                  <a:pt x="60960" y="15240"/>
                  <a:pt x="68579" y="19811"/>
                  <a:pt x="73152" y="27432"/>
                </a:cubicBezTo>
                <a:cubicBezTo>
                  <a:pt x="79247" y="36576"/>
                  <a:pt x="82296" y="48768"/>
                  <a:pt x="80772" y="64008"/>
                </a:cubicBezTo>
                <a:cubicBezTo>
                  <a:pt x="79247" y="79248"/>
                  <a:pt x="74676" y="91440"/>
                  <a:pt x="68579" y="99060"/>
                </a:cubicBezTo>
                <a:cubicBezTo>
                  <a:pt x="60960" y="108204"/>
                  <a:pt x="53340" y="111252"/>
                  <a:pt x="45720" y="111252"/>
                </a:cubicBezTo>
                <a:cubicBezTo>
                  <a:pt x="41147" y="109728"/>
                  <a:pt x="38100" y="109728"/>
                  <a:pt x="35052" y="106680"/>
                </a:cubicBezTo>
                <a:cubicBezTo>
                  <a:pt x="30479" y="105156"/>
                  <a:pt x="27432" y="100584"/>
                  <a:pt x="24384" y="96011"/>
                </a:cubicBezTo>
                <a:lnTo>
                  <a:pt x="21335" y="141732"/>
                </a:lnTo>
                <a:lnTo>
                  <a:pt x="0" y="140208"/>
                </a:lnTo>
                <a:close/>
                <a:moveTo>
                  <a:pt x="25908" y="59436"/>
                </a:moveTo>
                <a:cubicBezTo>
                  <a:pt x="25908" y="70104"/>
                  <a:pt x="27432" y="77724"/>
                  <a:pt x="30479" y="82296"/>
                </a:cubicBezTo>
                <a:cubicBezTo>
                  <a:pt x="33528" y="88392"/>
                  <a:pt x="36576" y="89916"/>
                  <a:pt x="41147" y="91440"/>
                </a:cubicBezTo>
                <a:cubicBezTo>
                  <a:pt x="45720" y="91440"/>
                  <a:pt x="50291" y="89916"/>
                  <a:pt x="53340" y="85344"/>
                </a:cubicBezTo>
                <a:cubicBezTo>
                  <a:pt x="56388" y="80772"/>
                  <a:pt x="59435" y="73152"/>
                  <a:pt x="59435" y="62484"/>
                </a:cubicBezTo>
                <a:cubicBezTo>
                  <a:pt x="60960" y="53340"/>
                  <a:pt x="59435" y="45720"/>
                  <a:pt x="56388" y="41148"/>
                </a:cubicBezTo>
                <a:cubicBezTo>
                  <a:pt x="53340" y="36576"/>
                  <a:pt x="50291" y="33528"/>
                  <a:pt x="45720" y="33528"/>
                </a:cubicBezTo>
                <a:cubicBezTo>
                  <a:pt x="41147" y="32004"/>
                  <a:pt x="36576" y="35052"/>
                  <a:pt x="33528" y="39624"/>
                </a:cubicBezTo>
                <a:cubicBezTo>
                  <a:pt x="28956" y="42672"/>
                  <a:pt x="27432" y="50292"/>
                  <a:pt x="25908" y="59436"/>
                </a:cubicBezTo>
                <a:close/>
                <a:moveTo>
                  <a:pt x="140208" y="85344"/>
                </a:moveTo>
                <a:lnTo>
                  <a:pt x="158496" y="91440"/>
                </a:lnTo>
                <a:cubicBezTo>
                  <a:pt x="155447" y="100584"/>
                  <a:pt x="150876" y="106680"/>
                  <a:pt x="144779" y="111252"/>
                </a:cubicBezTo>
                <a:cubicBezTo>
                  <a:pt x="138684" y="115824"/>
                  <a:pt x="132588" y="117348"/>
                  <a:pt x="124968" y="115824"/>
                </a:cubicBezTo>
                <a:cubicBezTo>
                  <a:pt x="112776" y="115824"/>
                  <a:pt x="105156" y="111252"/>
                  <a:pt x="99060" y="103632"/>
                </a:cubicBezTo>
                <a:cubicBezTo>
                  <a:pt x="92964" y="94488"/>
                  <a:pt x="89916" y="82296"/>
                  <a:pt x="91440" y="65532"/>
                </a:cubicBezTo>
                <a:cubicBezTo>
                  <a:pt x="91440" y="50292"/>
                  <a:pt x="96012" y="38100"/>
                  <a:pt x="105156" y="28956"/>
                </a:cubicBezTo>
                <a:cubicBezTo>
                  <a:pt x="111252" y="22860"/>
                  <a:pt x="118872" y="18288"/>
                  <a:pt x="129540" y="19811"/>
                </a:cubicBezTo>
                <a:cubicBezTo>
                  <a:pt x="140208" y="19811"/>
                  <a:pt x="147828" y="24384"/>
                  <a:pt x="153923" y="33528"/>
                </a:cubicBezTo>
                <a:cubicBezTo>
                  <a:pt x="160020" y="42672"/>
                  <a:pt x="163068" y="56388"/>
                  <a:pt x="161544" y="74676"/>
                </a:cubicBezTo>
                <a:lnTo>
                  <a:pt x="161544" y="77724"/>
                </a:lnTo>
                <a:lnTo>
                  <a:pt x="111252" y="74676"/>
                </a:lnTo>
                <a:cubicBezTo>
                  <a:pt x="111252" y="80772"/>
                  <a:pt x="111252" y="86868"/>
                  <a:pt x="114300" y="91440"/>
                </a:cubicBezTo>
                <a:cubicBezTo>
                  <a:pt x="117347" y="96011"/>
                  <a:pt x="121920" y="97536"/>
                  <a:pt x="126491" y="97536"/>
                </a:cubicBezTo>
                <a:cubicBezTo>
                  <a:pt x="132588" y="99060"/>
                  <a:pt x="137160" y="94488"/>
                  <a:pt x="140208" y="85344"/>
                </a:cubicBezTo>
                <a:close/>
                <a:moveTo>
                  <a:pt x="141732" y="60960"/>
                </a:moveTo>
                <a:cubicBezTo>
                  <a:pt x="143256" y="53340"/>
                  <a:pt x="141732" y="48768"/>
                  <a:pt x="138684" y="44196"/>
                </a:cubicBezTo>
                <a:cubicBezTo>
                  <a:pt x="137160" y="41148"/>
                  <a:pt x="132588" y="38100"/>
                  <a:pt x="129540" y="38100"/>
                </a:cubicBezTo>
                <a:cubicBezTo>
                  <a:pt x="124968" y="38100"/>
                  <a:pt x="121920" y="39624"/>
                  <a:pt x="117347" y="42672"/>
                </a:cubicBezTo>
                <a:cubicBezTo>
                  <a:pt x="114300" y="47244"/>
                  <a:pt x="112776" y="51816"/>
                  <a:pt x="112776" y="59436"/>
                </a:cubicBezTo>
                <a:close/>
                <a:moveTo>
                  <a:pt x="193547" y="118872"/>
                </a:moveTo>
                <a:lnTo>
                  <a:pt x="173735" y="117348"/>
                </a:lnTo>
                <a:lnTo>
                  <a:pt x="179832" y="25908"/>
                </a:lnTo>
                <a:lnTo>
                  <a:pt x="198120" y="27432"/>
                </a:lnTo>
                <a:lnTo>
                  <a:pt x="198120" y="39624"/>
                </a:lnTo>
                <a:cubicBezTo>
                  <a:pt x="201168" y="33528"/>
                  <a:pt x="204216" y="30480"/>
                  <a:pt x="207264" y="28956"/>
                </a:cubicBezTo>
                <a:cubicBezTo>
                  <a:pt x="210312" y="25908"/>
                  <a:pt x="213360" y="25908"/>
                  <a:pt x="216408" y="25908"/>
                </a:cubicBezTo>
                <a:cubicBezTo>
                  <a:pt x="220979" y="25908"/>
                  <a:pt x="225552" y="27432"/>
                  <a:pt x="228600" y="32004"/>
                </a:cubicBezTo>
                <a:lnTo>
                  <a:pt x="220979" y="51816"/>
                </a:lnTo>
                <a:cubicBezTo>
                  <a:pt x="217932" y="48768"/>
                  <a:pt x="214884" y="47244"/>
                  <a:pt x="211835" y="47244"/>
                </a:cubicBezTo>
                <a:cubicBezTo>
                  <a:pt x="208788" y="47244"/>
                  <a:pt x="207264" y="48768"/>
                  <a:pt x="204216" y="50292"/>
                </a:cubicBezTo>
                <a:cubicBezTo>
                  <a:pt x="202691" y="51816"/>
                  <a:pt x="199644" y="56388"/>
                  <a:pt x="199644" y="60960"/>
                </a:cubicBezTo>
                <a:cubicBezTo>
                  <a:pt x="198120" y="67056"/>
                  <a:pt x="196596" y="76200"/>
                  <a:pt x="195072" y="91440"/>
                </a:cubicBezTo>
                <a:close/>
                <a:moveTo>
                  <a:pt x="318516" y="128016"/>
                </a:moveTo>
                <a:lnTo>
                  <a:pt x="298704" y="126492"/>
                </a:lnTo>
                <a:lnTo>
                  <a:pt x="304800" y="35052"/>
                </a:lnTo>
                <a:cubicBezTo>
                  <a:pt x="297179" y="42672"/>
                  <a:pt x="288035" y="48768"/>
                  <a:pt x="277368" y="51816"/>
                </a:cubicBezTo>
                <a:lnTo>
                  <a:pt x="278891" y="28956"/>
                </a:lnTo>
                <a:cubicBezTo>
                  <a:pt x="284988" y="27432"/>
                  <a:pt x="291084" y="24384"/>
                  <a:pt x="297179" y="18288"/>
                </a:cubicBezTo>
                <a:cubicBezTo>
                  <a:pt x="303276" y="13716"/>
                  <a:pt x="307847" y="6096"/>
                  <a:pt x="310896" y="0"/>
                </a:cubicBezTo>
                <a:lnTo>
                  <a:pt x="327660" y="0"/>
                </a:ln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576572" y="3433572"/>
            <a:ext cx="42672" cy="167640"/>
          </a:xfrm>
          <a:custGeom>
            <a:avLst/>
            <a:gdLst/>
            <a:ahLst/>
            <a:cxnLst/>
            <a:rect l="l" t="t" r="r" b="b"/>
            <a:pathLst>
              <a:path w="42672" h="167640">
                <a:moveTo>
                  <a:pt x="30479" y="167640"/>
                </a:moveTo>
                <a:lnTo>
                  <a:pt x="16764" y="166116"/>
                </a:lnTo>
                <a:cubicBezTo>
                  <a:pt x="10668" y="152399"/>
                  <a:pt x="6096" y="138684"/>
                  <a:pt x="3048" y="123444"/>
                </a:cubicBezTo>
                <a:cubicBezTo>
                  <a:pt x="0" y="109728"/>
                  <a:pt x="0" y="94488"/>
                  <a:pt x="0" y="80772"/>
                </a:cubicBezTo>
                <a:cubicBezTo>
                  <a:pt x="1524" y="67056"/>
                  <a:pt x="4572" y="51816"/>
                  <a:pt x="9144" y="38100"/>
                </a:cubicBezTo>
                <a:cubicBezTo>
                  <a:pt x="13716" y="24384"/>
                  <a:pt x="21335" y="12192"/>
                  <a:pt x="28956" y="0"/>
                </a:cubicBezTo>
                <a:lnTo>
                  <a:pt x="42672" y="0"/>
                </a:lnTo>
                <a:cubicBezTo>
                  <a:pt x="35052" y="18288"/>
                  <a:pt x="28956" y="33528"/>
                  <a:pt x="25908" y="45720"/>
                </a:cubicBezTo>
                <a:cubicBezTo>
                  <a:pt x="22860" y="56388"/>
                  <a:pt x="19812" y="70104"/>
                  <a:pt x="19812" y="83820"/>
                </a:cubicBezTo>
                <a:cubicBezTo>
                  <a:pt x="18288" y="97536"/>
                  <a:pt x="18288" y="112776"/>
                  <a:pt x="21335" y="128016"/>
                </a:cubicBezTo>
                <a:cubicBezTo>
                  <a:pt x="22860" y="138684"/>
                  <a:pt x="25908" y="152399"/>
                  <a:pt x="30479" y="167640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4619244" y="3453384"/>
            <a:ext cx="291084" cy="131064"/>
          </a:xfrm>
          <a:custGeom>
            <a:avLst/>
            <a:gdLst/>
            <a:ahLst/>
            <a:cxnLst/>
            <a:rect l="l" t="t" r="r" b="b"/>
            <a:pathLst>
              <a:path w="291084" h="131064">
                <a:moveTo>
                  <a:pt x="0" y="85344"/>
                </a:moveTo>
                <a:lnTo>
                  <a:pt x="21336" y="82296"/>
                </a:lnTo>
                <a:cubicBezTo>
                  <a:pt x="21336" y="92964"/>
                  <a:pt x="27432" y="97536"/>
                  <a:pt x="36576" y="97536"/>
                </a:cubicBezTo>
                <a:cubicBezTo>
                  <a:pt x="41148" y="99060"/>
                  <a:pt x="44196" y="97536"/>
                  <a:pt x="47244" y="96012"/>
                </a:cubicBezTo>
                <a:cubicBezTo>
                  <a:pt x="50292" y="94488"/>
                  <a:pt x="50292" y="91440"/>
                  <a:pt x="51816" y="89916"/>
                </a:cubicBezTo>
                <a:cubicBezTo>
                  <a:pt x="51816" y="86867"/>
                  <a:pt x="50292" y="85344"/>
                  <a:pt x="50292" y="83820"/>
                </a:cubicBezTo>
                <a:cubicBezTo>
                  <a:pt x="48768" y="82296"/>
                  <a:pt x="47244" y="82296"/>
                  <a:pt x="44196" y="80772"/>
                </a:cubicBezTo>
                <a:cubicBezTo>
                  <a:pt x="27432" y="74676"/>
                  <a:pt x="16763" y="70104"/>
                  <a:pt x="13716" y="65532"/>
                </a:cubicBezTo>
                <a:cubicBezTo>
                  <a:pt x="7619" y="60960"/>
                  <a:pt x="6096" y="53340"/>
                  <a:pt x="6096" y="45720"/>
                </a:cubicBezTo>
                <a:cubicBezTo>
                  <a:pt x="7619" y="36576"/>
                  <a:pt x="10668" y="30480"/>
                  <a:pt x="16763" y="24384"/>
                </a:cubicBezTo>
                <a:cubicBezTo>
                  <a:pt x="21336" y="19812"/>
                  <a:pt x="30480" y="18288"/>
                  <a:pt x="39624" y="19812"/>
                </a:cubicBezTo>
                <a:cubicBezTo>
                  <a:pt x="50292" y="19812"/>
                  <a:pt x="57912" y="22860"/>
                  <a:pt x="62484" y="25908"/>
                </a:cubicBezTo>
                <a:cubicBezTo>
                  <a:pt x="67056" y="30480"/>
                  <a:pt x="70104" y="36576"/>
                  <a:pt x="71628" y="45720"/>
                </a:cubicBezTo>
                <a:lnTo>
                  <a:pt x="53340" y="48767"/>
                </a:lnTo>
                <a:cubicBezTo>
                  <a:pt x="51816" y="41148"/>
                  <a:pt x="47244" y="36576"/>
                  <a:pt x="39624" y="36576"/>
                </a:cubicBezTo>
                <a:cubicBezTo>
                  <a:pt x="35052" y="36576"/>
                  <a:pt x="30480" y="36576"/>
                  <a:pt x="28956" y="38100"/>
                </a:cubicBezTo>
                <a:cubicBezTo>
                  <a:pt x="25907" y="39624"/>
                  <a:pt x="25907" y="41148"/>
                  <a:pt x="25907" y="42672"/>
                </a:cubicBezTo>
                <a:cubicBezTo>
                  <a:pt x="24384" y="45720"/>
                  <a:pt x="25907" y="47244"/>
                  <a:pt x="27432" y="48767"/>
                </a:cubicBezTo>
                <a:cubicBezTo>
                  <a:pt x="28956" y="50292"/>
                  <a:pt x="35052" y="53340"/>
                  <a:pt x="45719" y="56388"/>
                </a:cubicBezTo>
                <a:cubicBezTo>
                  <a:pt x="56388" y="59436"/>
                  <a:pt x="62484" y="64008"/>
                  <a:pt x="67056" y="68580"/>
                </a:cubicBezTo>
                <a:cubicBezTo>
                  <a:pt x="70104" y="74676"/>
                  <a:pt x="71628" y="80772"/>
                  <a:pt x="71628" y="86867"/>
                </a:cubicBezTo>
                <a:cubicBezTo>
                  <a:pt x="71628" y="96012"/>
                  <a:pt x="67056" y="103632"/>
                  <a:pt x="60960" y="108204"/>
                </a:cubicBezTo>
                <a:cubicBezTo>
                  <a:pt x="54863" y="114300"/>
                  <a:pt x="45719" y="115824"/>
                  <a:pt x="35052" y="115824"/>
                </a:cubicBezTo>
                <a:cubicBezTo>
                  <a:pt x="24384" y="114300"/>
                  <a:pt x="16763" y="112776"/>
                  <a:pt x="10668" y="106680"/>
                </a:cubicBezTo>
                <a:cubicBezTo>
                  <a:pt x="6096" y="102108"/>
                  <a:pt x="1524" y="94488"/>
                  <a:pt x="0" y="85344"/>
                </a:cubicBezTo>
                <a:close/>
                <a:moveTo>
                  <a:pt x="106680" y="54864"/>
                </a:moveTo>
                <a:lnTo>
                  <a:pt x="88392" y="48767"/>
                </a:lnTo>
                <a:cubicBezTo>
                  <a:pt x="91440" y="39624"/>
                  <a:pt x="94488" y="33528"/>
                  <a:pt x="100584" y="28956"/>
                </a:cubicBezTo>
                <a:cubicBezTo>
                  <a:pt x="105156" y="25908"/>
                  <a:pt x="112776" y="24384"/>
                  <a:pt x="123444" y="24384"/>
                </a:cubicBezTo>
                <a:cubicBezTo>
                  <a:pt x="131063" y="25908"/>
                  <a:pt x="137160" y="27432"/>
                  <a:pt x="141732" y="30480"/>
                </a:cubicBezTo>
                <a:cubicBezTo>
                  <a:pt x="146304" y="32004"/>
                  <a:pt x="149352" y="36576"/>
                  <a:pt x="150876" y="41148"/>
                </a:cubicBezTo>
                <a:cubicBezTo>
                  <a:pt x="152400" y="44196"/>
                  <a:pt x="152400" y="51816"/>
                  <a:pt x="152400" y="62484"/>
                </a:cubicBezTo>
                <a:lnTo>
                  <a:pt x="149352" y="91440"/>
                </a:lnTo>
                <a:cubicBezTo>
                  <a:pt x="149352" y="99060"/>
                  <a:pt x="149352" y="105156"/>
                  <a:pt x="149352" y="109728"/>
                </a:cubicBezTo>
                <a:cubicBezTo>
                  <a:pt x="149352" y="112776"/>
                  <a:pt x="150876" y="117348"/>
                  <a:pt x="152400" y="121920"/>
                </a:cubicBezTo>
                <a:lnTo>
                  <a:pt x="132588" y="120396"/>
                </a:lnTo>
                <a:lnTo>
                  <a:pt x="131063" y="109728"/>
                </a:lnTo>
                <a:cubicBezTo>
                  <a:pt x="126492" y="114300"/>
                  <a:pt x="123444" y="117348"/>
                  <a:pt x="118872" y="118872"/>
                </a:cubicBezTo>
                <a:cubicBezTo>
                  <a:pt x="114300" y="120396"/>
                  <a:pt x="109728" y="121920"/>
                  <a:pt x="106680" y="120396"/>
                </a:cubicBezTo>
                <a:cubicBezTo>
                  <a:pt x="99060" y="120396"/>
                  <a:pt x="92963" y="117348"/>
                  <a:pt x="88392" y="112776"/>
                </a:cubicBezTo>
                <a:cubicBezTo>
                  <a:pt x="83819" y="106680"/>
                  <a:pt x="82296" y="100584"/>
                  <a:pt x="82296" y="91440"/>
                </a:cubicBezTo>
                <a:cubicBezTo>
                  <a:pt x="83819" y="86867"/>
                  <a:pt x="83819" y="82296"/>
                  <a:pt x="86868" y="77724"/>
                </a:cubicBezTo>
                <a:cubicBezTo>
                  <a:pt x="88392" y="74676"/>
                  <a:pt x="91440" y="71628"/>
                  <a:pt x="96012" y="70104"/>
                </a:cubicBezTo>
                <a:cubicBezTo>
                  <a:pt x="99060" y="67056"/>
                  <a:pt x="105156" y="65532"/>
                  <a:pt x="112776" y="64008"/>
                </a:cubicBezTo>
                <a:cubicBezTo>
                  <a:pt x="121919" y="64008"/>
                  <a:pt x="128016" y="62484"/>
                  <a:pt x="132588" y="59436"/>
                </a:cubicBezTo>
                <a:cubicBezTo>
                  <a:pt x="132588" y="54864"/>
                  <a:pt x="132588" y="51816"/>
                  <a:pt x="132588" y="50292"/>
                </a:cubicBezTo>
                <a:cubicBezTo>
                  <a:pt x="131063" y="48767"/>
                  <a:pt x="129540" y="47244"/>
                  <a:pt x="128016" y="45720"/>
                </a:cubicBezTo>
                <a:cubicBezTo>
                  <a:pt x="126492" y="44196"/>
                  <a:pt x="123444" y="44196"/>
                  <a:pt x="120396" y="44196"/>
                </a:cubicBezTo>
                <a:cubicBezTo>
                  <a:pt x="117348" y="42672"/>
                  <a:pt x="114300" y="44196"/>
                  <a:pt x="111252" y="45720"/>
                </a:cubicBezTo>
                <a:cubicBezTo>
                  <a:pt x="109728" y="47244"/>
                  <a:pt x="108204" y="50292"/>
                  <a:pt x="106680" y="54864"/>
                </a:cubicBezTo>
                <a:close/>
                <a:moveTo>
                  <a:pt x="131063" y="76200"/>
                </a:moveTo>
                <a:cubicBezTo>
                  <a:pt x="128016" y="76200"/>
                  <a:pt x="124968" y="77724"/>
                  <a:pt x="118872" y="79248"/>
                </a:cubicBezTo>
                <a:cubicBezTo>
                  <a:pt x="112776" y="80772"/>
                  <a:pt x="108204" y="80772"/>
                  <a:pt x="106680" y="83820"/>
                </a:cubicBezTo>
                <a:cubicBezTo>
                  <a:pt x="105156" y="85344"/>
                  <a:pt x="103632" y="88392"/>
                  <a:pt x="103632" y="91440"/>
                </a:cubicBezTo>
                <a:cubicBezTo>
                  <a:pt x="103632" y="94488"/>
                  <a:pt x="103632" y="97536"/>
                  <a:pt x="105156" y="100584"/>
                </a:cubicBezTo>
                <a:cubicBezTo>
                  <a:pt x="108204" y="102108"/>
                  <a:pt x="109728" y="103632"/>
                  <a:pt x="112776" y="103632"/>
                </a:cubicBezTo>
                <a:cubicBezTo>
                  <a:pt x="115824" y="103632"/>
                  <a:pt x="118872" y="103632"/>
                  <a:pt x="121919" y="102108"/>
                </a:cubicBezTo>
                <a:cubicBezTo>
                  <a:pt x="124968" y="100584"/>
                  <a:pt x="126492" y="97536"/>
                  <a:pt x="128016" y="96012"/>
                </a:cubicBezTo>
                <a:cubicBezTo>
                  <a:pt x="129540" y="92964"/>
                  <a:pt x="131063" y="88392"/>
                  <a:pt x="131063" y="80772"/>
                </a:cubicBezTo>
                <a:close/>
                <a:moveTo>
                  <a:pt x="208788" y="33528"/>
                </a:moveTo>
                <a:lnTo>
                  <a:pt x="207263" y="53340"/>
                </a:lnTo>
                <a:lnTo>
                  <a:pt x="193548" y="51816"/>
                </a:lnTo>
                <a:lnTo>
                  <a:pt x="190500" y="88392"/>
                </a:lnTo>
                <a:cubicBezTo>
                  <a:pt x="190500" y="97536"/>
                  <a:pt x="188976" y="102108"/>
                  <a:pt x="190500" y="103632"/>
                </a:cubicBezTo>
                <a:cubicBezTo>
                  <a:pt x="190500" y="105156"/>
                  <a:pt x="192024" y="106680"/>
                  <a:pt x="195072" y="106680"/>
                </a:cubicBezTo>
                <a:cubicBezTo>
                  <a:pt x="196596" y="106680"/>
                  <a:pt x="199644" y="106680"/>
                  <a:pt x="202692" y="105156"/>
                </a:cubicBezTo>
                <a:lnTo>
                  <a:pt x="202692" y="124967"/>
                </a:lnTo>
                <a:cubicBezTo>
                  <a:pt x="198119" y="126492"/>
                  <a:pt x="193548" y="126492"/>
                  <a:pt x="187452" y="126492"/>
                </a:cubicBezTo>
                <a:cubicBezTo>
                  <a:pt x="182880" y="126492"/>
                  <a:pt x="178307" y="124967"/>
                  <a:pt x="175260" y="121920"/>
                </a:cubicBezTo>
                <a:cubicBezTo>
                  <a:pt x="172212" y="118872"/>
                  <a:pt x="170688" y="115824"/>
                  <a:pt x="169163" y="111252"/>
                </a:cubicBezTo>
                <a:cubicBezTo>
                  <a:pt x="169163" y="108204"/>
                  <a:pt x="169163" y="100584"/>
                  <a:pt x="170688" y="91440"/>
                </a:cubicBezTo>
                <a:lnTo>
                  <a:pt x="173736" y="50292"/>
                </a:lnTo>
                <a:lnTo>
                  <a:pt x="164592" y="50292"/>
                </a:lnTo>
                <a:lnTo>
                  <a:pt x="164592" y="30480"/>
                </a:lnTo>
                <a:lnTo>
                  <a:pt x="173736" y="30480"/>
                </a:lnTo>
                <a:lnTo>
                  <a:pt x="175260" y="12192"/>
                </a:lnTo>
                <a:lnTo>
                  <a:pt x="196596" y="0"/>
                </a:lnTo>
                <a:lnTo>
                  <a:pt x="195072" y="32004"/>
                </a:lnTo>
                <a:close/>
                <a:moveTo>
                  <a:pt x="265176" y="129540"/>
                </a:moveTo>
                <a:lnTo>
                  <a:pt x="266700" y="115824"/>
                </a:lnTo>
                <a:cubicBezTo>
                  <a:pt x="263652" y="121920"/>
                  <a:pt x="259080" y="124967"/>
                  <a:pt x="254507" y="128016"/>
                </a:cubicBezTo>
                <a:cubicBezTo>
                  <a:pt x="249936" y="129540"/>
                  <a:pt x="245363" y="131064"/>
                  <a:pt x="239268" y="131064"/>
                </a:cubicBezTo>
                <a:cubicBezTo>
                  <a:pt x="234696" y="129540"/>
                  <a:pt x="230124" y="128016"/>
                  <a:pt x="227076" y="126492"/>
                </a:cubicBezTo>
                <a:cubicBezTo>
                  <a:pt x="222504" y="123444"/>
                  <a:pt x="220980" y="118872"/>
                  <a:pt x="219456" y="114300"/>
                </a:cubicBezTo>
                <a:cubicBezTo>
                  <a:pt x="217932" y="109728"/>
                  <a:pt x="216407" y="102108"/>
                  <a:pt x="217932" y="92964"/>
                </a:cubicBezTo>
                <a:lnTo>
                  <a:pt x="222504" y="35052"/>
                </a:lnTo>
                <a:lnTo>
                  <a:pt x="242316" y="36576"/>
                </a:lnTo>
                <a:lnTo>
                  <a:pt x="239268" y="77724"/>
                </a:lnTo>
                <a:cubicBezTo>
                  <a:pt x="237744" y="89916"/>
                  <a:pt x="237744" y="97536"/>
                  <a:pt x="237744" y="102108"/>
                </a:cubicBezTo>
                <a:cubicBezTo>
                  <a:pt x="237744" y="105156"/>
                  <a:pt x="239268" y="106680"/>
                  <a:pt x="240792" y="109728"/>
                </a:cubicBezTo>
                <a:cubicBezTo>
                  <a:pt x="243840" y="111252"/>
                  <a:pt x="245363" y="112776"/>
                  <a:pt x="248412" y="112776"/>
                </a:cubicBezTo>
                <a:cubicBezTo>
                  <a:pt x="251460" y="112776"/>
                  <a:pt x="256032" y="111252"/>
                  <a:pt x="257556" y="109728"/>
                </a:cubicBezTo>
                <a:cubicBezTo>
                  <a:pt x="260604" y="108204"/>
                  <a:pt x="263652" y="105156"/>
                  <a:pt x="265176" y="100584"/>
                </a:cubicBezTo>
                <a:cubicBezTo>
                  <a:pt x="265176" y="97536"/>
                  <a:pt x="266700" y="89916"/>
                  <a:pt x="268224" y="76200"/>
                </a:cubicBezTo>
                <a:lnTo>
                  <a:pt x="269748" y="38100"/>
                </a:lnTo>
                <a:lnTo>
                  <a:pt x="291084" y="39624"/>
                </a:lnTo>
                <a:lnTo>
                  <a:pt x="283463" y="131064"/>
                </a:ln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916424" y="3456432"/>
            <a:ext cx="42672" cy="167639"/>
          </a:xfrm>
          <a:custGeom>
            <a:avLst/>
            <a:gdLst/>
            <a:ahLst/>
            <a:cxnLst/>
            <a:rect l="l" t="t" r="r" b="b"/>
            <a:pathLst>
              <a:path w="42672" h="167639">
                <a:moveTo>
                  <a:pt x="0" y="167639"/>
                </a:moveTo>
                <a:cubicBezTo>
                  <a:pt x="6096" y="152400"/>
                  <a:pt x="10668" y="140207"/>
                  <a:pt x="13716" y="129539"/>
                </a:cubicBezTo>
                <a:cubicBezTo>
                  <a:pt x="18288" y="114300"/>
                  <a:pt x="21336" y="99060"/>
                  <a:pt x="22860" y="85344"/>
                </a:cubicBezTo>
                <a:cubicBezTo>
                  <a:pt x="24383" y="71628"/>
                  <a:pt x="22860" y="59436"/>
                  <a:pt x="21336" y="47244"/>
                </a:cubicBezTo>
                <a:cubicBezTo>
                  <a:pt x="19812" y="33528"/>
                  <a:pt x="16764" y="18288"/>
                  <a:pt x="12192" y="0"/>
                </a:cubicBezTo>
                <a:lnTo>
                  <a:pt x="25908" y="1524"/>
                </a:lnTo>
                <a:cubicBezTo>
                  <a:pt x="32004" y="15240"/>
                  <a:pt x="36576" y="28956"/>
                  <a:pt x="39624" y="42672"/>
                </a:cubicBezTo>
                <a:cubicBezTo>
                  <a:pt x="42672" y="56388"/>
                  <a:pt x="42672" y="71628"/>
                  <a:pt x="42672" y="85344"/>
                </a:cubicBezTo>
                <a:cubicBezTo>
                  <a:pt x="41148" y="99060"/>
                  <a:pt x="38100" y="112776"/>
                  <a:pt x="33527" y="128016"/>
                </a:cubicBezTo>
                <a:cubicBezTo>
                  <a:pt x="28956" y="141732"/>
                  <a:pt x="21336" y="155448"/>
                  <a:pt x="13716" y="167639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012436" y="3470148"/>
            <a:ext cx="385571" cy="150876"/>
          </a:xfrm>
          <a:custGeom>
            <a:avLst/>
            <a:gdLst/>
            <a:ahLst/>
            <a:cxnLst/>
            <a:rect l="l" t="t" r="r" b="b"/>
            <a:pathLst>
              <a:path w="385571" h="150876">
                <a:moveTo>
                  <a:pt x="44196" y="33528"/>
                </a:moveTo>
                <a:lnTo>
                  <a:pt x="42671" y="53340"/>
                </a:lnTo>
                <a:lnTo>
                  <a:pt x="28956" y="51816"/>
                </a:lnTo>
                <a:lnTo>
                  <a:pt x="27432" y="88392"/>
                </a:lnTo>
                <a:cubicBezTo>
                  <a:pt x="25908" y="97536"/>
                  <a:pt x="25908" y="102108"/>
                  <a:pt x="25908" y="103632"/>
                </a:cubicBezTo>
                <a:cubicBezTo>
                  <a:pt x="27432" y="105156"/>
                  <a:pt x="28956" y="106680"/>
                  <a:pt x="30480" y="106680"/>
                </a:cubicBezTo>
                <a:cubicBezTo>
                  <a:pt x="33527" y="106680"/>
                  <a:pt x="35052" y="106680"/>
                  <a:pt x="39624" y="105156"/>
                </a:cubicBezTo>
                <a:lnTo>
                  <a:pt x="39624" y="123444"/>
                </a:lnTo>
                <a:cubicBezTo>
                  <a:pt x="35052" y="126491"/>
                  <a:pt x="28956" y="126491"/>
                  <a:pt x="22860" y="126491"/>
                </a:cubicBezTo>
                <a:cubicBezTo>
                  <a:pt x="18288" y="126491"/>
                  <a:pt x="15240" y="124967"/>
                  <a:pt x="12192" y="121920"/>
                </a:cubicBezTo>
                <a:cubicBezTo>
                  <a:pt x="9144" y="118872"/>
                  <a:pt x="7620" y="115823"/>
                  <a:pt x="6096" y="111252"/>
                </a:cubicBezTo>
                <a:cubicBezTo>
                  <a:pt x="6096" y="108203"/>
                  <a:pt x="6096" y="100584"/>
                  <a:pt x="6096" y="89916"/>
                </a:cubicBezTo>
                <a:lnTo>
                  <a:pt x="9144" y="50292"/>
                </a:lnTo>
                <a:lnTo>
                  <a:pt x="0" y="50292"/>
                </a:lnTo>
                <a:lnTo>
                  <a:pt x="1524" y="30480"/>
                </a:lnTo>
                <a:lnTo>
                  <a:pt x="10668" y="30480"/>
                </a:lnTo>
                <a:lnTo>
                  <a:pt x="12192" y="12192"/>
                </a:lnTo>
                <a:lnTo>
                  <a:pt x="33527" y="0"/>
                </a:lnTo>
                <a:lnTo>
                  <a:pt x="30480" y="32003"/>
                </a:lnTo>
                <a:close/>
                <a:moveTo>
                  <a:pt x="71627" y="64008"/>
                </a:moveTo>
                <a:lnTo>
                  <a:pt x="53340" y="57912"/>
                </a:lnTo>
                <a:cubicBezTo>
                  <a:pt x="56388" y="48768"/>
                  <a:pt x="60960" y="42672"/>
                  <a:pt x="65532" y="39624"/>
                </a:cubicBezTo>
                <a:cubicBezTo>
                  <a:pt x="71627" y="35052"/>
                  <a:pt x="79248" y="33528"/>
                  <a:pt x="88392" y="35052"/>
                </a:cubicBezTo>
                <a:cubicBezTo>
                  <a:pt x="96012" y="35052"/>
                  <a:pt x="103632" y="36576"/>
                  <a:pt x="106680" y="39624"/>
                </a:cubicBezTo>
                <a:cubicBezTo>
                  <a:pt x="111252" y="42672"/>
                  <a:pt x="114300" y="45720"/>
                  <a:pt x="115824" y="50292"/>
                </a:cubicBezTo>
                <a:cubicBezTo>
                  <a:pt x="117348" y="53340"/>
                  <a:pt x="118871" y="60960"/>
                  <a:pt x="117348" y="71628"/>
                </a:cubicBezTo>
                <a:lnTo>
                  <a:pt x="115824" y="100584"/>
                </a:lnTo>
                <a:cubicBezTo>
                  <a:pt x="114300" y="108203"/>
                  <a:pt x="114300" y="114300"/>
                  <a:pt x="114300" y="118872"/>
                </a:cubicBezTo>
                <a:cubicBezTo>
                  <a:pt x="115824" y="121920"/>
                  <a:pt x="115824" y="126491"/>
                  <a:pt x="117348" y="131064"/>
                </a:cubicBezTo>
                <a:lnTo>
                  <a:pt x="97536" y="129540"/>
                </a:lnTo>
                <a:lnTo>
                  <a:pt x="96012" y="120396"/>
                </a:lnTo>
                <a:cubicBezTo>
                  <a:pt x="91440" y="123444"/>
                  <a:pt x="88392" y="126491"/>
                  <a:pt x="83820" y="128016"/>
                </a:cubicBezTo>
                <a:cubicBezTo>
                  <a:pt x="80771" y="129540"/>
                  <a:pt x="76200" y="131064"/>
                  <a:pt x="71627" y="129540"/>
                </a:cubicBezTo>
                <a:cubicBezTo>
                  <a:pt x="64008" y="129540"/>
                  <a:pt x="57912" y="126491"/>
                  <a:pt x="53340" y="121920"/>
                </a:cubicBezTo>
                <a:cubicBezTo>
                  <a:pt x="50292" y="115823"/>
                  <a:pt x="47244" y="109728"/>
                  <a:pt x="48768" y="100584"/>
                </a:cubicBezTo>
                <a:cubicBezTo>
                  <a:pt x="48768" y="96012"/>
                  <a:pt x="50292" y="91440"/>
                  <a:pt x="51815" y="88392"/>
                </a:cubicBezTo>
                <a:cubicBezTo>
                  <a:pt x="54864" y="83820"/>
                  <a:pt x="57912" y="80772"/>
                  <a:pt x="60960" y="79248"/>
                </a:cubicBezTo>
                <a:cubicBezTo>
                  <a:pt x="64008" y="76200"/>
                  <a:pt x="70104" y="74676"/>
                  <a:pt x="77724" y="74676"/>
                </a:cubicBezTo>
                <a:cubicBezTo>
                  <a:pt x="86868" y="73152"/>
                  <a:pt x="94488" y="71628"/>
                  <a:pt x="97536" y="70103"/>
                </a:cubicBezTo>
                <a:cubicBezTo>
                  <a:pt x="99060" y="64008"/>
                  <a:pt x="97536" y="60960"/>
                  <a:pt x="97536" y="59436"/>
                </a:cubicBezTo>
                <a:cubicBezTo>
                  <a:pt x="97536" y="57912"/>
                  <a:pt x="96012" y="56388"/>
                  <a:pt x="94488" y="54864"/>
                </a:cubicBezTo>
                <a:cubicBezTo>
                  <a:pt x="91440" y="53340"/>
                  <a:pt x="89915" y="53340"/>
                  <a:pt x="85344" y="53340"/>
                </a:cubicBezTo>
                <a:cubicBezTo>
                  <a:pt x="82296" y="53340"/>
                  <a:pt x="79248" y="53340"/>
                  <a:pt x="77724" y="54864"/>
                </a:cubicBezTo>
                <a:cubicBezTo>
                  <a:pt x="74676" y="56388"/>
                  <a:pt x="73152" y="59436"/>
                  <a:pt x="71627" y="64008"/>
                </a:cubicBezTo>
                <a:close/>
                <a:moveTo>
                  <a:pt x="97536" y="85344"/>
                </a:moveTo>
                <a:cubicBezTo>
                  <a:pt x="94488" y="86868"/>
                  <a:pt x="89915" y="86868"/>
                  <a:pt x="85344" y="88392"/>
                </a:cubicBezTo>
                <a:cubicBezTo>
                  <a:pt x="77724" y="89916"/>
                  <a:pt x="74676" y="91440"/>
                  <a:pt x="71627" y="92964"/>
                </a:cubicBezTo>
                <a:cubicBezTo>
                  <a:pt x="70104" y="94488"/>
                  <a:pt x="68580" y="97536"/>
                  <a:pt x="68580" y="100584"/>
                </a:cubicBezTo>
                <a:cubicBezTo>
                  <a:pt x="68580" y="103632"/>
                  <a:pt x="68580" y="106680"/>
                  <a:pt x="71627" y="109728"/>
                </a:cubicBezTo>
                <a:cubicBezTo>
                  <a:pt x="73152" y="111252"/>
                  <a:pt x="76200" y="112776"/>
                  <a:pt x="79248" y="112776"/>
                </a:cubicBezTo>
                <a:cubicBezTo>
                  <a:pt x="82296" y="114300"/>
                  <a:pt x="85344" y="112776"/>
                  <a:pt x="86868" y="111252"/>
                </a:cubicBezTo>
                <a:cubicBezTo>
                  <a:pt x="89915" y="109728"/>
                  <a:pt x="92964" y="106680"/>
                  <a:pt x="94488" y="105156"/>
                </a:cubicBezTo>
                <a:cubicBezTo>
                  <a:pt x="94488" y="102108"/>
                  <a:pt x="96012" y="97536"/>
                  <a:pt x="96012" y="89916"/>
                </a:cubicBezTo>
                <a:close/>
                <a:moveTo>
                  <a:pt x="161544" y="6096"/>
                </a:moveTo>
                <a:lnTo>
                  <a:pt x="158496" y="53340"/>
                </a:lnTo>
                <a:cubicBezTo>
                  <a:pt x="161544" y="48768"/>
                  <a:pt x="166115" y="45720"/>
                  <a:pt x="169164" y="44196"/>
                </a:cubicBezTo>
                <a:cubicBezTo>
                  <a:pt x="173736" y="41148"/>
                  <a:pt x="178308" y="41148"/>
                  <a:pt x="182880" y="41148"/>
                </a:cubicBezTo>
                <a:cubicBezTo>
                  <a:pt x="188976" y="41148"/>
                  <a:pt x="193548" y="44196"/>
                  <a:pt x="196596" y="47244"/>
                </a:cubicBezTo>
                <a:cubicBezTo>
                  <a:pt x="201168" y="50292"/>
                  <a:pt x="204215" y="54864"/>
                  <a:pt x="204215" y="60960"/>
                </a:cubicBezTo>
                <a:cubicBezTo>
                  <a:pt x="205740" y="65532"/>
                  <a:pt x="205740" y="73152"/>
                  <a:pt x="205740" y="83820"/>
                </a:cubicBezTo>
                <a:lnTo>
                  <a:pt x="201168" y="137160"/>
                </a:lnTo>
                <a:lnTo>
                  <a:pt x="181356" y="135635"/>
                </a:lnTo>
                <a:lnTo>
                  <a:pt x="184404" y="86868"/>
                </a:lnTo>
                <a:cubicBezTo>
                  <a:pt x="185927" y="76200"/>
                  <a:pt x="185927" y="68580"/>
                  <a:pt x="184404" y="65532"/>
                </a:cubicBezTo>
                <a:cubicBezTo>
                  <a:pt x="182880" y="62484"/>
                  <a:pt x="178308" y="59436"/>
                  <a:pt x="173736" y="59436"/>
                </a:cubicBezTo>
                <a:cubicBezTo>
                  <a:pt x="169164" y="59436"/>
                  <a:pt x="164592" y="60960"/>
                  <a:pt x="161544" y="64008"/>
                </a:cubicBezTo>
                <a:cubicBezTo>
                  <a:pt x="158496" y="68580"/>
                  <a:pt x="156971" y="76200"/>
                  <a:pt x="155448" y="88392"/>
                </a:cubicBezTo>
                <a:lnTo>
                  <a:pt x="152400" y="134111"/>
                </a:lnTo>
                <a:lnTo>
                  <a:pt x="132588" y="132588"/>
                </a:lnTo>
                <a:lnTo>
                  <a:pt x="141732" y="4572"/>
                </a:lnTo>
                <a:close/>
                <a:moveTo>
                  <a:pt x="271271" y="143255"/>
                </a:moveTo>
                <a:lnTo>
                  <a:pt x="272796" y="128016"/>
                </a:lnTo>
                <a:cubicBezTo>
                  <a:pt x="269748" y="134111"/>
                  <a:pt x="265176" y="137160"/>
                  <a:pt x="260604" y="140208"/>
                </a:cubicBezTo>
                <a:cubicBezTo>
                  <a:pt x="256032" y="141732"/>
                  <a:pt x="251460" y="143255"/>
                  <a:pt x="246888" y="143255"/>
                </a:cubicBezTo>
                <a:cubicBezTo>
                  <a:pt x="240792" y="143255"/>
                  <a:pt x="237744" y="140208"/>
                  <a:pt x="233171" y="138684"/>
                </a:cubicBezTo>
                <a:cubicBezTo>
                  <a:pt x="230124" y="135635"/>
                  <a:pt x="227076" y="131064"/>
                  <a:pt x="225552" y="126491"/>
                </a:cubicBezTo>
                <a:cubicBezTo>
                  <a:pt x="224027" y="121920"/>
                  <a:pt x="224027" y="114300"/>
                  <a:pt x="224027" y="105156"/>
                </a:cubicBezTo>
                <a:lnTo>
                  <a:pt x="228600" y="47244"/>
                </a:lnTo>
                <a:lnTo>
                  <a:pt x="248412" y="48768"/>
                </a:lnTo>
                <a:lnTo>
                  <a:pt x="245364" y="89916"/>
                </a:lnTo>
                <a:cubicBezTo>
                  <a:pt x="243840" y="102108"/>
                  <a:pt x="243840" y="109728"/>
                  <a:pt x="243840" y="114300"/>
                </a:cubicBezTo>
                <a:cubicBezTo>
                  <a:pt x="245364" y="117347"/>
                  <a:pt x="245364" y="118872"/>
                  <a:pt x="248412" y="121920"/>
                </a:cubicBezTo>
                <a:cubicBezTo>
                  <a:pt x="249936" y="123444"/>
                  <a:pt x="252984" y="124967"/>
                  <a:pt x="256032" y="124967"/>
                </a:cubicBezTo>
                <a:cubicBezTo>
                  <a:pt x="259080" y="124967"/>
                  <a:pt x="262127" y="123444"/>
                  <a:pt x="265176" y="121920"/>
                </a:cubicBezTo>
                <a:cubicBezTo>
                  <a:pt x="268224" y="120396"/>
                  <a:pt x="269748" y="117347"/>
                  <a:pt x="271271" y="112776"/>
                </a:cubicBezTo>
                <a:cubicBezTo>
                  <a:pt x="272796" y="109728"/>
                  <a:pt x="272796" y="102108"/>
                  <a:pt x="274320" y="88392"/>
                </a:cubicBezTo>
                <a:lnTo>
                  <a:pt x="277368" y="50292"/>
                </a:lnTo>
                <a:lnTo>
                  <a:pt x="297180" y="51816"/>
                </a:lnTo>
                <a:lnTo>
                  <a:pt x="291084" y="143255"/>
                </a:lnTo>
                <a:close/>
                <a:moveTo>
                  <a:pt x="381000" y="150876"/>
                </a:moveTo>
                <a:lnTo>
                  <a:pt x="361188" y="149352"/>
                </a:lnTo>
                <a:lnTo>
                  <a:pt x="364236" y="102108"/>
                </a:lnTo>
                <a:cubicBezTo>
                  <a:pt x="364236" y="92964"/>
                  <a:pt x="364236" y="86868"/>
                  <a:pt x="364236" y="82296"/>
                </a:cubicBezTo>
                <a:cubicBezTo>
                  <a:pt x="364236" y="79248"/>
                  <a:pt x="362712" y="77724"/>
                  <a:pt x="361188" y="74676"/>
                </a:cubicBezTo>
                <a:cubicBezTo>
                  <a:pt x="358140" y="73152"/>
                  <a:pt x="356615" y="73152"/>
                  <a:pt x="353568" y="71628"/>
                </a:cubicBezTo>
                <a:cubicBezTo>
                  <a:pt x="350520" y="71628"/>
                  <a:pt x="347471" y="73152"/>
                  <a:pt x="344424" y="74676"/>
                </a:cubicBezTo>
                <a:cubicBezTo>
                  <a:pt x="341376" y="76200"/>
                  <a:pt x="339852" y="79248"/>
                  <a:pt x="338327" y="83820"/>
                </a:cubicBezTo>
                <a:cubicBezTo>
                  <a:pt x="336804" y="86868"/>
                  <a:pt x="335280" y="94488"/>
                  <a:pt x="335280" y="105156"/>
                </a:cubicBezTo>
                <a:lnTo>
                  <a:pt x="332232" y="146303"/>
                </a:lnTo>
                <a:lnTo>
                  <a:pt x="310896" y="144779"/>
                </a:lnTo>
                <a:lnTo>
                  <a:pt x="318515" y="53340"/>
                </a:lnTo>
                <a:lnTo>
                  <a:pt x="336804" y="54864"/>
                </a:lnTo>
                <a:lnTo>
                  <a:pt x="335280" y="68580"/>
                </a:lnTo>
                <a:cubicBezTo>
                  <a:pt x="339852" y="62484"/>
                  <a:pt x="342900" y="59436"/>
                  <a:pt x="347471" y="56388"/>
                </a:cubicBezTo>
                <a:cubicBezTo>
                  <a:pt x="352044" y="54864"/>
                  <a:pt x="356615" y="53340"/>
                  <a:pt x="362712" y="54864"/>
                </a:cubicBezTo>
                <a:cubicBezTo>
                  <a:pt x="367284" y="54864"/>
                  <a:pt x="373380" y="56388"/>
                  <a:pt x="376427" y="59436"/>
                </a:cubicBezTo>
                <a:cubicBezTo>
                  <a:pt x="381000" y="62484"/>
                  <a:pt x="382524" y="67056"/>
                  <a:pt x="384048" y="71628"/>
                </a:cubicBezTo>
                <a:cubicBezTo>
                  <a:pt x="385571" y="77724"/>
                  <a:pt x="385571" y="83820"/>
                  <a:pt x="384048" y="92964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451348" y="3497580"/>
            <a:ext cx="848868" cy="188976"/>
          </a:xfrm>
          <a:custGeom>
            <a:avLst/>
            <a:gdLst/>
            <a:ahLst/>
            <a:cxnLst/>
            <a:rect l="l" t="t" r="r" b="b"/>
            <a:pathLst>
              <a:path w="848868" h="188976">
                <a:moveTo>
                  <a:pt x="0" y="126491"/>
                </a:moveTo>
                <a:lnTo>
                  <a:pt x="9144" y="0"/>
                </a:lnTo>
                <a:lnTo>
                  <a:pt x="28956" y="1524"/>
                </a:lnTo>
                <a:lnTo>
                  <a:pt x="25908" y="47244"/>
                </a:lnTo>
                <a:cubicBezTo>
                  <a:pt x="28956" y="42671"/>
                  <a:pt x="32003" y="39624"/>
                  <a:pt x="36576" y="38100"/>
                </a:cubicBezTo>
                <a:cubicBezTo>
                  <a:pt x="39624" y="36576"/>
                  <a:pt x="44196" y="35052"/>
                  <a:pt x="48768" y="36576"/>
                </a:cubicBezTo>
                <a:cubicBezTo>
                  <a:pt x="57912" y="36576"/>
                  <a:pt x="64008" y="41148"/>
                  <a:pt x="70103" y="50292"/>
                </a:cubicBezTo>
                <a:cubicBezTo>
                  <a:pt x="76200" y="57912"/>
                  <a:pt x="77724" y="70104"/>
                  <a:pt x="76200" y="85344"/>
                </a:cubicBezTo>
                <a:cubicBezTo>
                  <a:pt x="76200" y="102108"/>
                  <a:pt x="71628" y="112776"/>
                  <a:pt x="64008" y="121920"/>
                </a:cubicBezTo>
                <a:cubicBezTo>
                  <a:pt x="57912" y="129540"/>
                  <a:pt x="50292" y="132588"/>
                  <a:pt x="41148" y="132588"/>
                </a:cubicBezTo>
                <a:cubicBezTo>
                  <a:pt x="36576" y="132588"/>
                  <a:pt x="33528" y="131064"/>
                  <a:pt x="28956" y="128015"/>
                </a:cubicBezTo>
                <a:cubicBezTo>
                  <a:pt x="24384" y="124968"/>
                  <a:pt x="21336" y="120396"/>
                  <a:pt x="19812" y="114300"/>
                </a:cubicBezTo>
                <a:lnTo>
                  <a:pt x="18288" y="128015"/>
                </a:lnTo>
                <a:close/>
                <a:moveTo>
                  <a:pt x="22859" y="80771"/>
                </a:moveTo>
                <a:cubicBezTo>
                  <a:pt x="22859" y="88391"/>
                  <a:pt x="22859" y="94488"/>
                  <a:pt x="24384" y="99059"/>
                </a:cubicBezTo>
                <a:cubicBezTo>
                  <a:pt x="25908" y="103632"/>
                  <a:pt x="27432" y="106679"/>
                  <a:pt x="28956" y="108203"/>
                </a:cubicBezTo>
                <a:cubicBezTo>
                  <a:pt x="32003" y="111252"/>
                  <a:pt x="35052" y="112776"/>
                  <a:pt x="38100" y="112776"/>
                </a:cubicBezTo>
                <a:cubicBezTo>
                  <a:pt x="42671" y="112776"/>
                  <a:pt x="47244" y="111252"/>
                  <a:pt x="50292" y="106679"/>
                </a:cubicBezTo>
                <a:cubicBezTo>
                  <a:pt x="53340" y="102108"/>
                  <a:pt x="54864" y="94488"/>
                  <a:pt x="56388" y="85344"/>
                </a:cubicBezTo>
                <a:cubicBezTo>
                  <a:pt x="56388" y="74676"/>
                  <a:pt x="56388" y="67056"/>
                  <a:pt x="53340" y="62484"/>
                </a:cubicBezTo>
                <a:cubicBezTo>
                  <a:pt x="50292" y="56388"/>
                  <a:pt x="47244" y="54864"/>
                  <a:pt x="41148" y="54864"/>
                </a:cubicBezTo>
                <a:cubicBezTo>
                  <a:pt x="36576" y="53340"/>
                  <a:pt x="33528" y="56388"/>
                  <a:pt x="28956" y="59436"/>
                </a:cubicBezTo>
                <a:cubicBezTo>
                  <a:pt x="25908" y="64008"/>
                  <a:pt x="24384" y="71628"/>
                  <a:pt x="22859" y="80771"/>
                </a:cubicBezTo>
                <a:close/>
                <a:moveTo>
                  <a:pt x="135636" y="108203"/>
                </a:moveTo>
                <a:lnTo>
                  <a:pt x="155448" y="112776"/>
                </a:lnTo>
                <a:cubicBezTo>
                  <a:pt x="152400" y="121920"/>
                  <a:pt x="147828" y="129540"/>
                  <a:pt x="141732" y="132588"/>
                </a:cubicBezTo>
                <a:cubicBezTo>
                  <a:pt x="135636" y="137159"/>
                  <a:pt x="129540" y="138684"/>
                  <a:pt x="120396" y="138684"/>
                </a:cubicBezTo>
                <a:cubicBezTo>
                  <a:pt x="109728" y="137159"/>
                  <a:pt x="102108" y="132588"/>
                  <a:pt x="96012" y="124968"/>
                </a:cubicBezTo>
                <a:cubicBezTo>
                  <a:pt x="89915" y="115823"/>
                  <a:pt x="86868" y="103632"/>
                  <a:pt x="88392" y="88391"/>
                </a:cubicBezTo>
                <a:cubicBezTo>
                  <a:pt x="88392" y="71628"/>
                  <a:pt x="92964" y="60960"/>
                  <a:pt x="100584" y="51816"/>
                </a:cubicBezTo>
                <a:cubicBezTo>
                  <a:pt x="108203" y="44196"/>
                  <a:pt x="115824" y="41148"/>
                  <a:pt x="126492" y="41148"/>
                </a:cubicBezTo>
                <a:cubicBezTo>
                  <a:pt x="137159" y="42671"/>
                  <a:pt x="144780" y="47244"/>
                  <a:pt x="150876" y="54864"/>
                </a:cubicBezTo>
                <a:cubicBezTo>
                  <a:pt x="156971" y="65532"/>
                  <a:pt x="160020" y="79248"/>
                  <a:pt x="158496" y="96012"/>
                </a:cubicBezTo>
                <a:lnTo>
                  <a:pt x="158496" y="99059"/>
                </a:lnTo>
                <a:lnTo>
                  <a:pt x="108203" y="96012"/>
                </a:lnTo>
                <a:cubicBezTo>
                  <a:pt x="106680" y="103632"/>
                  <a:pt x="108203" y="108203"/>
                  <a:pt x="111252" y="112776"/>
                </a:cubicBezTo>
                <a:cubicBezTo>
                  <a:pt x="114300" y="117347"/>
                  <a:pt x="117348" y="120396"/>
                  <a:pt x="121920" y="120396"/>
                </a:cubicBezTo>
                <a:cubicBezTo>
                  <a:pt x="129540" y="120396"/>
                  <a:pt x="134112" y="115823"/>
                  <a:pt x="135636" y="108203"/>
                </a:cubicBezTo>
                <a:close/>
                <a:moveTo>
                  <a:pt x="138684" y="82296"/>
                </a:moveTo>
                <a:cubicBezTo>
                  <a:pt x="140208" y="76200"/>
                  <a:pt x="138684" y="70104"/>
                  <a:pt x="135636" y="67056"/>
                </a:cubicBezTo>
                <a:cubicBezTo>
                  <a:pt x="132588" y="62484"/>
                  <a:pt x="129540" y="60960"/>
                  <a:pt x="126492" y="60960"/>
                </a:cubicBezTo>
                <a:cubicBezTo>
                  <a:pt x="121920" y="59436"/>
                  <a:pt x="117348" y="60960"/>
                  <a:pt x="114300" y="65532"/>
                </a:cubicBezTo>
                <a:cubicBezTo>
                  <a:pt x="111252" y="68580"/>
                  <a:pt x="109728" y="74676"/>
                  <a:pt x="109728" y="80771"/>
                </a:cubicBezTo>
                <a:close/>
                <a:moveTo>
                  <a:pt x="190500" y="141732"/>
                </a:moveTo>
                <a:lnTo>
                  <a:pt x="170688" y="140208"/>
                </a:lnTo>
                <a:lnTo>
                  <a:pt x="176784" y="47244"/>
                </a:lnTo>
                <a:lnTo>
                  <a:pt x="195071" y="48768"/>
                </a:lnTo>
                <a:lnTo>
                  <a:pt x="193548" y="62484"/>
                </a:lnTo>
                <a:cubicBezTo>
                  <a:pt x="198120" y="56388"/>
                  <a:pt x="201168" y="51816"/>
                  <a:pt x="204215" y="50292"/>
                </a:cubicBezTo>
                <a:cubicBezTo>
                  <a:pt x="205740" y="48768"/>
                  <a:pt x="208788" y="47244"/>
                  <a:pt x="213359" y="47244"/>
                </a:cubicBezTo>
                <a:cubicBezTo>
                  <a:pt x="217932" y="48768"/>
                  <a:pt x="220980" y="50292"/>
                  <a:pt x="225552" y="53340"/>
                </a:cubicBezTo>
                <a:lnTo>
                  <a:pt x="217932" y="74676"/>
                </a:lnTo>
                <a:cubicBezTo>
                  <a:pt x="214884" y="71628"/>
                  <a:pt x="211836" y="70104"/>
                  <a:pt x="208788" y="70104"/>
                </a:cubicBezTo>
                <a:cubicBezTo>
                  <a:pt x="205740" y="68580"/>
                  <a:pt x="202692" y="70104"/>
                  <a:pt x="201168" y="71628"/>
                </a:cubicBezTo>
                <a:cubicBezTo>
                  <a:pt x="198120" y="74676"/>
                  <a:pt x="196596" y="77724"/>
                  <a:pt x="195071" y="82296"/>
                </a:cubicBezTo>
                <a:cubicBezTo>
                  <a:pt x="195071" y="88391"/>
                  <a:pt x="193548" y="97535"/>
                  <a:pt x="192024" y="112776"/>
                </a:cubicBezTo>
                <a:close/>
                <a:moveTo>
                  <a:pt x="295656" y="149352"/>
                </a:moveTo>
                <a:lnTo>
                  <a:pt x="277368" y="147828"/>
                </a:lnTo>
                <a:lnTo>
                  <a:pt x="278892" y="134112"/>
                </a:lnTo>
                <a:cubicBezTo>
                  <a:pt x="275844" y="138684"/>
                  <a:pt x="271271" y="143256"/>
                  <a:pt x="266700" y="144779"/>
                </a:cubicBezTo>
                <a:cubicBezTo>
                  <a:pt x="262128" y="147828"/>
                  <a:pt x="257556" y="147828"/>
                  <a:pt x="254508" y="147828"/>
                </a:cubicBezTo>
                <a:cubicBezTo>
                  <a:pt x="245364" y="147828"/>
                  <a:pt x="237744" y="143256"/>
                  <a:pt x="233171" y="134112"/>
                </a:cubicBezTo>
                <a:cubicBezTo>
                  <a:pt x="227076" y="124968"/>
                  <a:pt x="225552" y="112776"/>
                  <a:pt x="225552" y="96012"/>
                </a:cubicBezTo>
                <a:cubicBezTo>
                  <a:pt x="227076" y="80771"/>
                  <a:pt x="231648" y="68580"/>
                  <a:pt x="237744" y="62484"/>
                </a:cubicBezTo>
                <a:cubicBezTo>
                  <a:pt x="243840" y="54864"/>
                  <a:pt x="252984" y="50292"/>
                  <a:pt x="260603" y="51816"/>
                </a:cubicBezTo>
                <a:cubicBezTo>
                  <a:pt x="265176" y="51816"/>
                  <a:pt x="269748" y="53340"/>
                  <a:pt x="272796" y="54864"/>
                </a:cubicBezTo>
                <a:cubicBezTo>
                  <a:pt x="275844" y="57912"/>
                  <a:pt x="278892" y="60960"/>
                  <a:pt x="281940" y="65532"/>
                </a:cubicBezTo>
                <a:lnTo>
                  <a:pt x="284988" y="19812"/>
                </a:lnTo>
                <a:lnTo>
                  <a:pt x="306324" y="21336"/>
                </a:lnTo>
                <a:close/>
                <a:moveTo>
                  <a:pt x="246888" y="97535"/>
                </a:moveTo>
                <a:cubicBezTo>
                  <a:pt x="245364" y="105156"/>
                  <a:pt x="246888" y="111252"/>
                  <a:pt x="246888" y="115823"/>
                </a:cubicBezTo>
                <a:cubicBezTo>
                  <a:pt x="248412" y="120396"/>
                  <a:pt x="249936" y="123444"/>
                  <a:pt x="252984" y="124968"/>
                </a:cubicBezTo>
                <a:cubicBezTo>
                  <a:pt x="254508" y="128015"/>
                  <a:pt x="257556" y="129540"/>
                  <a:pt x="260603" y="129540"/>
                </a:cubicBezTo>
                <a:cubicBezTo>
                  <a:pt x="265176" y="129540"/>
                  <a:pt x="269748" y="126491"/>
                  <a:pt x="272796" y="123444"/>
                </a:cubicBezTo>
                <a:cubicBezTo>
                  <a:pt x="277368" y="118871"/>
                  <a:pt x="278892" y="111252"/>
                  <a:pt x="280415" y="102108"/>
                </a:cubicBezTo>
                <a:cubicBezTo>
                  <a:pt x="280415" y="91440"/>
                  <a:pt x="278892" y="83820"/>
                  <a:pt x="277368" y="77724"/>
                </a:cubicBezTo>
                <a:cubicBezTo>
                  <a:pt x="274320" y="73152"/>
                  <a:pt x="269748" y="70104"/>
                  <a:pt x="265176" y="70104"/>
                </a:cubicBezTo>
                <a:cubicBezTo>
                  <a:pt x="260603" y="70104"/>
                  <a:pt x="256032" y="71628"/>
                  <a:pt x="252984" y="76200"/>
                </a:cubicBezTo>
                <a:cubicBezTo>
                  <a:pt x="249936" y="80771"/>
                  <a:pt x="246888" y="86868"/>
                  <a:pt x="246888" y="97535"/>
                </a:cubicBezTo>
                <a:close/>
                <a:moveTo>
                  <a:pt x="336803" y="86868"/>
                </a:moveTo>
                <a:lnTo>
                  <a:pt x="318515" y="82296"/>
                </a:lnTo>
                <a:cubicBezTo>
                  <a:pt x="321564" y="73152"/>
                  <a:pt x="326136" y="65532"/>
                  <a:pt x="330708" y="62484"/>
                </a:cubicBezTo>
                <a:cubicBezTo>
                  <a:pt x="336803" y="59436"/>
                  <a:pt x="342900" y="57912"/>
                  <a:pt x="353568" y="57912"/>
                </a:cubicBezTo>
                <a:cubicBezTo>
                  <a:pt x="361188" y="57912"/>
                  <a:pt x="367284" y="60960"/>
                  <a:pt x="371856" y="62484"/>
                </a:cubicBezTo>
                <a:cubicBezTo>
                  <a:pt x="376428" y="65532"/>
                  <a:pt x="379476" y="68580"/>
                  <a:pt x="381000" y="73152"/>
                </a:cubicBezTo>
                <a:cubicBezTo>
                  <a:pt x="382524" y="77724"/>
                  <a:pt x="382524" y="85344"/>
                  <a:pt x="382524" y="96012"/>
                </a:cubicBezTo>
                <a:lnTo>
                  <a:pt x="379476" y="124968"/>
                </a:lnTo>
                <a:cubicBezTo>
                  <a:pt x="379476" y="132588"/>
                  <a:pt x="379476" y="138684"/>
                  <a:pt x="379476" y="141732"/>
                </a:cubicBezTo>
                <a:cubicBezTo>
                  <a:pt x="379476" y="146303"/>
                  <a:pt x="381000" y="150876"/>
                  <a:pt x="382524" y="155447"/>
                </a:cubicBezTo>
                <a:lnTo>
                  <a:pt x="362712" y="153923"/>
                </a:lnTo>
                <a:lnTo>
                  <a:pt x="361188" y="143256"/>
                </a:lnTo>
                <a:cubicBezTo>
                  <a:pt x="356615" y="147828"/>
                  <a:pt x="353568" y="149352"/>
                  <a:pt x="348996" y="152400"/>
                </a:cubicBezTo>
                <a:cubicBezTo>
                  <a:pt x="344424" y="153923"/>
                  <a:pt x="341376" y="153923"/>
                  <a:pt x="336803" y="153923"/>
                </a:cubicBezTo>
                <a:cubicBezTo>
                  <a:pt x="329184" y="153923"/>
                  <a:pt x="323088" y="150876"/>
                  <a:pt x="318515" y="144779"/>
                </a:cubicBezTo>
                <a:cubicBezTo>
                  <a:pt x="313944" y="140208"/>
                  <a:pt x="312420" y="132588"/>
                  <a:pt x="313944" y="124968"/>
                </a:cubicBezTo>
                <a:cubicBezTo>
                  <a:pt x="313944" y="118871"/>
                  <a:pt x="315468" y="115823"/>
                  <a:pt x="316992" y="111252"/>
                </a:cubicBezTo>
                <a:cubicBezTo>
                  <a:pt x="320040" y="108203"/>
                  <a:pt x="321564" y="105156"/>
                  <a:pt x="326136" y="102108"/>
                </a:cubicBezTo>
                <a:cubicBezTo>
                  <a:pt x="329184" y="100584"/>
                  <a:pt x="335280" y="99059"/>
                  <a:pt x="342900" y="97535"/>
                </a:cubicBezTo>
                <a:cubicBezTo>
                  <a:pt x="352044" y="96012"/>
                  <a:pt x="359664" y="94488"/>
                  <a:pt x="362712" y="92964"/>
                </a:cubicBezTo>
                <a:cubicBezTo>
                  <a:pt x="362712" y="88391"/>
                  <a:pt x="362712" y="83820"/>
                  <a:pt x="362712" y="82296"/>
                </a:cubicBezTo>
                <a:cubicBezTo>
                  <a:pt x="361188" y="80771"/>
                  <a:pt x="361188" y="79248"/>
                  <a:pt x="358140" y="79248"/>
                </a:cubicBezTo>
                <a:cubicBezTo>
                  <a:pt x="356615" y="77724"/>
                  <a:pt x="353568" y="76200"/>
                  <a:pt x="350520" y="76200"/>
                </a:cubicBezTo>
                <a:cubicBezTo>
                  <a:pt x="347471" y="76200"/>
                  <a:pt x="344424" y="76200"/>
                  <a:pt x="341376" y="77724"/>
                </a:cubicBezTo>
                <a:cubicBezTo>
                  <a:pt x="339852" y="79248"/>
                  <a:pt x="338328" y="82296"/>
                  <a:pt x="336803" y="86868"/>
                </a:cubicBezTo>
                <a:close/>
                <a:moveTo>
                  <a:pt x="361188" y="109728"/>
                </a:moveTo>
                <a:cubicBezTo>
                  <a:pt x="359664" y="109728"/>
                  <a:pt x="355092" y="111252"/>
                  <a:pt x="348996" y="111252"/>
                </a:cubicBezTo>
                <a:cubicBezTo>
                  <a:pt x="342900" y="112776"/>
                  <a:pt x="338328" y="114300"/>
                  <a:pt x="336803" y="115823"/>
                </a:cubicBezTo>
                <a:cubicBezTo>
                  <a:pt x="335280" y="118871"/>
                  <a:pt x="333756" y="120396"/>
                  <a:pt x="333756" y="123444"/>
                </a:cubicBezTo>
                <a:cubicBezTo>
                  <a:pt x="333756" y="128015"/>
                  <a:pt x="333756" y="131064"/>
                  <a:pt x="335280" y="132588"/>
                </a:cubicBezTo>
                <a:cubicBezTo>
                  <a:pt x="338328" y="135635"/>
                  <a:pt x="339852" y="137159"/>
                  <a:pt x="344424" y="137159"/>
                </a:cubicBezTo>
                <a:cubicBezTo>
                  <a:pt x="345948" y="137159"/>
                  <a:pt x="348996" y="137159"/>
                  <a:pt x="352044" y="134112"/>
                </a:cubicBezTo>
                <a:cubicBezTo>
                  <a:pt x="355092" y="132588"/>
                  <a:pt x="356615" y="131064"/>
                  <a:pt x="358140" y="128015"/>
                </a:cubicBezTo>
                <a:cubicBezTo>
                  <a:pt x="359664" y="124968"/>
                  <a:pt x="361188" y="120396"/>
                  <a:pt x="361188" y="114300"/>
                </a:cubicBezTo>
                <a:close/>
                <a:moveTo>
                  <a:pt x="391668" y="129540"/>
                </a:moveTo>
                <a:lnTo>
                  <a:pt x="413003" y="126491"/>
                </a:lnTo>
                <a:cubicBezTo>
                  <a:pt x="413003" y="137159"/>
                  <a:pt x="419100" y="141732"/>
                  <a:pt x="428244" y="143256"/>
                </a:cubicBezTo>
                <a:cubicBezTo>
                  <a:pt x="432815" y="143256"/>
                  <a:pt x="435864" y="141732"/>
                  <a:pt x="438912" y="140208"/>
                </a:cubicBezTo>
                <a:cubicBezTo>
                  <a:pt x="440436" y="138684"/>
                  <a:pt x="441959" y="137159"/>
                  <a:pt x="441959" y="134112"/>
                </a:cubicBezTo>
                <a:cubicBezTo>
                  <a:pt x="443484" y="131064"/>
                  <a:pt x="441959" y="129540"/>
                  <a:pt x="441959" y="129540"/>
                </a:cubicBezTo>
                <a:cubicBezTo>
                  <a:pt x="440436" y="128015"/>
                  <a:pt x="438912" y="126491"/>
                  <a:pt x="435864" y="124968"/>
                </a:cubicBezTo>
                <a:cubicBezTo>
                  <a:pt x="419100" y="120396"/>
                  <a:pt x="408432" y="114300"/>
                  <a:pt x="405384" y="111252"/>
                </a:cubicBezTo>
                <a:cubicBezTo>
                  <a:pt x="399288" y="105156"/>
                  <a:pt x="397764" y="99059"/>
                  <a:pt x="397764" y="89915"/>
                </a:cubicBezTo>
                <a:cubicBezTo>
                  <a:pt x="397764" y="80771"/>
                  <a:pt x="402336" y="74676"/>
                  <a:pt x="406908" y="70104"/>
                </a:cubicBezTo>
                <a:cubicBezTo>
                  <a:pt x="413003" y="65532"/>
                  <a:pt x="422148" y="62484"/>
                  <a:pt x="431292" y="64008"/>
                </a:cubicBezTo>
                <a:cubicBezTo>
                  <a:pt x="441959" y="64008"/>
                  <a:pt x="449580" y="67056"/>
                  <a:pt x="454152" y="71628"/>
                </a:cubicBezTo>
                <a:cubicBezTo>
                  <a:pt x="458724" y="74676"/>
                  <a:pt x="461771" y="82296"/>
                  <a:pt x="463296" y="89915"/>
                </a:cubicBezTo>
                <a:lnTo>
                  <a:pt x="445008" y="92964"/>
                </a:lnTo>
                <a:cubicBezTo>
                  <a:pt x="443484" y="85344"/>
                  <a:pt x="438912" y="82296"/>
                  <a:pt x="431292" y="80771"/>
                </a:cubicBezTo>
                <a:cubicBezTo>
                  <a:pt x="425196" y="80771"/>
                  <a:pt x="422148" y="80771"/>
                  <a:pt x="420624" y="82296"/>
                </a:cubicBezTo>
                <a:cubicBezTo>
                  <a:pt x="417576" y="83820"/>
                  <a:pt x="417576" y="85344"/>
                  <a:pt x="416052" y="88391"/>
                </a:cubicBezTo>
                <a:cubicBezTo>
                  <a:pt x="416052" y="89915"/>
                  <a:pt x="417576" y="91440"/>
                  <a:pt x="419100" y="92964"/>
                </a:cubicBezTo>
                <a:cubicBezTo>
                  <a:pt x="420624" y="94488"/>
                  <a:pt x="426720" y="97535"/>
                  <a:pt x="435864" y="100584"/>
                </a:cubicBezTo>
                <a:cubicBezTo>
                  <a:pt x="448056" y="105156"/>
                  <a:pt x="454152" y="109728"/>
                  <a:pt x="458724" y="114300"/>
                </a:cubicBezTo>
                <a:cubicBezTo>
                  <a:pt x="461771" y="118871"/>
                  <a:pt x="463296" y="124968"/>
                  <a:pt x="463296" y="132588"/>
                </a:cubicBezTo>
                <a:cubicBezTo>
                  <a:pt x="461771" y="141732"/>
                  <a:pt x="458724" y="147828"/>
                  <a:pt x="452628" y="153923"/>
                </a:cubicBezTo>
                <a:cubicBezTo>
                  <a:pt x="445008" y="158496"/>
                  <a:pt x="437388" y="161544"/>
                  <a:pt x="426720" y="160020"/>
                </a:cubicBezTo>
                <a:cubicBezTo>
                  <a:pt x="416052" y="160020"/>
                  <a:pt x="408432" y="156971"/>
                  <a:pt x="402336" y="150876"/>
                </a:cubicBezTo>
                <a:cubicBezTo>
                  <a:pt x="397764" y="146303"/>
                  <a:pt x="393192" y="138684"/>
                  <a:pt x="391668" y="129540"/>
                </a:cubicBezTo>
                <a:close/>
                <a:moveTo>
                  <a:pt x="496824" y="99059"/>
                </a:moveTo>
                <a:lnTo>
                  <a:pt x="480059" y="92964"/>
                </a:lnTo>
                <a:cubicBezTo>
                  <a:pt x="483108" y="83820"/>
                  <a:pt x="486156" y="77724"/>
                  <a:pt x="492252" y="74676"/>
                </a:cubicBezTo>
                <a:cubicBezTo>
                  <a:pt x="496824" y="70104"/>
                  <a:pt x="504444" y="68580"/>
                  <a:pt x="513588" y="70104"/>
                </a:cubicBezTo>
                <a:cubicBezTo>
                  <a:pt x="522732" y="70104"/>
                  <a:pt x="528827" y="71628"/>
                  <a:pt x="533400" y="74676"/>
                </a:cubicBezTo>
                <a:cubicBezTo>
                  <a:pt x="537971" y="77724"/>
                  <a:pt x="541020" y="80771"/>
                  <a:pt x="542544" y="85344"/>
                </a:cubicBezTo>
                <a:cubicBezTo>
                  <a:pt x="544068" y="89915"/>
                  <a:pt x="544068" y="96012"/>
                  <a:pt x="544068" y="108203"/>
                </a:cubicBezTo>
                <a:lnTo>
                  <a:pt x="541020" y="135635"/>
                </a:lnTo>
                <a:cubicBezTo>
                  <a:pt x="541020" y="144779"/>
                  <a:pt x="541020" y="149352"/>
                  <a:pt x="541020" y="153923"/>
                </a:cubicBezTo>
                <a:cubicBezTo>
                  <a:pt x="541020" y="158496"/>
                  <a:pt x="542544" y="161544"/>
                  <a:pt x="544068" y="166115"/>
                </a:cubicBezTo>
                <a:lnTo>
                  <a:pt x="524256" y="164591"/>
                </a:lnTo>
                <a:lnTo>
                  <a:pt x="521208" y="155447"/>
                </a:lnTo>
                <a:cubicBezTo>
                  <a:pt x="518159" y="158496"/>
                  <a:pt x="513588" y="161544"/>
                  <a:pt x="510540" y="163068"/>
                </a:cubicBezTo>
                <a:cubicBezTo>
                  <a:pt x="505968" y="164591"/>
                  <a:pt x="501396" y="166115"/>
                  <a:pt x="496824" y="166115"/>
                </a:cubicBezTo>
                <a:cubicBezTo>
                  <a:pt x="490728" y="164591"/>
                  <a:pt x="484632" y="161544"/>
                  <a:pt x="480059" y="156971"/>
                </a:cubicBezTo>
                <a:cubicBezTo>
                  <a:pt x="475488" y="150876"/>
                  <a:pt x="473964" y="144779"/>
                  <a:pt x="473964" y="137159"/>
                </a:cubicBezTo>
                <a:cubicBezTo>
                  <a:pt x="475488" y="131064"/>
                  <a:pt x="475488" y="126491"/>
                  <a:pt x="478536" y="123444"/>
                </a:cubicBezTo>
                <a:cubicBezTo>
                  <a:pt x="480059" y="118871"/>
                  <a:pt x="483108" y="115823"/>
                  <a:pt x="487680" y="114300"/>
                </a:cubicBezTo>
                <a:cubicBezTo>
                  <a:pt x="490728" y="112776"/>
                  <a:pt x="496824" y="111252"/>
                  <a:pt x="504444" y="109728"/>
                </a:cubicBezTo>
                <a:cubicBezTo>
                  <a:pt x="513588" y="108203"/>
                  <a:pt x="519684" y="106679"/>
                  <a:pt x="524256" y="105156"/>
                </a:cubicBezTo>
                <a:cubicBezTo>
                  <a:pt x="524256" y="99059"/>
                  <a:pt x="524256" y="96012"/>
                  <a:pt x="524256" y="94488"/>
                </a:cubicBezTo>
                <a:cubicBezTo>
                  <a:pt x="522732" y="92964"/>
                  <a:pt x="521208" y="91440"/>
                  <a:pt x="519684" y="89915"/>
                </a:cubicBezTo>
                <a:cubicBezTo>
                  <a:pt x="518159" y="89915"/>
                  <a:pt x="515112" y="88391"/>
                  <a:pt x="512064" y="88391"/>
                </a:cubicBezTo>
                <a:cubicBezTo>
                  <a:pt x="507492" y="88391"/>
                  <a:pt x="505968" y="88391"/>
                  <a:pt x="502920" y="89915"/>
                </a:cubicBezTo>
                <a:cubicBezTo>
                  <a:pt x="501396" y="91440"/>
                  <a:pt x="498348" y="94488"/>
                  <a:pt x="496824" y="99059"/>
                </a:cubicBezTo>
                <a:close/>
                <a:moveTo>
                  <a:pt x="522732" y="120396"/>
                </a:moveTo>
                <a:cubicBezTo>
                  <a:pt x="519684" y="121920"/>
                  <a:pt x="516636" y="121920"/>
                  <a:pt x="510540" y="123444"/>
                </a:cubicBezTo>
                <a:cubicBezTo>
                  <a:pt x="504444" y="124968"/>
                  <a:pt x="499871" y="126491"/>
                  <a:pt x="498348" y="128015"/>
                </a:cubicBezTo>
                <a:cubicBezTo>
                  <a:pt x="495300" y="129540"/>
                  <a:pt x="495300" y="132588"/>
                  <a:pt x="495300" y="135635"/>
                </a:cubicBezTo>
                <a:cubicBezTo>
                  <a:pt x="493776" y="138684"/>
                  <a:pt x="495300" y="141732"/>
                  <a:pt x="496824" y="144779"/>
                </a:cubicBezTo>
                <a:cubicBezTo>
                  <a:pt x="498348" y="147828"/>
                  <a:pt x="501396" y="147828"/>
                  <a:pt x="504444" y="149352"/>
                </a:cubicBezTo>
                <a:cubicBezTo>
                  <a:pt x="507492" y="149352"/>
                  <a:pt x="510540" y="147828"/>
                  <a:pt x="513588" y="146303"/>
                </a:cubicBezTo>
                <a:cubicBezTo>
                  <a:pt x="516636" y="144779"/>
                  <a:pt x="518159" y="143256"/>
                  <a:pt x="519684" y="140208"/>
                </a:cubicBezTo>
                <a:cubicBezTo>
                  <a:pt x="521208" y="137159"/>
                  <a:pt x="521208" y="132588"/>
                  <a:pt x="522732" y="124968"/>
                </a:cubicBezTo>
                <a:close/>
                <a:moveTo>
                  <a:pt x="577596" y="169164"/>
                </a:moveTo>
                <a:lnTo>
                  <a:pt x="557784" y="167640"/>
                </a:lnTo>
                <a:lnTo>
                  <a:pt x="563880" y="76200"/>
                </a:lnTo>
                <a:lnTo>
                  <a:pt x="582168" y="76200"/>
                </a:lnTo>
                <a:lnTo>
                  <a:pt x="582168" y="89915"/>
                </a:lnTo>
                <a:cubicBezTo>
                  <a:pt x="585215" y="83820"/>
                  <a:pt x="588264" y="80771"/>
                  <a:pt x="591312" y="77724"/>
                </a:cubicBezTo>
                <a:cubicBezTo>
                  <a:pt x="594359" y="76200"/>
                  <a:pt x="597408" y="76200"/>
                  <a:pt x="600456" y="76200"/>
                </a:cubicBezTo>
                <a:cubicBezTo>
                  <a:pt x="605027" y="76200"/>
                  <a:pt x="609600" y="77724"/>
                  <a:pt x="612648" y="80771"/>
                </a:cubicBezTo>
                <a:lnTo>
                  <a:pt x="605027" y="102108"/>
                </a:lnTo>
                <a:cubicBezTo>
                  <a:pt x="601980" y="99059"/>
                  <a:pt x="598932" y="97535"/>
                  <a:pt x="595884" y="97535"/>
                </a:cubicBezTo>
                <a:cubicBezTo>
                  <a:pt x="592836" y="97535"/>
                  <a:pt x="591312" y="97535"/>
                  <a:pt x="588264" y="100584"/>
                </a:cubicBezTo>
                <a:cubicBezTo>
                  <a:pt x="586740" y="102108"/>
                  <a:pt x="585215" y="105156"/>
                  <a:pt x="583692" y="111252"/>
                </a:cubicBezTo>
                <a:cubicBezTo>
                  <a:pt x="582168" y="115823"/>
                  <a:pt x="580644" y="126491"/>
                  <a:pt x="579120" y="140208"/>
                </a:cubicBezTo>
                <a:close/>
                <a:moveTo>
                  <a:pt x="614171" y="172212"/>
                </a:moveTo>
                <a:lnTo>
                  <a:pt x="623315" y="44196"/>
                </a:lnTo>
                <a:lnTo>
                  <a:pt x="643127" y="45720"/>
                </a:lnTo>
                <a:lnTo>
                  <a:pt x="638556" y="112776"/>
                </a:lnTo>
                <a:lnTo>
                  <a:pt x="664464" y="82296"/>
                </a:lnTo>
                <a:lnTo>
                  <a:pt x="688848" y="83820"/>
                </a:lnTo>
                <a:lnTo>
                  <a:pt x="659892" y="115823"/>
                </a:lnTo>
                <a:lnTo>
                  <a:pt x="684276" y="176784"/>
                </a:lnTo>
                <a:lnTo>
                  <a:pt x="662940" y="175259"/>
                </a:lnTo>
                <a:lnTo>
                  <a:pt x="646176" y="132588"/>
                </a:lnTo>
                <a:lnTo>
                  <a:pt x="635508" y="143256"/>
                </a:lnTo>
                <a:lnTo>
                  <a:pt x="633984" y="173735"/>
                </a:lnTo>
                <a:close/>
                <a:moveTo>
                  <a:pt x="714756" y="114300"/>
                </a:moveTo>
                <a:lnTo>
                  <a:pt x="696468" y="109728"/>
                </a:lnTo>
                <a:cubicBezTo>
                  <a:pt x="699515" y="100584"/>
                  <a:pt x="704088" y="92964"/>
                  <a:pt x="708659" y="89915"/>
                </a:cubicBezTo>
                <a:cubicBezTo>
                  <a:pt x="714756" y="86868"/>
                  <a:pt x="722376" y="85344"/>
                  <a:pt x="731520" y="85344"/>
                </a:cubicBezTo>
                <a:cubicBezTo>
                  <a:pt x="740664" y="85344"/>
                  <a:pt x="746759" y="88391"/>
                  <a:pt x="751332" y="89915"/>
                </a:cubicBezTo>
                <a:cubicBezTo>
                  <a:pt x="754380" y="92964"/>
                  <a:pt x="757427" y="96012"/>
                  <a:pt x="758952" y="100584"/>
                </a:cubicBezTo>
                <a:cubicBezTo>
                  <a:pt x="760476" y="105156"/>
                  <a:pt x="762000" y="112776"/>
                  <a:pt x="760476" y="123444"/>
                </a:cubicBezTo>
                <a:lnTo>
                  <a:pt x="758952" y="152400"/>
                </a:lnTo>
                <a:cubicBezTo>
                  <a:pt x="757427" y="160020"/>
                  <a:pt x="757427" y="166115"/>
                  <a:pt x="758952" y="169164"/>
                </a:cubicBezTo>
                <a:cubicBezTo>
                  <a:pt x="758952" y="173735"/>
                  <a:pt x="758952" y="178308"/>
                  <a:pt x="760476" y="182879"/>
                </a:cubicBezTo>
                <a:lnTo>
                  <a:pt x="740664" y="181356"/>
                </a:lnTo>
                <a:lnTo>
                  <a:pt x="739140" y="170688"/>
                </a:lnTo>
                <a:cubicBezTo>
                  <a:pt x="736092" y="175259"/>
                  <a:pt x="731520" y="176784"/>
                  <a:pt x="726948" y="179832"/>
                </a:cubicBezTo>
                <a:cubicBezTo>
                  <a:pt x="723900" y="181356"/>
                  <a:pt x="719327" y="181356"/>
                  <a:pt x="714756" y="181356"/>
                </a:cubicBezTo>
                <a:cubicBezTo>
                  <a:pt x="707136" y="181356"/>
                  <a:pt x="701040" y="178308"/>
                  <a:pt x="697992" y="172212"/>
                </a:cubicBezTo>
                <a:cubicBezTo>
                  <a:pt x="693420" y="167640"/>
                  <a:pt x="691896" y="160020"/>
                  <a:pt x="691896" y="152400"/>
                </a:cubicBezTo>
                <a:cubicBezTo>
                  <a:pt x="691896" y="147828"/>
                  <a:pt x="693420" y="143256"/>
                  <a:pt x="694944" y="138684"/>
                </a:cubicBezTo>
                <a:cubicBezTo>
                  <a:pt x="697992" y="135635"/>
                  <a:pt x="701040" y="132588"/>
                  <a:pt x="704088" y="129540"/>
                </a:cubicBezTo>
                <a:cubicBezTo>
                  <a:pt x="708659" y="128015"/>
                  <a:pt x="713232" y="126491"/>
                  <a:pt x="720852" y="124968"/>
                </a:cubicBezTo>
                <a:cubicBezTo>
                  <a:pt x="731520" y="123444"/>
                  <a:pt x="737615" y="121920"/>
                  <a:pt x="740664" y="120396"/>
                </a:cubicBezTo>
                <a:cubicBezTo>
                  <a:pt x="742188" y="115823"/>
                  <a:pt x="742188" y="112776"/>
                  <a:pt x="740664" y="109728"/>
                </a:cubicBezTo>
                <a:cubicBezTo>
                  <a:pt x="740664" y="108203"/>
                  <a:pt x="739140" y="106679"/>
                  <a:pt x="737615" y="106679"/>
                </a:cubicBezTo>
                <a:cubicBezTo>
                  <a:pt x="736092" y="105156"/>
                  <a:pt x="733044" y="103632"/>
                  <a:pt x="728471" y="103632"/>
                </a:cubicBezTo>
                <a:cubicBezTo>
                  <a:pt x="725424" y="103632"/>
                  <a:pt x="722376" y="105156"/>
                  <a:pt x="720852" y="105156"/>
                </a:cubicBezTo>
                <a:cubicBezTo>
                  <a:pt x="717803" y="106679"/>
                  <a:pt x="716280" y="109728"/>
                  <a:pt x="714756" y="114300"/>
                </a:cubicBezTo>
                <a:close/>
                <a:moveTo>
                  <a:pt x="740664" y="137159"/>
                </a:moveTo>
                <a:cubicBezTo>
                  <a:pt x="737615" y="137159"/>
                  <a:pt x="733044" y="138684"/>
                  <a:pt x="728471" y="138684"/>
                </a:cubicBezTo>
                <a:cubicBezTo>
                  <a:pt x="722376" y="140208"/>
                  <a:pt x="717803" y="141732"/>
                  <a:pt x="714756" y="143256"/>
                </a:cubicBezTo>
                <a:cubicBezTo>
                  <a:pt x="713232" y="146303"/>
                  <a:pt x="711708" y="147828"/>
                  <a:pt x="711708" y="150876"/>
                </a:cubicBezTo>
                <a:cubicBezTo>
                  <a:pt x="711708" y="155447"/>
                  <a:pt x="713232" y="158496"/>
                  <a:pt x="714756" y="160020"/>
                </a:cubicBezTo>
                <a:cubicBezTo>
                  <a:pt x="716280" y="163068"/>
                  <a:pt x="719327" y="164591"/>
                  <a:pt x="722376" y="164591"/>
                </a:cubicBezTo>
                <a:cubicBezTo>
                  <a:pt x="725424" y="164591"/>
                  <a:pt x="728471" y="164591"/>
                  <a:pt x="731520" y="161544"/>
                </a:cubicBezTo>
                <a:cubicBezTo>
                  <a:pt x="733044" y="160020"/>
                  <a:pt x="736092" y="158496"/>
                  <a:pt x="737615" y="155447"/>
                </a:cubicBezTo>
                <a:cubicBezTo>
                  <a:pt x="737615" y="153923"/>
                  <a:pt x="739140" y="147828"/>
                  <a:pt x="739140" y="141732"/>
                </a:cubicBezTo>
                <a:close/>
                <a:moveTo>
                  <a:pt x="844296" y="188976"/>
                </a:moveTo>
                <a:lnTo>
                  <a:pt x="824484" y="187452"/>
                </a:lnTo>
                <a:lnTo>
                  <a:pt x="827532" y="140208"/>
                </a:lnTo>
                <a:cubicBezTo>
                  <a:pt x="829056" y="131064"/>
                  <a:pt x="829056" y="124968"/>
                  <a:pt x="827532" y="120396"/>
                </a:cubicBezTo>
                <a:cubicBezTo>
                  <a:pt x="827532" y="117347"/>
                  <a:pt x="826008" y="115823"/>
                  <a:pt x="824484" y="112776"/>
                </a:cubicBezTo>
                <a:cubicBezTo>
                  <a:pt x="822959" y="111252"/>
                  <a:pt x="819912" y="111252"/>
                  <a:pt x="818388" y="111252"/>
                </a:cubicBezTo>
                <a:cubicBezTo>
                  <a:pt x="813815" y="109728"/>
                  <a:pt x="810768" y="111252"/>
                  <a:pt x="807720" y="112776"/>
                </a:cubicBezTo>
                <a:cubicBezTo>
                  <a:pt x="806196" y="115823"/>
                  <a:pt x="803148" y="117347"/>
                  <a:pt x="801624" y="121920"/>
                </a:cubicBezTo>
                <a:cubicBezTo>
                  <a:pt x="800100" y="124968"/>
                  <a:pt x="800100" y="132588"/>
                  <a:pt x="798576" y="143256"/>
                </a:cubicBezTo>
                <a:lnTo>
                  <a:pt x="795527" y="184403"/>
                </a:lnTo>
                <a:lnTo>
                  <a:pt x="775715" y="182879"/>
                </a:lnTo>
                <a:lnTo>
                  <a:pt x="781812" y="91440"/>
                </a:lnTo>
                <a:lnTo>
                  <a:pt x="801624" y="92964"/>
                </a:lnTo>
                <a:lnTo>
                  <a:pt x="800100" y="106679"/>
                </a:lnTo>
                <a:cubicBezTo>
                  <a:pt x="803148" y="100584"/>
                  <a:pt x="807720" y="97535"/>
                  <a:pt x="812292" y="94488"/>
                </a:cubicBezTo>
                <a:cubicBezTo>
                  <a:pt x="816864" y="92964"/>
                  <a:pt x="821436" y="91440"/>
                  <a:pt x="826008" y="92964"/>
                </a:cubicBezTo>
                <a:cubicBezTo>
                  <a:pt x="832103" y="92964"/>
                  <a:pt x="836676" y="94488"/>
                  <a:pt x="839724" y="97535"/>
                </a:cubicBezTo>
                <a:cubicBezTo>
                  <a:pt x="844296" y="100584"/>
                  <a:pt x="847344" y="105156"/>
                  <a:pt x="847344" y="109728"/>
                </a:cubicBezTo>
                <a:cubicBezTo>
                  <a:pt x="848868" y="115823"/>
                  <a:pt x="848868" y="121920"/>
                  <a:pt x="848868" y="131064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725924" y="3648456"/>
            <a:ext cx="573024" cy="158495"/>
          </a:xfrm>
          <a:custGeom>
            <a:avLst/>
            <a:gdLst/>
            <a:ahLst/>
            <a:cxnLst/>
            <a:rect l="l" t="t" r="r" b="b"/>
            <a:pathLst>
              <a:path w="573024" h="158495">
                <a:moveTo>
                  <a:pt x="9144" y="24383"/>
                </a:moveTo>
                <a:lnTo>
                  <a:pt x="28956" y="25908"/>
                </a:lnTo>
                <a:lnTo>
                  <a:pt x="27432" y="39624"/>
                </a:lnTo>
                <a:cubicBezTo>
                  <a:pt x="30480" y="35052"/>
                  <a:pt x="33527" y="30480"/>
                  <a:pt x="38100" y="28956"/>
                </a:cubicBezTo>
                <a:cubicBezTo>
                  <a:pt x="42672" y="25908"/>
                  <a:pt x="47244" y="24383"/>
                  <a:pt x="51816" y="24383"/>
                </a:cubicBezTo>
                <a:cubicBezTo>
                  <a:pt x="60960" y="25908"/>
                  <a:pt x="68580" y="30480"/>
                  <a:pt x="73152" y="39624"/>
                </a:cubicBezTo>
                <a:cubicBezTo>
                  <a:pt x="79248" y="47244"/>
                  <a:pt x="80772" y="59436"/>
                  <a:pt x="80772" y="74676"/>
                </a:cubicBezTo>
                <a:cubicBezTo>
                  <a:pt x="79248" y="91439"/>
                  <a:pt x="74676" y="102108"/>
                  <a:pt x="68580" y="111251"/>
                </a:cubicBezTo>
                <a:cubicBezTo>
                  <a:pt x="60960" y="118871"/>
                  <a:pt x="53339" y="121920"/>
                  <a:pt x="45720" y="121920"/>
                </a:cubicBezTo>
                <a:cubicBezTo>
                  <a:pt x="41148" y="121920"/>
                  <a:pt x="38100" y="120395"/>
                  <a:pt x="33527" y="117347"/>
                </a:cubicBezTo>
                <a:cubicBezTo>
                  <a:pt x="30480" y="115824"/>
                  <a:pt x="27432" y="111251"/>
                  <a:pt x="24383" y="106680"/>
                </a:cubicBezTo>
                <a:lnTo>
                  <a:pt x="21336" y="152400"/>
                </a:lnTo>
                <a:lnTo>
                  <a:pt x="0" y="150876"/>
                </a:lnTo>
                <a:close/>
                <a:moveTo>
                  <a:pt x="25908" y="70103"/>
                </a:moveTo>
                <a:cubicBezTo>
                  <a:pt x="25908" y="80771"/>
                  <a:pt x="27432" y="88392"/>
                  <a:pt x="30480" y="92964"/>
                </a:cubicBezTo>
                <a:cubicBezTo>
                  <a:pt x="33527" y="99059"/>
                  <a:pt x="36576" y="102108"/>
                  <a:pt x="41148" y="102108"/>
                </a:cubicBezTo>
                <a:cubicBezTo>
                  <a:pt x="45720" y="102108"/>
                  <a:pt x="50292" y="100583"/>
                  <a:pt x="53339" y="96012"/>
                </a:cubicBezTo>
                <a:cubicBezTo>
                  <a:pt x="56388" y="91439"/>
                  <a:pt x="59436" y="83820"/>
                  <a:pt x="59436" y="74676"/>
                </a:cubicBezTo>
                <a:cubicBezTo>
                  <a:pt x="60960" y="64008"/>
                  <a:pt x="59436" y="56388"/>
                  <a:pt x="56388" y="51815"/>
                </a:cubicBezTo>
                <a:cubicBezTo>
                  <a:pt x="53339" y="47244"/>
                  <a:pt x="50292" y="44195"/>
                  <a:pt x="45720" y="44195"/>
                </a:cubicBezTo>
                <a:cubicBezTo>
                  <a:pt x="41148" y="44195"/>
                  <a:pt x="36576" y="45720"/>
                  <a:pt x="33527" y="50292"/>
                </a:cubicBezTo>
                <a:cubicBezTo>
                  <a:pt x="28956" y="54864"/>
                  <a:pt x="27432" y="60959"/>
                  <a:pt x="25908" y="70103"/>
                </a:cubicBezTo>
                <a:close/>
                <a:moveTo>
                  <a:pt x="112776" y="124968"/>
                </a:moveTo>
                <a:lnTo>
                  <a:pt x="92964" y="123444"/>
                </a:lnTo>
                <a:lnTo>
                  <a:pt x="99060" y="30480"/>
                </a:lnTo>
                <a:lnTo>
                  <a:pt x="117348" y="32003"/>
                </a:lnTo>
                <a:lnTo>
                  <a:pt x="117348" y="45720"/>
                </a:lnTo>
                <a:cubicBezTo>
                  <a:pt x="120396" y="39624"/>
                  <a:pt x="123444" y="35052"/>
                  <a:pt x="126492" y="33527"/>
                </a:cubicBezTo>
                <a:cubicBezTo>
                  <a:pt x="129539" y="32003"/>
                  <a:pt x="132588" y="30480"/>
                  <a:pt x="135636" y="30480"/>
                </a:cubicBezTo>
                <a:cubicBezTo>
                  <a:pt x="140208" y="32003"/>
                  <a:pt x="144780" y="33527"/>
                  <a:pt x="147827" y="36576"/>
                </a:cubicBezTo>
                <a:lnTo>
                  <a:pt x="140208" y="57912"/>
                </a:lnTo>
                <a:cubicBezTo>
                  <a:pt x="137160" y="54864"/>
                  <a:pt x="134112" y="53339"/>
                  <a:pt x="131064" y="53339"/>
                </a:cubicBezTo>
                <a:cubicBezTo>
                  <a:pt x="128016" y="53339"/>
                  <a:pt x="126492" y="53339"/>
                  <a:pt x="123444" y="54864"/>
                </a:cubicBezTo>
                <a:cubicBezTo>
                  <a:pt x="121920" y="57912"/>
                  <a:pt x="118872" y="60959"/>
                  <a:pt x="118872" y="65532"/>
                </a:cubicBezTo>
                <a:cubicBezTo>
                  <a:pt x="117348" y="71627"/>
                  <a:pt x="115824" y="80771"/>
                  <a:pt x="114300" y="96012"/>
                </a:cubicBezTo>
                <a:close/>
                <a:moveTo>
                  <a:pt x="156972" y="22859"/>
                </a:moveTo>
                <a:lnTo>
                  <a:pt x="158496" y="0"/>
                </a:lnTo>
                <a:lnTo>
                  <a:pt x="178308" y="1524"/>
                </a:lnTo>
                <a:lnTo>
                  <a:pt x="176783" y="24383"/>
                </a:lnTo>
                <a:close/>
                <a:moveTo>
                  <a:pt x="149352" y="126492"/>
                </a:moveTo>
                <a:lnTo>
                  <a:pt x="156972" y="35052"/>
                </a:lnTo>
                <a:lnTo>
                  <a:pt x="176783" y="36576"/>
                </a:lnTo>
                <a:lnTo>
                  <a:pt x="169164" y="128015"/>
                </a:lnTo>
                <a:close/>
                <a:moveTo>
                  <a:pt x="188976" y="82295"/>
                </a:moveTo>
                <a:cubicBezTo>
                  <a:pt x="190500" y="73151"/>
                  <a:pt x="192024" y="65532"/>
                  <a:pt x="196596" y="57912"/>
                </a:cubicBezTo>
                <a:cubicBezTo>
                  <a:pt x="201168" y="50292"/>
                  <a:pt x="205739" y="45720"/>
                  <a:pt x="211836" y="42671"/>
                </a:cubicBezTo>
                <a:cubicBezTo>
                  <a:pt x="217932" y="39624"/>
                  <a:pt x="224027" y="38100"/>
                  <a:pt x="231648" y="38100"/>
                </a:cubicBezTo>
                <a:cubicBezTo>
                  <a:pt x="243839" y="39624"/>
                  <a:pt x="252983" y="44195"/>
                  <a:pt x="259080" y="54864"/>
                </a:cubicBezTo>
                <a:cubicBezTo>
                  <a:pt x="265176" y="64008"/>
                  <a:pt x="268224" y="76200"/>
                  <a:pt x="268224" y="88392"/>
                </a:cubicBezTo>
                <a:cubicBezTo>
                  <a:pt x="266700" y="97536"/>
                  <a:pt x="263652" y="106680"/>
                  <a:pt x="260604" y="114300"/>
                </a:cubicBezTo>
                <a:cubicBezTo>
                  <a:pt x="256032" y="121920"/>
                  <a:pt x="251460" y="126492"/>
                  <a:pt x="245364" y="131064"/>
                </a:cubicBezTo>
                <a:cubicBezTo>
                  <a:pt x="239268" y="134112"/>
                  <a:pt x="231648" y="135636"/>
                  <a:pt x="225552" y="134112"/>
                </a:cubicBezTo>
                <a:cubicBezTo>
                  <a:pt x="213360" y="134112"/>
                  <a:pt x="204216" y="129539"/>
                  <a:pt x="198120" y="120395"/>
                </a:cubicBezTo>
                <a:cubicBezTo>
                  <a:pt x="190500" y="111251"/>
                  <a:pt x="188976" y="97536"/>
                  <a:pt x="188976" y="82295"/>
                </a:cubicBezTo>
                <a:close/>
                <a:moveTo>
                  <a:pt x="210312" y="85344"/>
                </a:moveTo>
                <a:cubicBezTo>
                  <a:pt x="208788" y="94488"/>
                  <a:pt x="210312" y="102108"/>
                  <a:pt x="213360" y="106680"/>
                </a:cubicBezTo>
                <a:cubicBezTo>
                  <a:pt x="216408" y="111251"/>
                  <a:pt x="220980" y="114300"/>
                  <a:pt x="227076" y="114300"/>
                </a:cubicBezTo>
                <a:cubicBezTo>
                  <a:pt x="231648" y="115824"/>
                  <a:pt x="236220" y="112776"/>
                  <a:pt x="240792" y="108203"/>
                </a:cubicBezTo>
                <a:cubicBezTo>
                  <a:pt x="243839" y="103632"/>
                  <a:pt x="246888" y="97536"/>
                  <a:pt x="246888" y="88392"/>
                </a:cubicBezTo>
                <a:cubicBezTo>
                  <a:pt x="248412" y="77724"/>
                  <a:pt x="246888" y="71627"/>
                  <a:pt x="242316" y="65532"/>
                </a:cubicBezTo>
                <a:cubicBezTo>
                  <a:pt x="239268" y="60959"/>
                  <a:pt x="236220" y="57912"/>
                  <a:pt x="230124" y="57912"/>
                </a:cubicBezTo>
                <a:cubicBezTo>
                  <a:pt x="225552" y="57912"/>
                  <a:pt x="220980" y="59436"/>
                  <a:pt x="216408" y="64008"/>
                </a:cubicBezTo>
                <a:cubicBezTo>
                  <a:pt x="213360" y="68580"/>
                  <a:pt x="210312" y="76200"/>
                  <a:pt x="210312" y="85344"/>
                </a:cubicBezTo>
                <a:close/>
                <a:moveTo>
                  <a:pt x="300227" y="138683"/>
                </a:moveTo>
                <a:lnTo>
                  <a:pt x="278892" y="137159"/>
                </a:lnTo>
                <a:lnTo>
                  <a:pt x="286512" y="44195"/>
                </a:lnTo>
                <a:lnTo>
                  <a:pt x="304800" y="45720"/>
                </a:lnTo>
                <a:lnTo>
                  <a:pt x="303276" y="59436"/>
                </a:lnTo>
                <a:cubicBezTo>
                  <a:pt x="307848" y="53339"/>
                  <a:pt x="310896" y="48768"/>
                  <a:pt x="313944" y="47244"/>
                </a:cubicBezTo>
                <a:cubicBezTo>
                  <a:pt x="315468" y="45720"/>
                  <a:pt x="318516" y="44195"/>
                  <a:pt x="321564" y="44195"/>
                </a:cubicBezTo>
                <a:cubicBezTo>
                  <a:pt x="326136" y="45720"/>
                  <a:pt x="330708" y="47244"/>
                  <a:pt x="335280" y="50292"/>
                </a:cubicBezTo>
                <a:lnTo>
                  <a:pt x="327660" y="71627"/>
                </a:lnTo>
                <a:cubicBezTo>
                  <a:pt x="324612" y="68580"/>
                  <a:pt x="321564" y="67056"/>
                  <a:pt x="318516" y="67056"/>
                </a:cubicBezTo>
                <a:cubicBezTo>
                  <a:pt x="315468" y="65532"/>
                  <a:pt x="312420" y="67056"/>
                  <a:pt x="310896" y="68580"/>
                </a:cubicBezTo>
                <a:cubicBezTo>
                  <a:pt x="307848" y="71627"/>
                  <a:pt x="306324" y="74676"/>
                  <a:pt x="304800" y="79247"/>
                </a:cubicBezTo>
                <a:cubicBezTo>
                  <a:pt x="303276" y="85344"/>
                  <a:pt x="303276" y="94488"/>
                  <a:pt x="301752" y="109727"/>
                </a:cubicBezTo>
                <a:close/>
                <a:moveTo>
                  <a:pt x="344424" y="36576"/>
                </a:moveTo>
                <a:lnTo>
                  <a:pt x="345948" y="13715"/>
                </a:lnTo>
                <a:lnTo>
                  <a:pt x="365760" y="15239"/>
                </a:lnTo>
                <a:lnTo>
                  <a:pt x="364236" y="38100"/>
                </a:lnTo>
                <a:close/>
                <a:moveTo>
                  <a:pt x="336804" y="140208"/>
                </a:moveTo>
                <a:lnTo>
                  <a:pt x="342900" y="48768"/>
                </a:lnTo>
                <a:lnTo>
                  <a:pt x="362712" y="50292"/>
                </a:lnTo>
                <a:lnTo>
                  <a:pt x="356616" y="141732"/>
                </a:lnTo>
                <a:close/>
                <a:moveTo>
                  <a:pt x="419100" y="53339"/>
                </a:moveTo>
                <a:lnTo>
                  <a:pt x="417576" y="73151"/>
                </a:lnTo>
                <a:lnTo>
                  <a:pt x="403860" y="73151"/>
                </a:lnTo>
                <a:lnTo>
                  <a:pt x="400812" y="109727"/>
                </a:lnTo>
                <a:cubicBezTo>
                  <a:pt x="400812" y="117347"/>
                  <a:pt x="400812" y="121920"/>
                  <a:pt x="400812" y="123444"/>
                </a:cubicBezTo>
                <a:cubicBezTo>
                  <a:pt x="400812" y="126492"/>
                  <a:pt x="402336" y="128015"/>
                  <a:pt x="405383" y="128015"/>
                </a:cubicBezTo>
                <a:cubicBezTo>
                  <a:pt x="406908" y="128015"/>
                  <a:pt x="409956" y="126492"/>
                  <a:pt x="413004" y="126492"/>
                </a:cubicBezTo>
                <a:lnTo>
                  <a:pt x="414527" y="144780"/>
                </a:lnTo>
                <a:cubicBezTo>
                  <a:pt x="409956" y="146303"/>
                  <a:pt x="403860" y="147827"/>
                  <a:pt x="397764" y="147827"/>
                </a:cubicBezTo>
                <a:cubicBezTo>
                  <a:pt x="393192" y="146303"/>
                  <a:pt x="388620" y="144780"/>
                  <a:pt x="385572" y="143256"/>
                </a:cubicBezTo>
                <a:cubicBezTo>
                  <a:pt x="382524" y="140208"/>
                  <a:pt x="381000" y="137159"/>
                  <a:pt x="381000" y="131064"/>
                </a:cubicBezTo>
                <a:cubicBezTo>
                  <a:pt x="379476" y="128015"/>
                  <a:pt x="379476" y="121920"/>
                  <a:pt x="381000" y="111251"/>
                </a:cubicBezTo>
                <a:lnTo>
                  <a:pt x="384048" y="71627"/>
                </a:lnTo>
                <a:lnTo>
                  <a:pt x="374904" y="70103"/>
                </a:lnTo>
                <a:lnTo>
                  <a:pt x="376427" y="50292"/>
                </a:lnTo>
                <a:lnTo>
                  <a:pt x="385572" y="51815"/>
                </a:lnTo>
                <a:lnTo>
                  <a:pt x="387096" y="33527"/>
                </a:lnTo>
                <a:lnTo>
                  <a:pt x="408432" y="19812"/>
                </a:lnTo>
                <a:lnTo>
                  <a:pt x="405383" y="53339"/>
                </a:lnTo>
                <a:close/>
                <a:moveTo>
                  <a:pt x="446532" y="83820"/>
                </a:moveTo>
                <a:lnTo>
                  <a:pt x="428244" y="79247"/>
                </a:lnTo>
                <a:cubicBezTo>
                  <a:pt x="431292" y="70103"/>
                  <a:pt x="434339" y="62483"/>
                  <a:pt x="440436" y="59436"/>
                </a:cubicBezTo>
                <a:cubicBezTo>
                  <a:pt x="446532" y="56388"/>
                  <a:pt x="452627" y="54864"/>
                  <a:pt x="463296" y="54864"/>
                </a:cubicBezTo>
                <a:cubicBezTo>
                  <a:pt x="470916" y="54864"/>
                  <a:pt x="477012" y="57912"/>
                  <a:pt x="481583" y="59436"/>
                </a:cubicBezTo>
                <a:cubicBezTo>
                  <a:pt x="486156" y="62483"/>
                  <a:pt x="489204" y="65532"/>
                  <a:pt x="490727" y="70103"/>
                </a:cubicBezTo>
                <a:cubicBezTo>
                  <a:pt x="492252" y="74676"/>
                  <a:pt x="492252" y="82295"/>
                  <a:pt x="492252" y="92964"/>
                </a:cubicBezTo>
                <a:lnTo>
                  <a:pt x="489204" y="121920"/>
                </a:lnTo>
                <a:cubicBezTo>
                  <a:pt x="489204" y="129539"/>
                  <a:pt x="489204" y="135636"/>
                  <a:pt x="489204" y="138683"/>
                </a:cubicBezTo>
                <a:cubicBezTo>
                  <a:pt x="489204" y="143256"/>
                  <a:pt x="490727" y="147827"/>
                  <a:pt x="492252" y="152400"/>
                </a:cubicBezTo>
                <a:lnTo>
                  <a:pt x="472439" y="150876"/>
                </a:lnTo>
                <a:lnTo>
                  <a:pt x="470916" y="140208"/>
                </a:lnTo>
                <a:cubicBezTo>
                  <a:pt x="466344" y="144780"/>
                  <a:pt x="463296" y="146303"/>
                  <a:pt x="458724" y="149351"/>
                </a:cubicBezTo>
                <a:cubicBezTo>
                  <a:pt x="454152" y="150876"/>
                  <a:pt x="451104" y="150876"/>
                  <a:pt x="446532" y="150876"/>
                </a:cubicBezTo>
                <a:cubicBezTo>
                  <a:pt x="438912" y="150876"/>
                  <a:pt x="432816" y="147827"/>
                  <a:pt x="428244" y="141732"/>
                </a:cubicBezTo>
                <a:cubicBezTo>
                  <a:pt x="423672" y="137159"/>
                  <a:pt x="422148" y="129539"/>
                  <a:pt x="422148" y="121920"/>
                </a:cubicBezTo>
                <a:cubicBezTo>
                  <a:pt x="423672" y="115824"/>
                  <a:pt x="425196" y="112776"/>
                  <a:pt x="426720" y="108203"/>
                </a:cubicBezTo>
                <a:cubicBezTo>
                  <a:pt x="428244" y="105156"/>
                  <a:pt x="431292" y="102108"/>
                  <a:pt x="435864" y="99059"/>
                </a:cubicBezTo>
                <a:cubicBezTo>
                  <a:pt x="438912" y="97536"/>
                  <a:pt x="445008" y="96012"/>
                  <a:pt x="452627" y="94488"/>
                </a:cubicBezTo>
                <a:cubicBezTo>
                  <a:pt x="461772" y="92964"/>
                  <a:pt x="467868" y="91439"/>
                  <a:pt x="472439" y="89915"/>
                </a:cubicBezTo>
                <a:cubicBezTo>
                  <a:pt x="472439" y="85344"/>
                  <a:pt x="472439" y="80771"/>
                  <a:pt x="472439" y="79247"/>
                </a:cubicBezTo>
                <a:cubicBezTo>
                  <a:pt x="470916" y="77724"/>
                  <a:pt x="470916" y="76200"/>
                  <a:pt x="467868" y="76200"/>
                </a:cubicBezTo>
                <a:cubicBezTo>
                  <a:pt x="466344" y="74676"/>
                  <a:pt x="463296" y="73151"/>
                  <a:pt x="460248" y="73151"/>
                </a:cubicBezTo>
                <a:cubicBezTo>
                  <a:pt x="457200" y="73151"/>
                  <a:pt x="454152" y="73151"/>
                  <a:pt x="451104" y="74676"/>
                </a:cubicBezTo>
                <a:cubicBezTo>
                  <a:pt x="449580" y="76200"/>
                  <a:pt x="448056" y="79247"/>
                  <a:pt x="446532" y="83820"/>
                </a:cubicBezTo>
                <a:close/>
                <a:moveTo>
                  <a:pt x="470916" y="106680"/>
                </a:moveTo>
                <a:cubicBezTo>
                  <a:pt x="467868" y="106680"/>
                  <a:pt x="464820" y="108203"/>
                  <a:pt x="458724" y="108203"/>
                </a:cubicBezTo>
                <a:cubicBezTo>
                  <a:pt x="452627" y="109727"/>
                  <a:pt x="448056" y="111251"/>
                  <a:pt x="446532" y="112776"/>
                </a:cubicBezTo>
                <a:cubicBezTo>
                  <a:pt x="445008" y="115824"/>
                  <a:pt x="443483" y="117347"/>
                  <a:pt x="443483" y="120395"/>
                </a:cubicBezTo>
                <a:cubicBezTo>
                  <a:pt x="443483" y="124968"/>
                  <a:pt x="443483" y="128015"/>
                  <a:pt x="445008" y="129539"/>
                </a:cubicBezTo>
                <a:cubicBezTo>
                  <a:pt x="448056" y="132588"/>
                  <a:pt x="449580" y="134112"/>
                  <a:pt x="452627" y="134112"/>
                </a:cubicBezTo>
                <a:cubicBezTo>
                  <a:pt x="455676" y="134112"/>
                  <a:pt x="458724" y="134112"/>
                  <a:pt x="461772" y="131064"/>
                </a:cubicBezTo>
                <a:cubicBezTo>
                  <a:pt x="464820" y="129539"/>
                  <a:pt x="466344" y="128015"/>
                  <a:pt x="467868" y="124968"/>
                </a:cubicBezTo>
                <a:cubicBezTo>
                  <a:pt x="469392" y="121920"/>
                  <a:pt x="470916" y="117347"/>
                  <a:pt x="470916" y="111251"/>
                </a:cubicBezTo>
                <a:close/>
                <a:moveTo>
                  <a:pt x="501396" y="126492"/>
                </a:moveTo>
                <a:lnTo>
                  <a:pt x="522732" y="123444"/>
                </a:lnTo>
                <a:cubicBezTo>
                  <a:pt x="522732" y="134112"/>
                  <a:pt x="528827" y="138683"/>
                  <a:pt x="536448" y="140208"/>
                </a:cubicBezTo>
                <a:cubicBezTo>
                  <a:pt x="542544" y="140208"/>
                  <a:pt x="545592" y="138683"/>
                  <a:pt x="548639" y="137159"/>
                </a:cubicBezTo>
                <a:cubicBezTo>
                  <a:pt x="550164" y="135636"/>
                  <a:pt x="551688" y="134112"/>
                  <a:pt x="551688" y="131064"/>
                </a:cubicBezTo>
                <a:cubicBezTo>
                  <a:pt x="551688" y="128015"/>
                  <a:pt x="551688" y="126492"/>
                  <a:pt x="551688" y="126492"/>
                </a:cubicBezTo>
                <a:cubicBezTo>
                  <a:pt x="550164" y="124968"/>
                  <a:pt x="548639" y="123444"/>
                  <a:pt x="544068" y="121920"/>
                </a:cubicBezTo>
                <a:cubicBezTo>
                  <a:pt x="528827" y="117347"/>
                  <a:pt x="518160" y="111251"/>
                  <a:pt x="513588" y="108203"/>
                </a:cubicBezTo>
                <a:cubicBezTo>
                  <a:pt x="509016" y="102108"/>
                  <a:pt x="507492" y="96012"/>
                  <a:pt x="507492" y="86868"/>
                </a:cubicBezTo>
                <a:cubicBezTo>
                  <a:pt x="507492" y="77724"/>
                  <a:pt x="510539" y="71627"/>
                  <a:pt x="516636" y="67056"/>
                </a:cubicBezTo>
                <a:cubicBezTo>
                  <a:pt x="522732" y="62483"/>
                  <a:pt x="530352" y="59436"/>
                  <a:pt x="541020" y="60959"/>
                </a:cubicBezTo>
                <a:cubicBezTo>
                  <a:pt x="551688" y="60959"/>
                  <a:pt x="559308" y="64008"/>
                  <a:pt x="563880" y="68580"/>
                </a:cubicBezTo>
                <a:cubicBezTo>
                  <a:pt x="568452" y="71627"/>
                  <a:pt x="571500" y="79247"/>
                  <a:pt x="573024" y="86868"/>
                </a:cubicBezTo>
                <a:lnTo>
                  <a:pt x="553212" y="89915"/>
                </a:lnTo>
                <a:cubicBezTo>
                  <a:pt x="553212" y="82295"/>
                  <a:pt x="548639" y="79247"/>
                  <a:pt x="541020" y="77724"/>
                </a:cubicBezTo>
                <a:cubicBezTo>
                  <a:pt x="534924" y="77724"/>
                  <a:pt x="531876" y="77724"/>
                  <a:pt x="530352" y="79247"/>
                </a:cubicBezTo>
                <a:cubicBezTo>
                  <a:pt x="527304" y="80771"/>
                  <a:pt x="525780" y="82295"/>
                  <a:pt x="525780" y="85344"/>
                </a:cubicBezTo>
                <a:cubicBezTo>
                  <a:pt x="525780" y="86868"/>
                  <a:pt x="527304" y="88392"/>
                  <a:pt x="528827" y="89915"/>
                </a:cubicBezTo>
                <a:cubicBezTo>
                  <a:pt x="530352" y="91439"/>
                  <a:pt x="536448" y="94488"/>
                  <a:pt x="545592" y="97536"/>
                </a:cubicBezTo>
                <a:cubicBezTo>
                  <a:pt x="557783" y="102108"/>
                  <a:pt x="563880" y="106680"/>
                  <a:pt x="568452" y="111251"/>
                </a:cubicBezTo>
                <a:cubicBezTo>
                  <a:pt x="571500" y="115824"/>
                  <a:pt x="573024" y="121920"/>
                  <a:pt x="573024" y="129539"/>
                </a:cubicBezTo>
                <a:cubicBezTo>
                  <a:pt x="571500" y="138683"/>
                  <a:pt x="568452" y="144780"/>
                  <a:pt x="562356" y="150876"/>
                </a:cubicBezTo>
                <a:cubicBezTo>
                  <a:pt x="554736" y="155447"/>
                  <a:pt x="547116" y="158495"/>
                  <a:pt x="536448" y="156971"/>
                </a:cubicBezTo>
                <a:cubicBezTo>
                  <a:pt x="525780" y="156971"/>
                  <a:pt x="518160" y="153924"/>
                  <a:pt x="512064" y="147827"/>
                </a:cubicBezTo>
                <a:cubicBezTo>
                  <a:pt x="505968" y="143256"/>
                  <a:pt x="502920" y="135636"/>
                  <a:pt x="501396" y="126492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353812" y="3683508"/>
            <a:ext cx="723900" cy="178307"/>
          </a:xfrm>
          <a:custGeom>
            <a:avLst/>
            <a:gdLst/>
            <a:ahLst/>
            <a:cxnLst/>
            <a:rect l="l" t="t" r="r" b="b"/>
            <a:pathLst>
              <a:path w="723900" h="178307">
                <a:moveTo>
                  <a:pt x="0" y="126492"/>
                </a:moveTo>
                <a:lnTo>
                  <a:pt x="9144" y="0"/>
                </a:lnTo>
                <a:lnTo>
                  <a:pt x="28956" y="1524"/>
                </a:lnTo>
                <a:lnTo>
                  <a:pt x="24384" y="68580"/>
                </a:lnTo>
                <a:lnTo>
                  <a:pt x="50292" y="38099"/>
                </a:lnTo>
                <a:lnTo>
                  <a:pt x="74676" y="39624"/>
                </a:lnTo>
                <a:lnTo>
                  <a:pt x="45720" y="71628"/>
                </a:lnTo>
                <a:lnTo>
                  <a:pt x="70104" y="132587"/>
                </a:lnTo>
                <a:lnTo>
                  <a:pt x="48768" y="129540"/>
                </a:lnTo>
                <a:lnTo>
                  <a:pt x="32004" y="86868"/>
                </a:lnTo>
                <a:lnTo>
                  <a:pt x="22860" y="99060"/>
                </a:lnTo>
                <a:lnTo>
                  <a:pt x="19812" y="128016"/>
                </a:lnTo>
                <a:close/>
                <a:moveTo>
                  <a:pt x="126492" y="106680"/>
                </a:moveTo>
                <a:lnTo>
                  <a:pt x="146304" y="112775"/>
                </a:lnTo>
                <a:cubicBezTo>
                  <a:pt x="143256" y="121919"/>
                  <a:pt x="138684" y="128016"/>
                  <a:pt x="132588" y="132587"/>
                </a:cubicBezTo>
                <a:cubicBezTo>
                  <a:pt x="126492" y="135636"/>
                  <a:pt x="120395" y="137160"/>
                  <a:pt x="111251" y="137160"/>
                </a:cubicBezTo>
                <a:cubicBezTo>
                  <a:pt x="100584" y="135636"/>
                  <a:pt x="92964" y="132587"/>
                  <a:pt x="86868" y="123443"/>
                </a:cubicBezTo>
                <a:cubicBezTo>
                  <a:pt x="80772" y="114299"/>
                  <a:pt x="77724" y="102107"/>
                  <a:pt x="79248" y="86868"/>
                </a:cubicBezTo>
                <a:cubicBezTo>
                  <a:pt x="79248" y="71628"/>
                  <a:pt x="83820" y="59436"/>
                  <a:pt x="92964" y="50292"/>
                </a:cubicBezTo>
                <a:cubicBezTo>
                  <a:pt x="99060" y="42672"/>
                  <a:pt x="106680" y="39624"/>
                  <a:pt x="117348" y="39624"/>
                </a:cubicBezTo>
                <a:cubicBezTo>
                  <a:pt x="128016" y="41148"/>
                  <a:pt x="135636" y="45719"/>
                  <a:pt x="141732" y="54863"/>
                </a:cubicBezTo>
                <a:cubicBezTo>
                  <a:pt x="147828" y="64007"/>
                  <a:pt x="150876" y="77724"/>
                  <a:pt x="149351" y="96012"/>
                </a:cubicBezTo>
                <a:lnTo>
                  <a:pt x="149351" y="97536"/>
                </a:lnTo>
                <a:lnTo>
                  <a:pt x="99060" y="94487"/>
                </a:lnTo>
                <a:cubicBezTo>
                  <a:pt x="97536" y="102107"/>
                  <a:pt x="99060" y="108204"/>
                  <a:pt x="102107" y="111251"/>
                </a:cubicBezTo>
                <a:cubicBezTo>
                  <a:pt x="105156" y="115824"/>
                  <a:pt x="108204" y="118872"/>
                  <a:pt x="112776" y="118872"/>
                </a:cubicBezTo>
                <a:cubicBezTo>
                  <a:pt x="120395" y="118872"/>
                  <a:pt x="124968" y="115824"/>
                  <a:pt x="126492" y="106680"/>
                </a:cubicBezTo>
                <a:close/>
                <a:moveTo>
                  <a:pt x="129539" y="82295"/>
                </a:moveTo>
                <a:cubicBezTo>
                  <a:pt x="131064" y="74675"/>
                  <a:pt x="129539" y="68580"/>
                  <a:pt x="126492" y="65531"/>
                </a:cubicBezTo>
                <a:cubicBezTo>
                  <a:pt x="123444" y="60960"/>
                  <a:pt x="120395" y="59436"/>
                  <a:pt x="117348" y="59436"/>
                </a:cubicBezTo>
                <a:cubicBezTo>
                  <a:pt x="112776" y="59436"/>
                  <a:pt x="108204" y="60960"/>
                  <a:pt x="105156" y="64007"/>
                </a:cubicBezTo>
                <a:cubicBezTo>
                  <a:pt x="102107" y="67056"/>
                  <a:pt x="100584" y="73151"/>
                  <a:pt x="100584" y="79248"/>
                </a:cubicBezTo>
                <a:close/>
                <a:moveTo>
                  <a:pt x="161544" y="138684"/>
                </a:moveTo>
                <a:lnTo>
                  <a:pt x="170688" y="10668"/>
                </a:lnTo>
                <a:lnTo>
                  <a:pt x="190500" y="12192"/>
                </a:lnTo>
                <a:lnTo>
                  <a:pt x="187451" y="57912"/>
                </a:lnTo>
                <a:cubicBezTo>
                  <a:pt x="190500" y="54863"/>
                  <a:pt x="193548" y="51816"/>
                  <a:pt x="198120" y="48768"/>
                </a:cubicBezTo>
                <a:cubicBezTo>
                  <a:pt x="201168" y="47243"/>
                  <a:pt x="205739" y="47243"/>
                  <a:pt x="210312" y="47243"/>
                </a:cubicBezTo>
                <a:cubicBezTo>
                  <a:pt x="217932" y="47243"/>
                  <a:pt x="225551" y="51816"/>
                  <a:pt x="231648" y="60960"/>
                </a:cubicBezTo>
                <a:cubicBezTo>
                  <a:pt x="236220" y="68580"/>
                  <a:pt x="239268" y="80772"/>
                  <a:pt x="237744" y="97536"/>
                </a:cubicBezTo>
                <a:cubicBezTo>
                  <a:pt x="236220" y="112775"/>
                  <a:pt x="233172" y="124968"/>
                  <a:pt x="225551" y="132587"/>
                </a:cubicBezTo>
                <a:cubicBezTo>
                  <a:pt x="219456" y="140207"/>
                  <a:pt x="211836" y="144780"/>
                  <a:pt x="202692" y="143256"/>
                </a:cubicBezTo>
                <a:cubicBezTo>
                  <a:pt x="198120" y="143256"/>
                  <a:pt x="193548" y="141731"/>
                  <a:pt x="190500" y="138684"/>
                </a:cubicBezTo>
                <a:cubicBezTo>
                  <a:pt x="185928" y="135636"/>
                  <a:pt x="182880" y="131063"/>
                  <a:pt x="179832" y="126492"/>
                </a:cubicBezTo>
                <a:lnTo>
                  <a:pt x="179832" y="140207"/>
                </a:lnTo>
                <a:close/>
                <a:moveTo>
                  <a:pt x="184404" y="91440"/>
                </a:moveTo>
                <a:cubicBezTo>
                  <a:pt x="182880" y="99060"/>
                  <a:pt x="184404" y="105156"/>
                  <a:pt x="184404" y="109728"/>
                </a:cubicBezTo>
                <a:cubicBezTo>
                  <a:pt x="185928" y="114299"/>
                  <a:pt x="187451" y="117348"/>
                  <a:pt x="190500" y="120395"/>
                </a:cubicBezTo>
                <a:cubicBezTo>
                  <a:pt x="193548" y="121919"/>
                  <a:pt x="196595" y="123443"/>
                  <a:pt x="199644" y="123443"/>
                </a:cubicBezTo>
                <a:cubicBezTo>
                  <a:pt x="204216" y="124968"/>
                  <a:pt x="207264" y="121919"/>
                  <a:pt x="211836" y="117348"/>
                </a:cubicBezTo>
                <a:cubicBezTo>
                  <a:pt x="214884" y="114299"/>
                  <a:pt x="216407" y="106680"/>
                  <a:pt x="217932" y="96012"/>
                </a:cubicBezTo>
                <a:cubicBezTo>
                  <a:pt x="217932" y="85343"/>
                  <a:pt x="217932" y="77724"/>
                  <a:pt x="214884" y="73151"/>
                </a:cubicBezTo>
                <a:cubicBezTo>
                  <a:pt x="211836" y="68580"/>
                  <a:pt x="207264" y="65531"/>
                  <a:pt x="202692" y="65531"/>
                </a:cubicBezTo>
                <a:cubicBezTo>
                  <a:pt x="198120" y="65531"/>
                  <a:pt x="193548" y="67056"/>
                  <a:pt x="190500" y="71628"/>
                </a:cubicBezTo>
                <a:cubicBezTo>
                  <a:pt x="187451" y="76199"/>
                  <a:pt x="184404" y="82295"/>
                  <a:pt x="184404" y="91440"/>
                </a:cubicBezTo>
                <a:close/>
                <a:moveTo>
                  <a:pt x="301751" y="149351"/>
                </a:moveTo>
                <a:lnTo>
                  <a:pt x="301751" y="134112"/>
                </a:lnTo>
                <a:cubicBezTo>
                  <a:pt x="298704" y="140207"/>
                  <a:pt x="295656" y="143256"/>
                  <a:pt x="289560" y="146304"/>
                </a:cubicBezTo>
                <a:cubicBezTo>
                  <a:pt x="284988" y="147828"/>
                  <a:pt x="280416" y="149351"/>
                  <a:pt x="275844" y="149351"/>
                </a:cubicBezTo>
                <a:cubicBezTo>
                  <a:pt x="271272" y="149351"/>
                  <a:pt x="266700" y="146304"/>
                  <a:pt x="262128" y="144780"/>
                </a:cubicBezTo>
                <a:cubicBezTo>
                  <a:pt x="259080" y="141731"/>
                  <a:pt x="256032" y="137160"/>
                  <a:pt x="254507" y="132587"/>
                </a:cubicBezTo>
                <a:cubicBezTo>
                  <a:pt x="252984" y="128016"/>
                  <a:pt x="252984" y="120395"/>
                  <a:pt x="252984" y="111251"/>
                </a:cubicBezTo>
                <a:lnTo>
                  <a:pt x="257556" y="53340"/>
                </a:lnTo>
                <a:lnTo>
                  <a:pt x="277368" y="54863"/>
                </a:lnTo>
                <a:lnTo>
                  <a:pt x="274320" y="96012"/>
                </a:lnTo>
                <a:cubicBezTo>
                  <a:pt x="274320" y="108204"/>
                  <a:pt x="272795" y="115824"/>
                  <a:pt x="274320" y="120395"/>
                </a:cubicBezTo>
                <a:cubicBezTo>
                  <a:pt x="274320" y="123443"/>
                  <a:pt x="275844" y="124968"/>
                  <a:pt x="277368" y="128016"/>
                </a:cubicBezTo>
                <a:cubicBezTo>
                  <a:pt x="278892" y="129540"/>
                  <a:pt x="281939" y="131063"/>
                  <a:pt x="284988" y="131063"/>
                </a:cubicBezTo>
                <a:cubicBezTo>
                  <a:pt x="288036" y="131063"/>
                  <a:pt x="291084" y="129540"/>
                  <a:pt x="294132" y="128016"/>
                </a:cubicBezTo>
                <a:cubicBezTo>
                  <a:pt x="297180" y="126492"/>
                  <a:pt x="298704" y="123443"/>
                  <a:pt x="300228" y="118872"/>
                </a:cubicBezTo>
                <a:cubicBezTo>
                  <a:pt x="301751" y="115824"/>
                  <a:pt x="303276" y="108204"/>
                  <a:pt x="303276" y="94487"/>
                </a:cubicBezTo>
                <a:lnTo>
                  <a:pt x="306324" y="56387"/>
                </a:lnTo>
                <a:lnTo>
                  <a:pt x="326136" y="57912"/>
                </a:lnTo>
                <a:lnTo>
                  <a:pt x="320039" y="149351"/>
                </a:lnTo>
                <a:close/>
                <a:moveTo>
                  <a:pt x="382524" y="62484"/>
                </a:moveTo>
                <a:lnTo>
                  <a:pt x="381000" y="80772"/>
                </a:lnTo>
                <a:lnTo>
                  <a:pt x="367284" y="80772"/>
                </a:lnTo>
                <a:lnTo>
                  <a:pt x="364236" y="117348"/>
                </a:lnTo>
                <a:cubicBezTo>
                  <a:pt x="364236" y="124968"/>
                  <a:pt x="364236" y="129540"/>
                  <a:pt x="364236" y="131063"/>
                </a:cubicBezTo>
                <a:cubicBezTo>
                  <a:pt x="364236" y="134112"/>
                  <a:pt x="365760" y="135636"/>
                  <a:pt x="368807" y="135636"/>
                </a:cubicBezTo>
                <a:cubicBezTo>
                  <a:pt x="370332" y="135636"/>
                  <a:pt x="373380" y="135636"/>
                  <a:pt x="376428" y="134112"/>
                </a:cubicBezTo>
                <a:lnTo>
                  <a:pt x="377951" y="152399"/>
                </a:lnTo>
                <a:cubicBezTo>
                  <a:pt x="371856" y="155448"/>
                  <a:pt x="367284" y="155448"/>
                  <a:pt x="361188" y="155448"/>
                </a:cubicBezTo>
                <a:cubicBezTo>
                  <a:pt x="356616" y="155448"/>
                  <a:pt x="352044" y="153924"/>
                  <a:pt x="348995" y="150875"/>
                </a:cubicBezTo>
                <a:cubicBezTo>
                  <a:pt x="345948" y="147828"/>
                  <a:pt x="344424" y="144780"/>
                  <a:pt x="344424" y="140207"/>
                </a:cubicBezTo>
                <a:cubicBezTo>
                  <a:pt x="342900" y="135636"/>
                  <a:pt x="342900" y="129540"/>
                  <a:pt x="344424" y="118872"/>
                </a:cubicBezTo>
                <a:lnTo>
                  <a:pt x="347472" y="79248"/>
                </a:lnTo>
                <a:lnTo>
                  <a:pt x="338328" y="77724"/>
                </a:lnTo>
                <a:lnTo>
                  <a:pt x="339851" y="59436"/>
                </a:lnTo>
                <a:lnTo>
                  <a:pt x="348995" y="59436"/>
                </a:lnTo>
                <a:lnTo>
                  <a:pt x="350520" y="41148"/>
                </a:lnTo>
                <a:lnTo>
                  <a:pt x="370332" y="28956"/>
                </a:lnTo>
                <a:lnTo>
                  <a:pt x="368807" y="60960"/>
                </a:lnTo>
                <a:close/>
                <a:moveTo>
                  <a:pt x="438912" y="158495"/>
                </a:moveTo>
                <a:lnTo>
                  <a:pt x="440436" y="144780"/>
                </a:lnTo>
                <a:cubicBezTo>
                  <a:pt x="437388" y="149351"/>
                  <a:pt x="432816" y="153924"/>
                  <a:pt x="428244" y="155448"/>
                </a:cubicBezTo>
                <a:cubicBezTo>
                  <a:pt x="423672" y="158495"/>
                  <a:pt x="419100" y="160019"/>
                  <a:pt x="414528" y="158495"/>
                </a:cubicBezTo>
                <a:cubicBezTo>
                  <a:pt x="408432" y="158495"/>
                  <a:pt x="405384" y="156972"/>
                  <a:pt x="400812" y="153924"/>
                </a:cubicBezTo>
                <a:cubicBezTo>
                  <a:pt x="397764" y="150875"/>
                  <a:pt x="394716" y="147828"/>
                  <a:pt x="393192" y="141731"/>
                </a:cubicBezTo>
                <a:cubicBezTo>
                  <a:pt x="391668" y="137160"/>
                  <a:pt x="391668" y="131063"/>
                  <a:pt x="391668" y="121919"/>
                </a:cubicBezTo>
                <a:lnTo>
                  <a:pt x="396239" y="62484"/>
                </a:lnTo>
                <a:lnTo>
                  <a:pt x="416051" y="64007"/>
                </a:lnTo>
                <a:lnTo>
                  <a:pt x="413004" y="106680"/>
                </a:lnTo>
                <a:cubicBezTo>
                  <a:pt x="411480" y="118872"/>
                  <a:pt x="411480" y="126492"/>
                  <a:pt x="411480" y="129540"/>
                </a:cubicBezTo>
                <a:cubicBezTo>
                  <a:pt x="413004" y="132587"/>
                  <a:pt x="413004" y="135636"/>
                  <a:pt x="416051" y="137160"/>
                </a:cubicBezTo>
                <a:cubicBezTo>
                  <a:pt x="417576" y="140207"/>
                  <a:pt x="420624" y="140207"/>
                  <a:pt x="423672" y="140207"/>
                </a:cubicBezTo>
                <a:cubicBezTo>
                  <a:pt x="426720" y="141731"/>
                  <a:pt x="429768" y="140207"/>
                  <a:pt x="432816" y="138684"/>
                </a:cubicBezTo>
                <a:cubicBezTo>
                  <a:pt x="435864" y="135636"/>
                  <a:pt x="437388" y="132587"/>
                  <a:pt x="438912" y="129540"/>
                </a:cubicBezTo>
                <a:cubicBezTo>
                  <a:pt x="440436" y="126492"/>
                  <a:pt x="440436" y="117348"/>
                  <a:pt x="441960" y="105156"/>
                </a:cubicBezTo>
                <a:lnTo>
                  <a:pt x="445007" y="67056"/>
                </a:lnTo>
                <a:lnTo>
                  <a:pt x="464820" y="67056"/>
                </a:lnTo>
                <a:lnTo>
                  <a:pt x="458724" y="160019"/>
                </a:lnTo>
                <a:close/>
                <a:moveTo>
                  <a:pt x="509016" y="35051"/>
                </a:moveTo>
                <a:lnTo>
                  <a:pt x="505968" y="82295"/>
                </a:lnTo>
                <a:cubicBezTo>
                  <a:pt x="509016" y="77724"/>
                  <a:pt x="512064" y="74675"/>
                  <a:pt x="516636" y="73151"/>
                </a:cubicBezTo>
                <a:cubicBezTo>
                  <a:pt x="521207" y="70104"/>
                  <a:pt x="524256" y="70104"/>
                  <a:pt x="528828" y="70104"/>
                </a:cubicBezTo>
                <a:cubicBezTo>
                  <a:pt x="534924" y="70104"/>
                  <a:pt x="541020" y="73151"/>
                  <a:pt x="544068" y="76199"/>
                </a:cubicBezTo>
                <a:cubicBezTo>
                  <a:pt x="548639" y="79248"/>
                  <a:pt x="550164" y="83819"/>
                  <a:pt x="551688" y="89916"/>
                </a:cubicBezTo>
                <a:cubicBezTo>
                  <a:pt x="553212" y="94487"/>
                  <a:pt x="553212" y="102107"/>
                  <a:pt x="551688" y="112775"/>
                </a:cubicBezTo>
                <a:lnTo>
                  <a:pt x="548639" y="166116"/>
                </a:lnTo>
                <a:lnTo>
                  <a:pt x="528828" y="164592"/>
                </a:lnTo>
                <a:lnTo>
                  <a:pt x="531876" y="115824"/>
                </a:lnTo>
                <a:cubicBezTo>
                  <a:pt x="531876" y="105156"/>
                  <a:pt x="531876" y="97536"/>
                  <a:pt x="530351" y="94487"/>
                </a:cubicBezTo>
                <a:cubicBezTo>
                  <a:pt x="528828" y="91440"/>
                  <a:pt x="525780" y="88392"/>
                  <a:pt x="521207" y="88392"/>
                </a:cubicBezTo>
                <a:cubicBezTo>
                  <a:pt x="516636" y="88392"/>
                  <a:pt x="512064" y="89916"/>
                  <a:pt x="509016" y="94487"/>
                </a:cubicBezTo>
                <a:cubicBezTo>
                  <a:pt x="505968" y="97536"/>
                  <a:pt x="502920" y="105156"/>
                  <a:pt x="502920" y="117348"/>
                </a:cubicBezTo>
                <a:lnTo>
                  <a:pt x="499872" y="163068"/>
                </a:lnTo>
                <a:lnTo>
                  <a:pt x="480060" y="161543"/>
                </a:lnTo>
                <a:lnTo>
                  <a:pt x="489204" y="33528"/>
                </a:lnTo>
                <a:close/>
                <a:moveTo>
                  <a:pt x="588264" y="105156"/>
                </a:moveTo>
                <a:lnTo>
                  <a:pt x="571500" y="99060"/>
                </a:lnTo>
                <a:cubicBezTo>
                  <a:pt x="573024" y="89916"/>
                  <a:pt x="577595" y="83819"/>
                  <a:pt x="583692" y="80772"/>
                </a:cubicBezTo>
                <a:cubicBezTo>
                  <a:pt x="588264" y="76199"/>
                  <a:pt x="595884" y="74675"/>
                  <a:pt x="605028" y="76199"/>
                </a:cubicBezTo>
                <a:cubicBezTo>
                  <a:pt x="614172" y="76199"/>
                  <a:pt x="620268" y="77724"/>
                  <a:pt x="624839" y="80772"/>
                </a:cubicBezTo>
                <a:cubicBezTo>
                  <a:pt x="629412" y="83819"/>
                  <a:pt x="632460" y="86868"/>
                  <a:pt x="633984" y="91440"/>
                </a:cubicBezTo>
                <a:cubicBezTo>
                  <a:pt x="635507" y="96012"/>
                  <a:pt x="635507" y="103631"/>
                  <a:pt x="633984" y="114299"/>
                </a:cubicBezTo>
                <a:lnTo>
                  <a:pt x="632460" y="141731"/>
                </a:lnTo>
                <a:cubicBezTo>
                  <a:pt x="632460" y="150875"/>
                  <a:pt x="632460" y="155448"/>
                  <a:pt x="632460" y="160019"/>
                </a:cubicBezTo>
                <a:cubicBezTo>
                  <a:pt x="632460" y="164592"/>
                  <a:pt x="633984" y="167640"/>
                  <a:pt x="635507" y="172212"/>
                </a:cubicBezTo>
                <a:lnTo>
                  <a:pt x="615695" y="170687"/>
                </a:lnTo>
                <a:lnTo>
                  <a:pt x="612648" y="161543"/>
                </a:lnTo>
                <a:cubicBezTo>
                  <a:pt x="609600" y="164592"/>
                  <a:pt x="605028" y="167640"/>
                  <a:pt x="601980" y="169163"/>
                </a:cubicBezTo>
                <a:cubicBezTo>
                  <a:pt x="597407" y="170687"/>
                  <a:pt x="592836" y="172212"/>
                  <a:pt x="588264" y="172212"/>
                </a:cubicBezTo>
                <a:cubicBezTo>
                  <a:pt x="580644" y="170687"/>
                  <a:pt x="576072" y="167640"/>
                  <a:pt x="571500" y="163068"/>
                </a:cubicBezTo>
                <a:cubicBezTo>
                  <a:pt x="566928" y="156972"/>
                  <a:pt x="565404" y="150875"/>
                  <a:pt x="565404" y="143256"/>
                </a:cubicBezTo>
                <a:cubicBezTo>
                  <a:pt x="565404" y="137160"/>
                  <a:pt x="566928" y="132587"/>
                  <a:pt x="569976" y="129540"/>
                </a:cubicBezTo>
                <a:cubicBezTo>
                  <a:pt x="571500" y="124968"/>
                  <a:pt x="574548" y="121919"/>
                  <a:pt x="577595" y="120395"/>
                </a:cubicBezTo>
                <a:cubicBezTo>
                  <a:pt x="582168" y="118872"/>
                  <a:pt x="588264" y="117348"/>
                  <a:pt x="595884" y="115824"/>
                </a:cubicBezTo>
                <a:cubicBezTo>
                  <a:pt x="605028" y="114299"/>
                  <a:pt x="611124" y="112775"/>
                  <a:pt x="615695" y="111251"/>
                </a:cubicBezTo>
                <a:cubicBezTo>
                  <a:pt x="615695" y="105156"/>
                  <a:pt x="615695" y="102107"/>
                  <a:pt x="614172" y="100584"/>
                </a:cubicBezTo>
                <a:cubicBezTo>
                  <a:pt x="614172" y="99060"/>
                  <a:pt x="612648" y="97536"/>
                  <a:pt x="611124" y="96012"/>
                </a:cubicBezTo>
                <a:cubicBezTo>
                  <a:pt x="609600" y="96012"/>
                  <a:pt x="606551" y="94487"/>
                  <a:pt x="603504" y="94487"/>
                </a:cubicBezTo>
                <a:cubicBezTo>
                  <a:pt x="598932" y="94487"/>
                  <a:pt x="595884" y="94487"/>
                  <a:pt x="594360" y="96012"/>
                </a:cubicBezTo>
                <a:cubicBezTo>
                  <a:pt x="592836" y="97536"/>
                  <a:pt x="589788" y="100584"/>
                  <a:pt x="588264" y="105156"/>
                </a:cubicBezTo>
                <a:close/>
                <a:moveTo>
                  <a:pt x="614172" y="126492"/>
                </a:moveTo>
                <a:cubicBezTo>
                  <a:pt x="611124" y="128016"/>
                  <a:pt x="608076" y="128016"/>
                  <a:pt x="601980" y="129540"/>
                </a:cubicBezTo>
                <a:cubicBezTo>
                  <a:pt x="595884" y="131063"/>
                  <a:pt x="591312" y="132587"/>
                  <a:pt x="589788" y="134112"/>
                </a:cubicBezTo>
                <a:cubicBezTo>
                  <a:pt x="586739" y="135636"/>
                  <a:pt x="586739" y="138684"/>
                  <a:pt x="585216" y="141731"/>
                </a:cubicBezTo>
                <a:cubicBezTo>
                  <a:pt x="585216" y="144780"/>
                  <a:pt x="586739" y="147828"/>
                  <a:pt x="588264" y="150875"/>
                </a:cubicBezTo>
                <a:cubicBezTo>
                  <a:pt x="589788" y="153924"/>
                  <a:pt x="592836" y="155448"/>
                  <a:pt x="595884" y="155448"/>
                </a:cubicBezTo>
                <a:cubicBezTo>
                  <a:pt x="598932" y="155448"/>
                  <a:pt x="601980" y="153924"/>
                  <a:pt x="605028" y="152399"/>
                </a:cubicBezTo>
                <a:cubicBezTo>
                  <a:pt x="608076" y="150875"/>
                  <a:pt x="609600" y="149351"/>
                  <a:pt x="611124" y="146304"/>
                </a:cubicBezTo>
                <a:cubicBezTo>
                  <a:pt x="612648" y="143256"/>
                  <a:pt x="612648" y="138684"/>
                  <a:pt x="614172" y="131063"/>
                </a:cubicBezTo>
                <a:close/>
                <a:moveTo>
                  <a:pt x="717804" y="178307"/>
                </a:moveTo>
                <a:lnTo>
                  <a:pt x="697992" y="176784"/>
                </a:lnTo>
                <a:lnTo>
                  <a:pt x="701039" y="131063"/>
                </a:lnTo>
                <a:cubicBezTo>
                  <a:pt x="702563" y="120395"/>
                  <a:pt x="702563" y="114299"/>
                  <a:pt x="702563" y="111251"/>
                </a:cubicBezTo>
                <a:cubicBezTo>
                  <a:pt x="701039" y="108204"/>
                  <a:pt x="701039" y="105156"/>
                  <a:pt x="697992" y="103631"/>
                </a:cubicBezTo>
                <a:cubicBezTo>
                  <a:pt x="696468" y="102107"/>
                  <a:pt x="693420" y="100584"/>
                  <a:pt x="691895" y="100584"/>
                </a:cubicBezTo>
                <a:cubicBezTo>
                  <a:pt x="688848" y="100584"/>
                  <a:pt x="685800" y="102107"/>
                  <a:pt x="682751" y="103631"/>
                </a:cubicBezTo>
                <a:cubicBezTo>
                  <a:pt x="679704" y="105156"/>
                  <a:pt x="676656" y="108204"/>
                  <a:pt x="675132" y="112775"/>
                </a:cubicBezTo>
                <a:cubicBezTo>
                  <a:pt x="675132" y="115824"/>
                  <a:pt x="673607" y="123443"/>
                  <a:pt x="672084" y="134112"/>
                </a:cubicBezTo>
                <a:lnTo>
                  <a:pt x="669036" y="175260"/>
                </a:lnTo>
                <a:lnTo>
                  <a:pt x="649224" y="173736"/>
                </a:lnTo>
                <a:lnTo>
                  <a:pt x="656844" y="82295"/>
                </a:lnTo>
                <a:lnTo>
                  <a:pt x="675132" y="82295"/>
                </a:lnTo>
                <a:lnTo>
                  <a:pt x="673607" y="96012"/>
                </a:lnTo>
                <a:cubicBezTo>
                  <a:pt x="678180" y="91440"/>
                  <a:pt x="681228" y="88392"/>
                  <a:pt x="685800" y="85343"/>
                </a:cubicBezTo>
                <a:cubicBezTo>
                  <a:pt x="690372" y="83819"/>
                  <a:pt x="694944" y="82295"/>
                  <a:pt x="699516" y="82295"/>
                </a:cubicBezTo>
                <a:cubicBezTo>
                  <a:pt x="705612" y="83819"/>
                  <a:pt x="710184" y="85343"/>
                  <a:pt x="714756" y="88392"/>
                </a:cubicBezTo>
                <a:cubicBezTo>
                  <a:pt x="717804" y="91440"/>
                  <a:pt x="720851" y="96012"/>
                  <a:pt x="722376" y="100584"/>
                </a:cubicBezTo>
                <a:cubicBezTo>
                  <a:pt x="722376" y="105156"/>
                  <a:pt x="723900" y="112775"/>
                  <a:pt x="722376" y="121919"/>
                </a:cubicBez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092951" y="3838956"/>
            <a:ext cx="21336" cy="25908"/>
          </a:xfrm>
          <a:custGeom>
            <a:avLst/>
            <a:gdLst/>
            <a:ahLst/>
            <a:cxnLst/>
            <a:rect l="l" t="t" r="r" b="b"/>
            <a:pathLst>
              <a:path w="21336" h="25908">
                <a:moveTo>
                  <a:pt x="0" y="24383"/>
                </a:moveTo>
                <a:lnTo>
                  <a:pt x="1524" y="0"/>
                </a:lnTo>
                <a:lnTo>
                  <a:pt x="21337" y="1524"/>
                </a:lnTo>
                <a:lnTo>
                  <a:pt x="19812" y="25908"/>
                </a:lnTo>
                <a:close/>
              </a:path>
            </a:pathLst>
          </a:custGeom>
          <a:solidFill>
            <a:srgbClr val="23252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8100</Words>
  <Application>Microsoft Office PowerPoint</Application>
  <PresentationFormat>Custom</PresentationFormat>
  <Paragraphs>3135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4</cp:revision>
  <dcterms:created xsi:type="dcterms:W3CDTF">2018-10-17T12:12:54Z</dcterms:created>
  <dcterms:modified xsi:type="dcterms:W3CDTF">2019-08-28T04:22:53Z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2018-10-17T00:00:00Z</vt:filetime>
  </property>
  <property fmtid="{D5CDD505-2E9C-101B-9397-08002B2CF9AE}" pid="3" name="LastSaved">
    <vt:filetime>2018-10-17T00:00:00Z</vt:filetime>
  </property>
</Properties>
</file>